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2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3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4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5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6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7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8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9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0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11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12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13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14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15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16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17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18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19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20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21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22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23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24.xml" ContentType="application/vnd.openxmlformats-officedocument.presentationml.notesSlide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25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notesSlides/notesSlide26.xml" ContentType="application/vnd.openxmlformats-officedocument.presentationml.notesSlide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27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notesSlides/notesSlide28.xml" ContentType="application/vnd.openxmlformats-officedocument.presentationml.notesSlid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notesSlides/notesSlide29.xml" ContentType="application/vnd.openxmlformats-officedocument.presentationml.notesSlide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notesSlides/notesSlide30.xml" ContentType="application/vnd.openxmlformats-officedocument.presentationml.notesSlide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notesSlides/notesSlide31.xml" ContentType="application/vnd.openxmlformats-officedocument.presentationml.notesSlide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notesSlides/notesSlide32.xml" ContentType="application/vnd.openxmlformats-officedocument.presentationml.notesSlide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notesSlides/notesSlide33.xml" ContentType="application/vnd.openxmlformats-officedocument.presentationml.notesSlide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notesSlides/notesSlide34.xml" ContentType="application/vnd.openxmlformats-officedocument.presentationml.notesSlide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notesSlides/notesSlide35.xml" ContentType="application/vnd.openxmlformats-officedocument.presentationml.notesSlide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notesSlides/notesSlide36.xml" ContentType="application/vnd.openxmlformats-officedocument.presentationml.notesSlide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notesSlides/notesSlide37.xml" ContentType="application/vnd.openxmlformats-officedocument.presentationml.notesSlide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notesSlides/notesSlide38.xml" ContentType="application/vnd.openxmlformats-officedocument.presentationml.notesSlide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notesSlides/notesSlide39.xml" ContentType="application/vnd.openxmlformats-officedocument.presentationml.notesSlide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notesSlides/notesSlide40.xml" ContentType="application/vnd.openxmlformats-officedocument.presentationml.notesSlide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notesSlides/notesSlide41.xml" ContentType="application/vnd.openxmlformats-officedocument.presentationml.notesSlide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42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notesSlides/notesSlide43.xml" ContentType="application/vnd.openxmlformats-officedocument.presentationml.notesSlide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notesSlides/notesSlide44.xml" ContentType="application/vnd.openxmlformats-officedocument.presentationml.notesSlide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notesSlides/notesSlide45.xml" ContentType="application/vnd.openxmlformats-officedocument.presentationml.notesSlide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notesSlides/notesSlide46.xml" ContentType="application/vnd.openxmlformats-officedocument.presentationml.notesSlide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notesSlides/notesSlide47.xml" ContentType="application/vnd.openxmlformats-officedocument.presentationml.notesSlide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notesSlides/notesSlide48.xml" ContentType="application/vnd.openxmlformats-officedocument.presentationml.notesSlide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notesSlides/notesSlide49.xml" ContentType="application/vnd.openxmlformats-officedocument.presentationml.notesSlide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notesSlides/notesSlide50.xml" ContentType="application/vnd.openxmlformats-officedocument.presentationml.notesSlide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notesSlides/notesSlide51.xml" ContentType="application/vnd.openxmlformats-officedocument.presentationml.notesSlide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1370" r:id="rId2"/>
    <p:sldId id="1288" r:id="rId3"/>
    <p:sldId id="1289" r:id="rId4"/>
    <p:sldId id="1290" r:id="rId5"/>
    <p:sldId id="1291" r:id="rId6"/>
    <p:sldId id="1292" r:id="rId7"/>
    <p:sldId id="1293" r:id="rId8"/>
    <p:sldId id="1294" r:id="rId9"/>
    <p:sldId id="1295" r:id="rId10"/>
    <p:sldId id="1296" r:id="rId11"/>
    <p:sldId id="1297" r:id="rId12"/>
    <p:sldId id="1298" r:id="rId13"/>
    <p:sldId id="1299" r:id="rId14"/>
    <p:sldId id="1300" r:id="rId15"/>
    <p:sldId id="1301" r:id="rId16"/>
    <p:sldId id="1302" r:id="rId17"/>
    <p:sldId id="1303" r:id="rId18"/>
    <p:sldId id="1304" r:id="rId19"/>
    <p:sldId id="1308" r:id="rId20"/>
    <p:sldId id="1309" r:id="rId21"/>
    <p:sldId id="1310" r:id="rId22"/>
    <p:sldId id="1311" r:id="rId23"/>
    <p:sldId id="1312" r:id="rId24"/>
    <p:sldId id="1313" r:id="rId25"/>
    <p:sldId id="1314" r:id="rId26"/>
    <p:sldId id="1315" r:id="rId27"/>
    <p:sldId id="1316" r:id="rId28"/>
    <p:sldId id="1317" r:id="rId29"/>
    <p:sldId id="1318" r:id="rId30"/>
    <p:sldId id="1321" r:id="rId31"/>
    <p:sldId id="1368" r:id="rId32"/>
    <p:sldId id="1369" r:id="rId33"/>
    <p:sldId id="1320" r:id="rId34"/>
    <p:sldId id="1322" r:id="rId35"/>
    <p:sldId id="1323" r:id="rId36"/>
    <p:sldId id="1324" r:id="rId37"/>
    <p:sldId id="1329" r:id="rId38"/>
    <p:sldId id="1330" r:id="rId39"/>
    <p:sldId id="1331" r:id="rId40"/>
    <p:sldId id="1332" r:id="rId41"/>
    <p:sldId id="1333" r:id="rId42"/>
    <p:sldId id="1334" r:id="rId43"/>
    <p:sldId id="1335" r:id="rId44"/>
    <p:sldId id="1336" r:id="rId45"/>
    <p:sldId id="1337" r:id="rId46"/>
    <p:sldId id="1338" r:id="rId47"/>
    <p:sldId id="1339" r:id="rId48"/>
    <p:sldId id="1340" r:id="rId49"/>
    <p:sldId id="1341" r:id="rId50"/>
    <p:sldId id="1342" r:id="rId51"/>
    <p:sldId id="1343" r:id="rId52"/>
    <p:sldId id="1344" r:id="rId53"/>
    <p:sldId id="1345" r:id="rId54"/>
    <p:sldId id="1346" r:id="rId55"/>
    <p:sldId id="1347" r:id="rId56"/>
    <p:sldId id="1348" r:id="rId57"/>
    <p:sldId id="1349" r:id="rId58"/>
    <p:sldId id="1350" r:id="rId59"/>
    <p:sldId id="1351" r:id="rId60"/>
    <p:sldId id="1352" r:id="rId61"/>
    <p:sldId id="1367" r:id="rId62"/>
    <p:sldId id="1353" r:id="rId63"/>
    <p:sldId id="1354" r:id="rId64"/>
    <p:sldId id="1355" r:id="rId65"/>
    <p:sldId id="1356" r:id="rId66"/>
    <p:sldId id="1357" r:id="rId67"/>
    <p:sldId id="1358" r:id="rId68"/>
    <p:sldId id="1359" r:id="rId69"/>
    <p:sldId id="1360" r:id="rId70"/>
    <p:sldId id="1361" r:id="rId71"/>
    <p:sldId id="1362" r:id="rId72"/>
    <p:sldId id="1363" r:id="rId73"/>
    <p:sldId id="1364" r:id="rId74"/>
    <p:sldId id="1365" r:id="rId75"/>
    <p:sldId id="1366" r:id="rId76"/>
  </p:sldIdLst>
  <p:sldSz cx="9144000" cy="6858000" type="screen4x3"/>
  <p:notesSz cx="7315200" cy="9601200"/>
  <p:custDataLst>
    <p:tags r:id="rId7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9622" autoAdjust="0"/>
  </p:normalViewPr>
  <p:slideViewPr>
    <p:cSldViewPr>
      <p:cViewPr varScale="1">
        <p:scale>
          <a:sx n="76" d="100"/>
          <a:sy n="76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F7260E2-7B6A-4C02-A515-C985F5F04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66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8767C-2C80-4A15-97A7-58EE81E422F6}" type="slidenum">
              <a:rPr lang="en-US"/>
              <a:pPr/>
              <a:t>24</a:t>
            </a:fld>
            <a:endParaRPr lang="en-US"/>
          </a:p>
        </p:txBody>
      </p:sp>
      <p:sp>
        <p:nvSpPr>
          <p:cNvPr id="198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C7E13-93E3-4ECE-BEAC-73D12195EE53}" type="slidenum">
              <a:rPr lang="en-US"/>
              <a:pPr/>
              <a:t>33</a:t>
            </a:fld>
            <a:endParaRPr lang="en-US"/>
          </a:p>
        </p:txBody>
      </p:sp>
      <p:sp>
        <p:nvSpPr>
          <p:cNvPr id="199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8D91F-67E0-47FC-B227-1EEE8B5AA470}" type="slidenum">
              <a:rPr lang="en-US"/>
              <a:pPr/>
              <a:t>34</a:t>
            </a:fld>
            <a:endParaRPr lang="en-US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2C61F-2FD2-4164-991F-DFC22786E068}" type="slidenum">
              <a:rPr lang="en-US"/>
              <a:pPr/>
              <a:t>35</a:t>
            </a:fld>
            <a:endParaRPr lang="en-US"/>
          </a:p>
        </p:txBody>
      </p:sp>
      <p:sp>
        <p:nvSpPr>
          <p:cNvPr id="200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7A324-9E65-40F7-AD55-CD7839319262}" type="slidenum">
              <a:rPr lang="en-US"/>
              <a:pPr/>
              <a:t>36</a:t>
            </a:fld>
            <a:endParaRPr lang="en-US"/>
          </a:p>
        </p:txBody>
      </p:sp>
      <p:sp>
        <p:nvSpPr>
          <p:cNvPr id="200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51622-17B2-4E67-B138-D23F55B830F7}" type="slidenum">
              <a:rPr lang="en-US"/>
              <a:pPr/>
              <a:t>37</a:t>
            </a:fld>
            <a:endParaRPr lang="en-US"/>
          </a:p>
        </p:txBody>
      </p:sp>
      <p:sp>
        <p:nvSpPr>
          <p:cNvPr id="200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4B4C7-44C5-4FE5-B8A3-797D19BD78DB}" type="slidenum">
              <a:rPr lang="en-US"/>
              <a:pPr/>
              <a:t>38</a:t>
            </a:fld>
            <a:endParaRPr lang="en-US"/>
          </a:p>
        </p:txBody>
      </p:sp>
      <p:sp>
        <p:nvSpPr>
          <p:cNvPr id="200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7BEAA-DB1D-470D-83EE-CAFB50DD8088}" type="slidenum">
              <a:rPr lang="en-US"/>
              <a:pPr/>
              <a:t>39</a:t>
            </a:fld>
            <a:endParaRPr lang="en-US"/>
          </a:p>
        </p:txBody>
      </p:sp>
      <p:sp>
        <p:nvSpPr>
          <p:cNvPr id="200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C8900-92F2-4DEA-BF1C-469F2DDC2138}" type="slidenum">
              <a:rPr lang="en-US"/>
              <a:pPr/>
              <a:t>40</a:t>
            </a:fld>
            <a:endParaRPr lang="en-US"/>
          </a:p>
        </p:txBody>
      </p:sp>
      <p:sp>
        <p:nvSpPr>
          <p:cNvPr id="200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5F258-E604-49F7-88D6-167E688E93F6}" type="slidenum">
              <a:rPr lang="en-US"/>
              <a:pPr/>
              <a:t>41</a:t>
            </a:fld>
            <a:endParaRPr lang="en-US"/>
          </a:p>
        </p:txBody>
      </p:sp>
      <p:sp>
        <p:nvSpPr>
          <p:cNvPr id="200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E3FF9-AF19-4D46-8C2E-76A7F47291C0}" type="slidenum">
              <a:rPr lang="en-US"/>
              <a:pPr/>
              <a:t>42</a:t>
            </a:fld>
            <a:endParaRPr lang="en-US"/>
          </a:p>
        </p:txBody>
      </p:sp>
      <p:sp>
        <p:nvSpPr>
          <p:cNvPr id="200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FB7CD-19DC-4B13-852F-9899378B4A09}" type="slidenum">
              <a:rPr lang="en-US"/>
              <a:pPr/>
              <a:t>25</a:t>
            </a:fld>
            <a:endParaRPr lang="en-US"/>
          </a:p>
        </p:txBody>
      </p:sp>
      <p:sp>
        <p:nvSpPr>
          <p:cNvPr id="199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7101C-6441-4539-80C0-8E9AFB231027}" type="slidenum">
              <a:rPr lang="en-US"/>
              <a:pPr/>
              <a:t>43</a:t>
            </a:fld>
            <a:endParaRPr lang="en-US"/>
          </a:p>
        </p:txBody>
      </p:sp>
      <p:sp>
        <p:nvSpPr>
          <p:cNvPr id="200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6C3C7-18B1-4F10-86D8-CD41A311D417}" type="slidenum">
              <a:rPr lang="en-US"/>
              <a:pPr/>
              <a:t>44</a:t>
            </a:fld>
            <a:endParaRPr lang="en-US"/>
          </a:p>
        </p:txBody>
      </p:sp>
      <p:sp>
        <p:nvSpPr>
          <p:cNvPr id="201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613A1-1F1B-4A4A-A8B5-589F0E5EB21A}" type="slidenum">
              <a:rPr lang="en-US"/>
              <a:pPr/>
              <a:t>45</a:t>
            </a:fld>
            <a:endParaRPr lang="en-US"/>
          </a:p>
        </p:txBody>
      </p:sp>
      <p:sp>
        <p:nvSpPr>
          <p:cNvPr id="201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90341-21DF-45FB-BC19-DE28B8527BDE}" type="slidenum">
              <a:rPr lang="en-US"/>
              <a:pPr/>
              <a:t>46</a:t>
            </a:fld>
            <a:endParaRPr lang="en-US"/>
          </a:p>
        </p:txBody>
      </p:sp>
      <p:sp>
        <p:nvSpPr>
          <p:cNvPr id="201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EF2AC-A1B8-4847-9B0F-CD3AA5191C68}" type="slidenum">
              <a:rPr lang="en-US"/>
              <a:pPr/>
              <a:t>47</a:t>
            </a:fld>
            <a:endParaRPr lang="en-US"/>
          </a:p>
        </p:txBody>
      </p:sp>
      <p:sp>
        <p:nvSpPr>
          <p:cNvPr id="201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79895-E41E-41B9-9EB0-7B75FC2F51C4}" type="slidenum">
              <a:rPr lang="en-US"/>
              <a:pPr/>
              <a:t>48</a:t>
            </a:fld>
            <a:endParaRPr lang="en-US"/>
          </a:p>
        </p:txBody>
      </p:sp>
      <p:sp>
        <p:nvSpPr>
          <p:cNvPr id="201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69E9B-B5AD-468D-B08F-6C72347D5F1D}" type="slidenum">
              <a:rPr lang="en-US"/>
              <a:pPr/>
              <a:t>49</a:t>
            </a:fld>
            <a:endParaRPr lang="en-US"/>
          </a:p>
        </p:txBody>
      </p:sp>
      <p:sp>
        <p:nvSpPr>
          <p:cNvPr id="201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09D61-835E-4A4A-BE72-6D4B57F4CB5C}" type="slidenum">
              <a:rPr lang="en-US"/>
              <a:pPr/>
              <a:t>50</a:t>
            </a:fld>
            <a:endParaRPr lang="en-US"/>
          </a:p>
        </p:txBody>
      </p:sp>
      <p:sp>
        <p:nvSpPr>
          <p:cNvPr id="201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534C6-1567-4EB1-AC77-B8597DE26307}" type="slidenum">
              <a:rPr lang="en-US"/>
              <a:pPr/>
              <a:t>51</a:t>
            </a:fld>
            <a:endParaRPr lang="en-US"/>
          </a:p>
        </p:txBody>
      </p:sp>
      <p:sp>
        <p:nvSpPr>
          <p:cNvPr id="201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5A415-2959-4868-A27C-077E3423DECE}" type="slidenum">
              <a:rPr lang="en-US"/>
              <a:pPr/>
              <a:t>52</a:t>
            </a:fld>
            <a:endParaRPr lang="en-US"/>
          </a:p>
        </p:txBody>
      </p:sp>
      <p:sp>
        <p:nvSpPr>
          <p:cNvPr id="201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049E4-84A6-4CA6-87C0-234FCA8AAC13}" type="slidenum">
              <a:rPr lang="en-US"/>
              <a:pPr/>
              <a:t>26</a:t>
            </a:fld>
            <a:endParaRPr lang="en-US"/>
          </a:p>
        </p:txBody>
      </p:sp>
      <p:sp>
        <p:nvSpPr>
          <p:cNvPr id="199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4F0A0-70C3-49FC-BA3D-0F6BBC71F414}" type="slidenum">
              <a:rPr lang="en-US"/>
              <a:pPr/>
              <a:t>53</a:t>
            </a:fld>
            <a:endParaRPr lang="en-US"/>
          </a:p>
        </p:txBody>
      </p:sp>
      <p:sp>
        <p:nvSpPr>
          <p:cNvPr id="201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978EB-BF5D-465F-BB99-0522E471F00E}" type="slidenum">
              <a:rPr lang="en-US"/>
              <a:pPr/>
              <a:t>54</a:t>
            </a:fld>
            <a:endParaRPr lang="en-US"/>
          </a:p>
        </p:txBody>
      </p:sp>
      <p:sp>
        <p:nvSpPr>
          <p:cNvPr id="202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B8A03-8CC9-40DB-9553-586744C05CB5}" type="slidenum">
              <a:rPr lang="en-US"/>
              <a:pPr/>
              <a:t>55</a:t>
            </a:fld>
            <a:endParaRPr lang="en-US"/>
          </a:p>
        </p:txBody>
      </p:sp>
      <p:sp>
        <p:nvSpPr>
          <p:cNvPr id="202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04FD1-B5D3-4EE9-9823-41E704829E80}" type="slidenum">
              <a:rPr lang="en-US"/>
              <a:pPr/>
              <a:t>56</a:t>
            </a:fld>
            <a:endParaRPr lang="en-US"/>
          </a:p>
        </p:txBody>
      </p:sp>
      <p:sp>
        <p:nvSpPr>
          <p:cNvPr id="202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273A5-346B-4341-94C7-202EC5386308}" type="slidenum">
              <a:rPr lang="en-US"/>
              <a:pPr/>
              <a:t>57</a:t>
            </a:fld>
            <a:endParaRPr lang="en-US"/>
          </a:p>
        </p:txBody>
      </p:sp>
      <p:sp>
        <p:nvSpPr>
          <p:cNvPr id="202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2EC89-6886-40D3-A52A-C0C34B6A16A3}" type="slidenum">
              <a:rPr lang="en-US"/>
              <a:pPr/>
              <a:t>58</a:t>
            </a:fld>
            <a:endParaRPr lang="en-US"/>
          </a:p>
        </p:txBody>
      </p:sp>
      <p:sp>
        <p:nvSpPr>
          <p:cNvPr id="202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F4AE3-A629-4A61-B332-4CC656671B5F}" type="slidenum">
              <a:rPr lang="en-US"/>
              <a:pPr/>
              <a:t>59</a:t>
            </a:fld>
            <a:endParaRPr lang="en-US"/>
          </a:p>
        </p:txBody>
      </p:sp>
      <p:sp>
        <p:nvSpPr>
          <p:cNvPr id="202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B6094-73BB-4886-973E-2B1DA2DFCB36}" type="slidenum">
              <a:rPr lang="en-US"/>
              <a:pPr/>
              <a:t>60</a:t>
            </a:fld>
            <a:endParaRPr lang="en-US"/>
          </a:p>
        </p:txBody>
      </p:sp>
      <p:sp>
        <p:nvSpPr>
          <p:cNvPr id="202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FBEBD-BE85-46C7-87AB-E138CD85A39F}" type="slidenum">
              <a:rPr lang="en-US"/>
              <a:pPr/>
              <a:t>61</a:t>
            </a:fld>
            <a:endParaRPr lang="en-US"/>
          </a:p>
        </p:txBody>
      </p:sp>
      <p:sp>
        <p:nvSpPr>
          <p:cNvPr id="202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997E9-6F71-4DFF-B2FB-53D6EAD3CD0C}" type="slidenum">
              <a:rPr lang="en-US"/>
              <a:pPr/>
              <a:t>62</a:t>
            </a:fld>
            <a:endParaRPr lang="en-US"/>
          </a:p>
        </p:txBody>
      </p:sp>
      <p:sp>
        <p:nvSpPr>
          <p:cNvPr id="202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D3BE0-1FEC-4EEF-8A3B-32259681C77E}" type="slidenum">
              <a:rPr lang="en-US"/>
              <a:pPr/>
              <a:t>27</a:t>
            </a:fld>
            <a:endParaRPr lang="en-US"/>
          </a:p>
        </p:txBody>
      </p:sp>
      <p:sp>
        <p:nvSpPr>
          <p:cNvPr id="199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ABA3C-B5D2-42B6-AA07-F21D4590E310}" type="slidenum">
              <a:rPr lang="en-US"/>
              <a:pPr/>
              <a:t>63</a:t>
            </a:fld>
            <a:endParaRPr lang="en-US"/>
          </a:p>
        </p:txBody>
      </p:sp>
      <p:sp>
        <p:nvSpPr>
          <p:cNvPr id="202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0EC38-DAFD-4118-A418-6D0F06494862}" type="slidenum">
              <a:rPr lang="en-US"/>
              <a:pPr/>
              <a:t>64</a:t>
            </a:fld>
            <a:endParaRPr lang="en-US"/>
          </a:p>
        </p:txBody>
      </p:sp>
      <p:sp>
        <p:nvSpPr>
          <p:cNvPr id="203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16CF1-96E3-4A84-9965-51FFAD361C85}" type="slidenum">
              <a:rPr lang="en-US"/>
              <a:pPr/>
              <a:t>65</a:t>
            </a:fld>
            <a:endParaRPr lang="en-US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820C-169B-4B14-8A59-272DFE54E4B5}" type="slidenum">
              <a:rPr lang="en-US"/>
              <a:pPr/>
              <a:t>66</a:t>
            </a:fld>
            <a:endParaRPr lang="en-US"/>
          </a:p>
        </p:txBody>
      </p:sp>
      <p:sp>
        <p:nvSpPr>
          <p:cNvPr id="203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315A5-0F0D-42CE-95DB-BABDF9E608AE}" type="slidenum">
              <a:rPr lang="en-US"/>
              <a:pPr/>
              <a:t>67</a:t>
            </a:fld>
            <a:endParaRPr lang="en-US"/>
          </a:p>
        </p:txBody>
      </p:sp>
      <p:sp>
        <p:nvSpPr>
          <p:cNvPr id="203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C5D93-6357-4603-B67C-E6F47AED140B}" type="slidenum">
              <a:rPr lang="en-US"/>
              <a:pPr/>
              <a:t>68</a:t>
            </a:fld>
            <a:endParaRPr lang="en-US"/>
          </a:p>
        </p:txBody>
      </p:sp>
      <p:sp>
        <p:nvSpPr>
          <p:cNvPr id="203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5B764-4801-4E13-925C-C444D8EE86C7}" type="slidenum">
              <a:rPr lang="en-US"/>
              <a:pPr/>
              <a:t>69</a:t>
            </a:fld>
            <a:endParaRPr lang="en-US"/>
          </a:p>
        </p:txBody>
      </p:sp>
      <p:sp>
        <p:nvSpPr>
          <p:cNvPr id="203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64234-18E4-4047-8688-4085C497BD0D}" type="slidenum">
              <a:rPr lang="en-US"/>
              <a:pPr/>
              <a:t>70</a:t>
            </a:fld>
            <a:endParaRPr lang="en-US"/>
          </a:p>
        </p:txBody>
      </p:sp>
      <p:sp>
        <p:nvSpPr>
          <p:cNvPr id="203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93A44-7941-4B16-A4A2-0F1141F8DB4D}" type="slidenum">
              <a:rPr lang="en-US"/>
              <a:pPr/>
              <a:t>71</a:t>
            </a:fld>
            <a:endParaRPr lang="en-US"/>
          </a:p>
        </p:txBody>
      </p:sp>
      <p:sp>
        <p:nvSpPr>
          <p:cNvPr id="203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8F8F6-6DA8-4281-974F-3769674EC41B}" type="slidenum">
              <a:rPr lang="en-US"/>
              <a:pPr/>
              <a:t>72</a:t>
            </a:fld>
            <a:endParaRPr lang="en-US"/>
          </a:p>
        </p:txBody>
      </p:sp>
      <p:sp>
        <p:nvSpPr>
          <p:cNvPr id="203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E314C-1E38-4D70-B948-D4EE1245786F}" type="slidenum">
              <a:rPr lang="en-US"/>
              <a:pPr/>
              <a:t>28</a:t>
            </a:fld>
            <a:endParaRPr lang="en-US"/>
          </a:p>
        </p:txBody>
      </p:sp>
      <p:sp>
        <p:nvSpPr>
          <p:cNvPr id="199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D2460-9ADD-4172-ADAC-38521D3135C8}" type="slidenum">
              <a:rPr lang="en-US"/>
              <a:pPr/>
              <a:t>73</a:t>
            </a:fld>
            <a:endParaRPr lang="en-US"/>
          </a:p>
        </p:txBody>
      </p:sp>
      <p:sp>
        <p:nvSpPr>
          <p:cNvPr id="203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75FA0-65AF-4C81-8764-77693CCC4460}" type="slidenum">
              <a:rPr lang="en-US"/>
              <a:pPr/>
              <a:t>74</a:t>
            </a:fld>
            <a:endParaRPr lang="en-US"/>
          </a:p>
        </p:txBody>
      </p:sp>
      <p:sp>
        <p:nvSpPr>
          <p:cNvPr id="204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3A9F9-C4AC-4542-A257-D4598E87B8DD}" type="slidenum">
              <a:rPr lang="en-US"/>
              <a:pPr/>
              <a:t>75</a:t>
            </a:fld>
            <a:endParaRPr lang="en-US"/>
          </a:p>
        </p:txBody>
      </p:sp>
      <p:sp>
        <p:nvSpPr>
          <p:cNvPr id="204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A8564-48EA-4BEF-86A8-9CD3C91DCAD9}" type="slidenum">
              <a:rPr lang="en-US"/>
              <a:pPr/>
              <a:t>29</a:t>
            </a:fld>
            <a:endParaRPr lang="en-US"/>
          </a:p>
        </p:txBody>
      </p:sp>
      <p:sp>
        <p:nvSpPr>
          <p:cNvPr id="199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A2690-899C-46F0-B5CB-96AB23C33CDD}" type="slidenum">
              <a:rPr lang="en-US"/>
              <a:pPr/>
              <a:t>30</a:t>
            </a:fld>
            <a:endParaRPr lang="en-US"/>
          </a:p>
        </p:txBody>
      </p:sp>
      <p:sp>
        <p:nvSpPr>
          <p:cNvPr id="199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34209-AFE3-4E55-8F8C-A195F9353746}" type="slidenum">
              <a:rPr lang="en-US"/>
              <a:pPr/>
              <a:t>31</a:t>
            </a:fld>
            <a:endParaRPr lang="en-US"/>
          </a:p>
        </p:txBody>
      </p:sp>
      <p:sp>
        <p:nvSpPr>
          <p:cNvPr id="199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DB315-8404-4548-B544-C10C48FE777A}" type="slidenum">
              <a:rPr lang="en-US"/>
              <a:pPr/>
              <a:t>32</a:t>
            </a:fld>
            <a:endParaRPr lang="en-US"/>
          </a:p>
        </p:txBody>
      </p:sp>
      <p:sp>
        <p:nvSpPr>
          <p:cNvPr id="199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36A58-C7BA-44BE-85C2-1A3049A853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0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2644-C121-467B-84D3-2E9A68637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0ABC5-7914-459D-83B9-364BC476D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5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84083-5984-4CC7-8BA4-387937B7E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79AC2-AA2D-4D59-BFEC-A7AF3EE8E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AA8F-016F-4523-88D5-8C2FE4586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2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893ED-11B3-4725-A72C-DE1132E40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44330-51F9-4DD2-BE80-CC820C449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9E274-17BD-4013-80B7-B15FAB3FB8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89372-2548-4DA3-816C-48D3C48A5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7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E25AD-D68E-416F-8149-3F149CC81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932BA2-2CFB-4C68-B32E-4FFA92CF68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37.png"/><Relationship Id="rId39" Type="http://schemas.openxmlformats.org/officeDocument/2006/relationships/image" Target="../media/image51.png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34" Type="http://schemas.openxmlformats.org/officeDocument/2006/relationships/image" Target="../media/image46.png"/><Relationship Id="rId42" Type="http://schemas.openxmlformats.org/officeDocument/2006/relationships/image" Target="../media/image18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39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image" Target="../media/image42.png"/><Relationship Id="rId41" Type="http://schemas.openxmlformats.org/officeDocument/2006/relationships/image" Target="../media/image52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38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41.png"/><Relationship Id="rId45" Type="http://schemas.openxmlformats.org/officeDocument/2006/relationships/image" Target="../media/image54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6.png"/><Relationship Id="rId36" Type="http://schemas.openxmlformats.org/officeDocument/2006/relationships/image" Target="../media/image48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image" Target="../media/image43.png"/><Relationship Id="rId44" Type="http://schemas.openxmlformats.org/officeDocument/2006/relationships/image" Target="../media/image53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image" Target="../media/image40.png"/><Relationship Id="rId30" Type="http://schemas.openxmlformats.org/officeDocument/2006/relationships/image" Target="../media/image16.png"/><Relationship Id="rId35" Type="http://schemas.openxmlformats.org/officeDocument/2006/relationships/image" Target="../media/image47.png"/><Relationship Id="rId43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8.png"/><Relationship Id="rId3" Type="http://schemas.openxmlformats.org/officeDocument/2006/relationships/tags" Target="../tags/tag127.xml"/><Relationship Id="rId21" Type="http://schemas.openxmlformats.org/officeDocument/2006/relationships/image" Target="../media/image16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image" Target="../media/image57.png"/><Relationship Id="rId25" Type="http://schemas.openxmlformats.org/officeDocument/2006/relationships/image" Target="../media/image64.png"/><Relationship Id="rId2" Type="http://schemas.openxmlformats.org/officeDocument/2006/relationships/tags" Target="../tags/tag126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63.png"/><Relationship Id="rId5" Type="http://schemas.openxmlformats.org/officeDocument/2006/relationships/tags" Target="../tags/tag129.xml"/><Relationship Id="rId15" Type="http://schemas.openxmlformats.org/officeDocument/2006/relationships/image" Target="../media/image55.png"/><Relationship Id="rId23" Type="http://schemas.openxmlformats.org/officeDocument/2006/relationships/image" Target="../media/image62.png"/><Relationship Id="rId10" Type="http://schemas.openxmlformats.org/officeDocument/2006/relationships/tags" Target="../tags/tag134.xml"/><Relationship Id="rId19" Type="http://schemas.openxmlformats.org/officeDocument/2006/relationships/image" Target="../media/image59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6.png"/><Relationship Id="rId2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139.xml"/><Relationship Id="rId21" Type="http://schemas.openxmlformats.org/officeDocument/2006/relationships/image" Target="../media/image62.png"/><Relationship Id="rId7" Type="http://schemas.openxmlformats.org/officeDocument/2006/relationships/tags" Target="../tags/tag143.xml"/><Relationship Id="rId12" Type="http://schemas.openxmlformats.org/officeDocument/2006/relationships/image" Target="../media/image6.png"/><Relationship Id="rId17" Type="http://schemas.openxmlformats.org/officeDocument/2006/relationships/image" Target="../media/image69.png"/><Relationship Id="rId2" Type="http://schemas.openxmlformats.org/officeDocument/2006/relationships/tags" Target="../tags/tag138.xml"/><Relationship Id="rId16" Type="http://schemas.openxmlformats.org/officeDocument/2006/relationships/image" Target="../media/image68.png"/><Relationship Id="rId20" Type="http://schemas.openxmlformats.org/officeDocument/2006/relationships/image" Target="../media/image16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41.xml"/><Relationship Id="rId15" Type="http://schemas.openxmlformats.org/officeDocument/2006/relationships/image" Target="../media/image67.png"/><Relationship Id="rId10" Type="http://schemas.openxmlformats.org/officeDocument/2006/relationships/tags" Target="../tags/tag146.xml"/><Relationship Id="rId19" Type="http://schemas.openxmlformats.org/officeDocument/2006/relationships/image" Target="../media/image71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76.png"/><Relationship Id="rId3" Type="http://schemas.openxmlformats.org/officeDocument/2006/relationships/tags" Target="../tags/tag149.xml"/><Relationship Id="rId21" Type="http://schemas.openxmlformats.org/officeDocument/2006/relationships/image" Target="../media/image79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image" Target="../media/image75.png"/><Relationship Id="rId25" Type="http://schemas.openxmlformats.org/officeDocument/2006/relationships/image" Target="../media/image82.png"/><Relationship Id="rId2" Type="http://schemas.openxmlformats.org/officeDocument/2006/relationships/tags" Target="../tags/tag148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81.png"/><Relationship Id="rId5" Type="http://schemas.openxmlformats.org/officeDocument/2006/relationships/tags" Target="../tags/tag151.xml"/><Relationship Id="rId15" Type="http://schemas.openxmlformats.org/officeDocument/2006/relationships/image" Target="../media/image73.png"/><Relationship Id="rId23" Type="http://schemas.openxmlformats.org/officeDocument/2006/relationships/image" Target="../media/image80.png"/><Relationship Id="rId10" Type="http://schemas.openxmlformats.org/officeDocument/2006/relationships/tags" Target="../tags/tag156.xml"/><Relationship Id="rId19" Type="http://schemas.openxmlformats.org/officeDocument/2006/relationships/image" Target="../media/image77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image" Target="../media/image72.png"/><Relationship Id="rId2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tags" Target="../tags/tag161.xml"/><Relationship Id="rId21" Type="http://schemas.openxmlformats.org/officeDocument/2006/relationships/image" Target="../media/image86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image" Target="../media/image79.png"/><Relationship Id="rId25" Type="http://schemas.openxmlformats.org/officeDocument/2006/relationships/image" Target="../media/image90.png"/><Relationship Id="rId2" Type="http://schemas.openxmlformats.org/officeDocument/2006/relationships/tags" Target="../tags/tag160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85.png"/><Relationship Id="rId29" Type="http://schemas.openxmlformats.org/officeDocument/2006/relationships/image" Target="../media/image93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image" Target="../media/image89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image" Target="../media/image88.png"/><Relationship Id="rId28" Type="http://schemas.openxmlformats.org/officeDocument/2006/relationships/image" Target="../media/image6.png"/><Relationship Id="rId10" Type="http://schemas.openxmlformats.org/officeDocument/2006/relationships/tags" Target="../tags/tag168.xml"/><Relationship Id="rId19" Type="http://schemas.openxmlformats.org/officeDocument/2006/relationships/image" Target="../media/image84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image" Target="../media/image87.png"/><Relationship Id="rId27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image" Target="../media/image85.png"/><Relationship Id="rId26" Type="http://schemas.openxmlformats.org/officeDocument/2006/relationships/image" Target="../media/image79.png"/><Relationship Id="rId3" Type="http://schemas.openxmlformats.org/officeDocument/2006/relationships/tags" Target="../tags/tag176.xml"/><Relationship Id="rId21" Type="http://schemas.openxmlformats.org/officeDocument/2006/relationships/image" Target="../media/image87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image" Target="../media/image83.png"/><Relationship Id="rId25" Type="http://schemas.openxmlformats.org/officeDocument/2006/relationships/image" Target="../media/image6.png"/><Relationship Id="rId2" Type="http://schemas.openxmlformats.org/officeDocument/2006/relationships/tags" Target="../tags/tag175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86.png"/><Relationship Id="rId29" Type="http://schemas.openxmlformats.org/officeDocument/2006/relationships/image" Target="../media/image96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90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89.png"/><Relationship Id="rId28" Type="http://schemas.openxmlformats.org/officeDocument/2006/relationships/image" Target="../media/image95.png"/><Relationship Id="rId10" Type="http://schemas.openxmlformats.org/officeDocument/2006/relationships/tags" Target="../tags/tag183.xml"/><Relationship Id="rId19" Type="http://schemas.openxmlformats.org/officeDocument/2006/relationships/image" Target="../media/image84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image" Target="../media/image88.png"/><Relationship Id="rId27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image" Target="../media/image98.png"/><Relationship Id="rId39" Type="http://schemas.openxmlformats.org/officeDocument/2006/relationships/image" Target="../media/image109.png"/><Relationship Id="rId3" Type="http://schemas.openxmlformats.org/officeDocument/2006/relationships/tags" Target="../tags/tag191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05.png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image" Target="../media/image97.png"/><Relationship Id="rId33" Type="http://schemas.openxmlformats.org/officeDocument/2006/relationships/image" Target="../media/image104.png"/><Relationship Id="rId38" Type="http://schemas.openxmlformats.org/officeDocument/2006/relationships/image" Target="../media/image6.pn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image" Target="../media/image100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image" Target="../media/image83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image" Target="../media/image79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image" Target="../media/image102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image" Target="../media/image89.png"/><Relationship Id="rId27" Type="http://schemas.openxmlformats.org/officeDocument/2006/relationships/image" Target="../media/image90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image" Target="../media/image101.png"/><Relationship Id="rId3" Type="http://schemas.openxmlformats.org/officeDocument/2006/relationships/tags" Target="../tags/tag211.xml"/><Relationship Id="rId21" Type="http://schemas.openxmlformats.org/officeDocument/2006/relationships/image" Target="../media/image79.png"/><Relationship Id="rId34" Type="http://schemas.openxmlformats.org/officeDocument/2006/relationships/image" Target="../media/image100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99.png"/><Relationship Id="rId33" Type="http://schemas.openxmlformats.org/officeDocument/2006/relationships/image" Target="../media/image108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image" Target="../media/image109.png"/><Relationship Id="rId29" Type="http://schemas.openxmlformats.org/officeDocument/2006/relationships/image" Target="../media/image103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112.png"/><Relationship Id="rId32" Type="http://schemas.openxmlformats.org/officeDocument/2006/relationships/image" Target="../media/image107.png"/><Relationship Id="rId37" Type="http://schemas.openxmlformats.org/officeDocument/2006/relationships/image" Target="../media/image93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111.png"/><Relationship Id="rId28" Type="http://schemas.openxmlformats.org/officeDocument/2006/relationships/image" Target="../media/image105.png"/><Relationship Id="rId36" Type="http://schemas.openxmlformats.org/officeDocument/2006/relationships/image" Target="../media/image114.png"/><Relationship Id="rId10" Type="http://schemas.openxmlformats.org/officeDocument/2006/relationships/tags" Target="../tags/tag218.xml"/><Relationship Id="rId19" Type="http://schemas.openxmlformats.org/officeDocument/2006/relationships/slideLayout" Target="../slideLayouts/slideLayout1.xml"/><Relationship Id="rId31" Type="http://schemas.openxmlformats.org/officeDocument/2006/relationships/image" Target="../media/image104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110.png"/><Relationship Id="rId27" Type="http://schemas.openxmlformats.org/officeDocument/2006/relationships/image" Target="../media/image102.png"/><Relationship Id="rId30" Type="http://schemas.openxmlformats.org/officeDocument/2006/relationships/image" Target="../media/image106.png"/><Relationship Id="rId35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image" Target="../media/image116.png"/><Relationship Id="rId39" Type="http://schemas.openxmlformats.org/officeDocument/2006/relationships/image" Target="../media/image100.png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34" Type="http://schemas.openxmlformats.org/officeDocument/2006/relationships/image" Target="../media/image103.png"/><Relationship Id="rId42" Type="http://schemas.openxmlformats.org/officeDocument/2006/relationships/image" Target="../media/image109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115.png"/><Relationship Id="rId33" Type="http://schemas.openxmlformats.org/officeDocument/2006/relationships/image" Target="../media/image105.png"/><Relationship Id="rId38" Type="http://schemas.openxmlformats.org/officeDocument/2006/relationships/image" Target="../media/image108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image" Target="../media/image119.png"/><Relationship Id="rId41" Type="http://schemas.openxmlformats.org/officeDocument/2006/relationships/image" Target="../media/image121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20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79.png"/><Relationship Id="rId28" Type="http://schemas.openxmlformats.org/officeDocument/2006/relationships/image" Target="../media/image118.png"/><Relationship Id="rId36" Type="http://schemas.openxmlformats.org/officeDocument/2006/relationships/image" Target="../media/image104.png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image" Target="../media/image101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117.png"/><Relationship Id="rId30" Type="http://schemas.openxmlformats.org/officeDocument/2006/relationships/image" Target="../media/image99.png"/><Relationship Id="rId35" Type="http://schemas.openxmlformats.org/officeDocument/2006/relationships/image" Target="../media/image106.png"/><Relationship Id="rId43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image" Target="../media/image86.png"/><Relationship Id="rId26" Type="http://schemas.openxmlformats.org/officeDocument/2006/relationships/image" Target="../media/image127.png"/><Relationship Id="rId3" Type="http://schemas.openxmlformats.org/officeDocument/2006/relationships/tags" Target="../tags/tag250.xml"/><Relationship Id="rId21" Type="http://schemas.openxmlformats.org/officeDocument/2006/relationships/image" Target="../media/image94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image" Target="../media/image84.png"/><Relationship Id="rId25" Type="http://schemas.openxmlformats.org/officeDocument/2006/relationships/image" Target="../media/image126.png"/><Relationship Id="rId2" Type="http://schemas.openxmlformats.org/officeDocument/2006/relationships/tags" Target="../tags/tag249.xml"/><Relationship Id="rId16" Type="http://schemas.openxmlformats.org/officeDocument/2006/relationships/image" Target="../media/image85.png"/><Relationship Id="rId20" Type="http://schemas.openxmlformats.org/officeDocument/2006/relationships/image" Target="../media/image123.png"/><Relationship Id="rId29" Type="http://schemas.openxmlformats.org/officeDocument/2006/relationships/image" Target="../media/image79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125.png"/><Relationship Id="rId5" Type="http://schemas.openxmlformats.org/officeDocument/2006/relationships/tags" Target="../tags/tag252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120.png"/><Relationship Id="rId28" Type="http://schemas.openxmlformats.org/officeDocument/2006/relationships/image" Target="../media/image129.png"/><Relationship Id="rId10" Type="http://schemas.openxmlformats.org/officeDocument/2006/relationships/tags" Target="../tags/tag257.xml"/><Relationship Id="rId19" Type="http://schemas.openxmlformats.org/officeDocument/2006/relationships/image" Target="../media/image6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image" Target="../media/image124.png"/><Relationship Id="rId27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image" Target="../media/image83.png"/><Relationship Id="rId26" Type="http://schemas.openxmlformats.org/officeDocument/2006/relationships/image" Target="../media/image131.png"/><Relationship Id="rId3" Type="http://schemas.openxmlformats.org/officeDocument/2006/relationships/tags" Target="../tags/tag264.xml"/><Relationship Id="rId21" Type="http://schemas.openxmlformats.org/officeDocument/2006/relationships/image" Target="../media/image6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30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image" Target="../media/image98.png"/><Relationship Id="rId29" Type="http://schemas.openxmlformats.org/officeDocument/2006/relationships/image" Target="../media/image93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84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90.png"/><Relationship Id="rId28" Type="http://schemas.openxmlformats.org/officeDocument/2006/relationships/image" Target="../media/image132.png"/><Relationship Id="rId10" Type="http://schemas.openxmlformats.org/officeDocument/2006/relationships/tags" Target="../tags/tag271.xml"/><Relationship Id="rId19" Type="http://schemas.openxmlformats.org/officeDocument/2006/relationships/image" Target="../media/image97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image" Target="../media/image89.png"/><Relationship Id="rId27" Type="http://schemas.openxmlformats.org/officeDocument/2006/relationships/image" Target="../media/image91.png"/><Relationship Id="rId30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79.png"/><Relationship Id="rId3" Type="http://schemas.openxmlformats.org/officeDocument/2006/relationships/tags" Target="../tags/tag280.xml"/><Relationship Id="rId21" Type="http://schemas.openxmlformats.org/officeDocument/2006/relationships/image" Target="../media/image94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image" Target="../media/image6.png"/><Relationship Id="rId2" Type="http://schemas.openxmlformats.org/officeDocument/2006/relationships/tags" Target="../tags/tag279.xml"/><Relationship Id="rId16" Type="http://schemas.openxmlformats.org/officeDocument/2006/relationships/image" Target="../media/image131.png"/><Relationship Id="rId20" Type="http://schemas.openxmlformats.org/officeDocument/2006/relationships/image" Target="../media/image133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image" Target="../media/image130.png"/><Relationship Id="rId10" Type="http://schemas.openxmlformats.org/officeDocument/2006/relationships/tags" Target="../tags/tag287.xml"/><Relationship Id="rId19" Type="http://schemas.openxmlformats.org/officeDocument/2006/relationships/image" Target="../media/image123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slideLayout" Target="../slideLayouts/slideLayout1.xml"/><Relationship Id="rId26" Type="http://schemas.openxmlformats.org/officeDocument/2006/relationships/image" Target="../media/image120.png"/><Relationship Id="rId3" Type="http://schemas.openxmlformats.org/officeDocument/2006/relationships/tags" Target="../tags/tag292.xml"/><Relationship Id="rId21" Type="http://schemas.openxmlformats.org/officeDocument/2006/relationships/image" Target="../media/image94.png"/><Relationship Id="rId34" Type="http://schemas.openxmlformats.org/officeDocument/2006/relationships/image" Target="../media/image140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137.png"/><Relationship Id="rId33" Type="http://schemas.openxmlformats.org/officeDocument/2006/relationships/image" Target="../media/image6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image" Target="../media/image133.png"/><Relationship Id="rId29" Type="http://schemas.openxmlformats.org/officeDocument/2006/relationships/image" Target="../media/image79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136.png"/><Relationship Id="rId32" Type="http://schemas.openxmlformats.org/officeDocument/2006/relationships/image" Target="../media/image131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135.png"/><Relationship Id="rId28" Type="http://schemas.openxmlformats.org/officeDocument/2006/relationships/image" Target="../media/image139.png"/><Relationship Id="rId10" Type="http://schemas.openxmlformats.org/officeDocument/2006/relationships/tags" Target="../tags/tag299.xml"/><Relationship Id="rId19" Type="http://schemas.openxmlformats.org/officeDocument/2006/relationships/image" Target="../media/image123.png"/><Relationship Id="rId31" Type="http://schemas.openxmlformats.org/officeDocument/2006/relationships/image" Target="../media/image130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image" Target="../media/image134.png"/><Relationship Id="rId27" Type="http://schemas.openxmlformats.org/officeDocument/2006/relationships/image" Target="../media/image138.png"/><Relationship Id="rId30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tags" Target="../tags/tag309.xml"/><Relationship Id="rId21" Type="http://schemas.openxmlformats.org/officeDocument/2006/relationships/image" Target="../media/image146.png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tags" Target="../tags/tag308.xml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149.png"/><Relationship Id="rId5" Type="http://schemas.openxmlformats.org/officeDocument/2006/relationships/tags" Target="../tags/tag311.xml"/><Relationship Id="rId15" Type="http://schemas.openxmlformats.org/officeDocument/2006/relationships/image" Target="../media/image79.png"/><Relationship Id="rId23" Type="http://schemas.openxmlformats.org/officeDocument/2006/relationships/image" Target="../media/image148.png"/><Relationship Id="rId10" Type="http://schemas.openxmlformats.org/officeDocument/2006/relationships/tags" Target="../tags/tag316.xml"/><Relationship Id="rId19" Type="http://schemas.openxmlformats.org/officeDocument/2006/relationships/image" Target="../media/image144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tags" Target="../tags/tag321.xml"/><Relationship Id="rId16" Type="http://schemas.openxmlformats.org/officeDocument/2006/relationships/image" Target="../media/image157.png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324.xml"/><Relationship Id="rId15" Type="http://schemas.openxmlformats.org/officeDocument/2006/relationships/image" Target="../media/image15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0.png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image" Target="../media/image1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56.png"/><Relationship Id="rId26" Type="http://schemas.openxmlformats.org/officeDocument/2006/relationships/image" Target="../media/image168.png"/><Relationship Id="rId3" Type="http://schemas.openxmlformats.org/officeDocument/2006/relationships/tags" Target="../tags/tag331.xml"/><Relationship Id="rId21" Type="http://schemas.openxmlformats.org/officeDocument/2006/relationships/image" Target="../media/image163.png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image" Target="../media/image155.png"/><Relationship Id="rId25" Type="http://schemas.openxmlformats.org/officeDocument/2006/relationships/image" Target="../media/image167.png"/><Relationship Id="rId2" Type="http://schemas.openxmlformats.org/officeDocument/2006/relationships/tags" Target="../tags/tag330.xml"/><Relationship Id="rId16" Type="http://schemas.openxmlformats.org/officeDocument/2006/relationships/image" Target="../media/image154.png"/><Relationship Id="rId20" Type="http://schemas.openxmlformats.org/officeDocument/2006/relationships/image" Target="../media/image162.png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image" Target="../media/image166.png"/><Relationship Id="rId5" Type="http://schemas.openxmlformats.org/officeDocument/2006/relationships/tags" Target="../tags/tag333.xml"/><Relationship Id="rId15" Type="http://schemas.openxmlformats.org/officeDocument/2006/relationships/image" Target="../media/image161.png"/><Relationship Id="rId23" Type="http://schemas.openxmlformats.org/officeDocument/2006/relationships/image" Target="../media/image165.png"/><Relationship Id="rId10" Type="http://schemas.openxmlformats.org/officeDocument/2006/relationships/tags" Target="../tags/tag338.xml"/><Relationship Id="rId19" Type="http://schemas.openxmlformats.org/officeDocument/2006/relationships/image" Target="../media/image160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59.png"/><Relationship Id="rId26" Type="http://schemas.openxmlformats.org/officeDocument/2006/relationships/image" Target="../media/image174.png"/><Relationship Id="rId3" Type="http://schemas.openxmlformats.org/officeDocument/2006/relationships/tags" Target="../tags/tag343.xml"/><Relationship Id="rId21" Type="http://schemas.openxmlformats.org/officeDocument/2006/relationships/image" Target="../media/image169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image" Target="../media/image158.png"/><Relationship Id="rId25" Type="http://schemas.openxmlformats.org/officeDocument/2006/relationships/image" Target="../media/image173.png"/><Relationship Id="rId2" Type="http://schemas.openxmlformats.org/officeDocument/2006/relationships/tags" Target="../tags/tag342.xml"/><Relationship Id="rId16" Type="http://schemas.openxmlformats.org/officeDocument/2006/relationships/image" Target="../media/image157.png"/><Relationship Id="rId20" Type="http://schemas.openxmlformats.org/officeDocument/2006/relationships/image" Target="../media/image162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image" Target="../media/image172.png"/><Relationship Id="rId5" Type="http://schemas.openxmlformats.org/officeDocument/2006/relationships/tags" Target="../tags/tag345.xml"/><Relationship Id="rId15" Type="http://schemas.openxmlformats.org/officeDocument/2006/relationships/image" Target="../media/image161.png"/><Relationship Id="rId23" Type="http://schemas.openxmlformats.org/officeDocument/2006/relationships/image" Target="../media/image171.png"/><Relationship Id="rId10" Type="http://schemas.openxmlformats.org/officeDocument/2006/relationships/tags" Target="../tags/tag350.xml"/><Relationship Id="rId19" Type="http://schemas.openxmlformats.org/officeDocument/2006/relationships/image" Target="../media/image160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1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tags" Target="../tags/tag355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78.png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7.png"/><Relationship Id="rId5" Type="http://schemas.openxmlformats.org/officeDocument/2006/relationships/tags" Target="../tags/tag357.xml"/><Relationship Id="rId10" Type="http://schemas.openxmlformats.org/officeDocument/2006/relationships/image" Target="../media/image176.png"/><Relationship Id="rId4" Type="http://schemas.openxmlformats.org/officeDocument/2006/relationships/tags" Target="../tags/tag356.xml"/><Relationship Id="rId9" Type="http://schemas.openxmlformats.org/officeDocument/2006/relationships/image" Target="../media/image1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image" Target="../media/image176.png"/><Relationship Id="rId18" Type="http://schemas.openxmlformats.org/officeDocument/2006/relationships/image" Target="../media/image182.png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image" Target="../media/image161.png"/><Relationship Id="rId17" Type="http://schemas.openxmlformats.org/officeDocument/2006/relationships/image" Target="../media/image181.png"/><Relationship Id="rId2" Type="http://schemas.openxmlformats.org/officeDocument/2006/relationships/tags" Target="../tags/tag359.xml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62.xml"/><Relationship Id="rId15" Type="http://schemas.openxmlformats.org/officeDocument/2006/relationships/image" Target="../media/image17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3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image" Target="../media/image1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image" Target="../media/image177.png"/><Relationship Id="rId18" Type="http://schemas.openxmlformats.org/officeDocument/2006/relationships/image" Target="../media/image189.png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image" Target="../media/image175.png"/><Relationship Id="rId17" Type="http://schemas.openxmlformats.org/officeDocument/2006/relationships/image" Target="../media/image188.png"/><Relationship Id="rId2" Type="http://schemas.openxmlformats.org/officeDocument/2006/relationships/tags" Target="../tags/tag368.xml"/><Relationship Id="rId16" Type="http://schemas.openxmlformats.org/officeDocument/2006/relationships/image" Target="../media/image187.png"/><Relationship Id="rId20" Type="http://schemas.openxmlformats.org/officeDocument/2006/relationships/image" Target="../media/image190.png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71.xml"/><Relationship Id="rId15" Type="http://schemas.openxmlformats.org/officeDocument/2006/relationships/image" Target="../media/image18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1.png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image" Target="../media/image1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image" Target="../media/image9.png"/><Relationship Id="rId3" Type="http://schemas.openxmlformats.org/officeDocument/2006/relationships/tags" Target="../tags/tag7.xml"/><Relationship Id="rId21" Type="http://schemas.openxmlformats.org/officeDocument/2006/relationships/image" Target="../media/image4.png"/><Relationship Id="rId34" Type="http://schemas.openxmlformats.org/officeDocument/2006/relationships/image" Target="../media/image17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slideLayout" Target="../slideLayouts/slideLayout1.xml"/><Relationship Id="rId29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image" Target="../media/image14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image" Target="../media/image191.png"/><Relationship Id="rId18" Type="http://schemas.openxmlformats.org/officeDocument/2006/relationships/image" Target="../media/image194.png"/><Relationship Id="rId3" Type="http://schemas.openxmlformats.org/officeDocument/2006/relationships/tags" Target="../tags/tag378.xml"/><Relationship Id="rId21" Type="http://schemas.openxmlformats.org/officeDocument/2006/relationships/image" Target="../media/image197.png"/><Relationship Id="rId7" Type="http://schemas.openxmlformats.org/officeDocument/2006/relationships/tags" Target="../tags/tag382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129.png"/><Relationship Id="rId2" Type="http://schemas.openxmlformats.org/officeDocument/2006/relationships/tags" Target="../tags/tag377.xml"/><Relationship Id="rId16" Type="http://schemas.openxmlformats.org/officeDocument/2006/relationships/image" Target="../media/image153.png"/><Relationship Id="rId20" Type="http://schemas.openxmlformats.org/officeDocument/2006/relationships/image" Target="../media/image196.png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80.xml"/><Relationship Id="rId15" Type="http://schemas.openxmlformats.org/officeDocument/2006/relationships/image" Target="../media/image193.png"/><Relationship Id="rId10" Type="http://schemas.openxmlformats.org/officeDocument/2006/relationships/tags" Target="../tags/tag385.xml"/><Relationship Id="rId19" Type="http://schemas.openxmlformats.org/officeDocument/2006/relationships/image" Target="../media/image195.png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image" Target="../media/image192.png"/><Relationship Id="rId22" Type="http://schemas.openxmlformats.org/officeDocument/2006/relationships/image" Target="../media/image19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image" Target="../media/image201.png"/><Relationship Id="rId26" Type="http://schemas.openxmlformats.org/officeDocument/2006/relationships/image" Target="../media/image209.png"/><Relationship Id="rId3" Type="http://schemas.openxmlformats.org/officeDocument/2006/relationships/tags" Target="../tags/tag388.xml"/><Relationship Id="rId21" Type="http://schemas.openxmlformats.org/officeDocument/2006/relationships/image" Target="../media/image204.png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image" Target="../media/image200.png"/><Relationship Id="rId25" Type="http://schemas.openxmlformats.org/officeDocument/2006/relationships/image" Target="../media/image208.png"/><Relationship Id="rId2" Type="http://schemas.openxmlformats.org/officeDocument/2006/relationships/tags" Target="../tags/tag387.xml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image" Target="../media/image207.png"/><Relationship Id="rId5" Type="http://schemas.openxmlformats.org/officeDocument/2006/relationships/tags" Target="../tags/tag390.xml"/><Relationship Id="rId15" Type="http://schemas.openxmlformats.org/officeDocument/2006/relationships/notesSlide" Target="../notesSlides/notesSlide8.xml"/><Relationship Id="rId23" Type="http://schemas.openxmlformats.org/officeDocument/2006/relationships/image" Target="../media/image206.png"/><Relationship Id="rId28" Type="http://schemas.openxmlformats.org/officeDocument/2006/relationships/image" Target="../media/image211.png"/><Relationship Id="rId10" Type="http://schemas.openxmlformats.org/officeDocument/2006/relationships/tags" Target="../tags/tag395.xml"/><Relationship Id="rId19" Type="http://schemas.openxmlformats.org/officeDocument/2006/relationships/image" Target="../media/image202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5.png"/><Relationship Id="rId27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" Type="http://schemas.openxmlformats.org/officeDocument/2006/relationships/tags" Target="../tags/tag400.xml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403.xml"/><Relationship Id="rId15" Type="http://schemas.openxmlformats.org/officeDocument/2006/relationships/image" Target="../media/image21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19.png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image" Target="../media/image2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image" Target="../media/image60.png"/><Relationship Id="rId26" Type="http://schemas.openxmlformats.org/officeDocument/2006/relationships/image" Target="../media/image62.png"/><Relationship Id="rId3" Type="http://schemas.openxmlformats.org/officeDocument/2006/relationships/tags" Target="../tags/tag410.xml"/><Relationship Id="rId21" Type="http://schemas.openxmlformats.org/officeDocument/2006/relationships/image" Target="../media/image55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image" Target="../media/image57.png"/><Relationship Id="rId25" Type="http://schemas.openxmlformats.org/officeDocument/2006/relationships/image" Target="../media/image227.png"/><Relationship Id="rId2" Type="http://schemas.openxmlformats.org/officeDocument/2006/relationships/tags" Target="../tags/tag409.xml"/><Relationship Id="rId16" Type="http://schemas.openxmlformats.org/officeDocument/2006/relationships/image" Target="../media/image221.png"/><Relationship Id="rId20" Type="http://schemas.openxmlformats.org/officeDocument/2006/relationships/image" Target="../media/image223.png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226.png"/><Relationship Id="rId5" Type="http://schemas.openxmlformats.org/officeDocument/2006/relationships/tags" Target="../tags/tag412.xml"/><Relationship Id="rId15" Type="http://schemas.openxmlformats.org/officeDocument/2006/relationships/notesSlide" Target="../notesSlides/notesSlide10.xml"/><Relationship Id="rId23" Type="http://schemas.openxmlformats.org/officeDocument/2006/relationships/image" Target="../media/image225.png"/><Relationship Id="rId28" Type="http://schemas.openxmlformats.org/officeDocument/2006/relationships/image" Target="../media/image63.png"/><Relationship Id="rId10" Type="http://schemas.openxmlformats.org/officeDocument/2006/relationships/tags" Target="../tags/tag417.xml"/><Relationship Id="rId19" Type="http://schemas.openxmlformats.org/officeDocument/2006/relationships/image" Target="../media/image222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224.png"/><Relationship Id="rId27" Type="http://schemas.openxmlformats.org/officeDocument/2006/relationships/image" Target="../media/image2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image" Target="../media/image230.png"/><Relationship Id="rId26" Type="http://schemas.openxmlformats.org/officeDocument/2006/relationships/image" Target="../media/image235.png"/><Relationship Id="rId3" Type="http://schemas.openxmlformats.org/officeDocument/2006/relationships/tags" Target="../tags/tag423.xml"/><Relationship Id="rId21" Type="http://schemas.openxmlformats.org/officeDocument/2006/relationships/image" Target="../media/image55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image" Target="../media/image229.png"/><Relationship Id="rId25" Type="http://schemas.openxmlformats.org/officeDocument/2006/relationships/image" Target="../media/image234.png"/><Relationship Id="rId2" Type="http://schemas.openxmlformats.org/officeDocument/2006/relationships/tags" Target="../tags/tag422.xml"/><Relationship Id="rId16" Type="http://schemas.openxmlformats.org/officeDocument/2006/relationships/image" Target="../media/image226.png"/><Relationship Id="rId20" Type="http://schemas.openxmlformats.org/officeDocument/2006/relationships/image" Target="../media/image232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image" Target="../media/image233.png"/><Relationship Id="rId5" Type="http://schemas.openxmlformats.org/officeDocument/2006/relationships/tags" Target="../tags/tag425.xml"/><Relationship Id="rId15" Type="http://schemas.openxmlformats.org/officeDocument/2006/relationships/notesSlide" Target="../notesSlides/notesSlide11.xml"/><Relationship Id="rId23" Type="http://schemas.openxmlformats.org/officeDocument/2006/relationships/image" Target="../media/image62.png"/><Relationship Id="rId28" Type="http://schemas.openxmlformats.org/officeDocument/2006/relationships/image" Target="../media/image237.png"/><Relationship Id="rId10" Type="http://schemas.openxmlformats.org/officeDocument/2006/relationships/tags" Target="../tags/tag430.xml"/><Relationship Id="rId19" Type="http://schemas.openxmlformats.org/officeDocument/2006/relationships/image" Target="../media/image231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227.png"/><Relationship Id="rId27" Type="http://schemas.openxmlformats.org/officeDocument/2006/relationships/image" Target="../media/image2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notesSlide" Target="../notesSlides/notesSlide12.xml"/><Relationship Id="rId18" Type="http://schemas.openxmlformats.org/officeDocument/2006/relationships/image" Target="../media/image238.png"/><Relationship Id="rId3" Type="http://schemas.openxmlformats.org/officeDocument/2006/relationships/tags" Target="../tags/tag436.xml"/><Relationship Id="rId21" Type="http://schemas.openxmlformats.org/officeDocument/2006/relationships/image" Target="../media/image240.png"/><Relationship Id="rId7" Type="http://schemas.openxmlformats.org/officeDocument/2006/relationships/tags" Target="../tags/tag440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23.png"/><Relationship Id="rId2" Type="http://schemas.openxmlformats.org/officeDocument/2006/relationships/tags" Target="../tags/tag435.xml"/><Relationship Id="rId16" Type="http://schemas.openxmlformats.org/officeDocument/2006/relationships/image" Target="../media/image68.png"/><Relationship Id="rId20" Type="http://schemas.openxmlformats.org/officeDocument/2006/relationships/image" Target="../media/image239.png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image" Target="../media/image228.png"/><Relationship Id="rId5" Type="http://schemas.openxmlformats.org/officeDocument/2006/relationships/tags" Target="../tags/tag438.xml"/><Relationship Id="rId15" Type="http://schemas.openxmlformats.org/officeDocument/2006/relationships/image" Target="../media/image67.png"/><Relationship Id="rId23" Type="http://schemas.openxmlformats.org/officeDocument/2006/relationships/image" Target="../media/image62.png"/><Relationship Id="rId10" Type="http://schemas.openxmlformats.org/officeDocument/2006/relationships/tags" Target="../tags/tag443.xml"/><Relationship Id="rId19" Type="http://schemas.openxmlformats.org/officeDocument/2006/relationships/image" Target="../media/image69.png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image" Target="../media/image66.png"/><Relationship Id="rId22" Type="http://schemas.openxmlformats.org/officeDocument/2006/relationships/image" Target="../media/image2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notesSlide" Target="../notesSlides/notesSlide13.xml"/><Relationship Id="rId18" Type="http://schemas.openxmlformats.org/officeDocument/2006/relationships/image" Target="../media/image240.png"/><Relationship Id="rId3" Type="http://schemas.openxmlformats.org/officeDocument/2006/relationships/tags" Target="../tags/tag447.xml"/><Relationship Id="rId21" Type="http://schemas.openxmlformats.org/officeDocument/2006/relationships/image" Target="../media/image245.png"/><Relationship Id="rId7" Type="http://schemas.openxmlformats.org/officeDocument/2006/relationships/tags" Target="../tags/tag45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42.png"/><Relationship Id="rId2" Type="http://schemas.openxmlformats.org/officeDocument/2006/relationships/tags" Target="../tags/tag446.xml"/><Relationship Id="rId16" Type="http://schemas.openxmlformats.org/officeDocument/2006/relationships/image" Target="../media/image241.png"/><Relationship Id="rId20" Type="http://schemas.openxmlformats.org/officeDocument/2006/relationships/image" Target="../media/image244.png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24" Type="http://schemas.openxmlformats.org/officeDocument/2006/relationships/image" Target="../media/image234.png"/><Relationship Id="rId5" Type="http://schemas.openxmlformats.org/officeDocument/2006/relationships/tags" Target="../tags/tag449.xml"/><Relationship Id="rId15" Type="http://schemas.openxmlformats.org/officeDocument/2006/relationships/image" Target="../media/image69.png"/><Relationship Id="rId23" Type="http://schemas.openxmlformats.org/officeDocument/2006/relationships/image" Target="../media/image233.png"/><Relationship Id="rId10" Type="http://schemas.openxmlformats.org/officeDocument/2006/relationships/tags" Target="../tags/tag454.xml"/><Relationship Id="rId19" Type="http://schemas.openxmlformats.org/officeDocument/2006/relationships/image" Target="../media/image243.png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image" Target="../media/image62.png"/><Relationship Id="rId22" Type="http://schemas.openxmlformats.org/officeDocument/2006/relationships/image" Target="../media/image2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notesSlide" Target="../notesSlides/notesSlide14.xml"/><Relationship Id="rId18" Type="http://schemas.openxmlformats.org/officeDocument/2006/relationships/image" Target="../media/image76.png"/><Relationship Id="rId3" Type="http://schemas.openxmlformats.org/officeDocument/2006/relationships/tags" Target="../tags/tag458.xml"/><Relationship Id="rId21" Type="http://schemas.openxmlformats.org/officeDocument/2006/relationships/image" Target="../media/image251.png"/><Relationship Id="rId7" Type="http://schemas.openxmlformats.org/officeDocument/2006/relationships/tags" Target="../tags/tag462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75.png"/><Relationship Id="rId2" Type="http://schemas.openxmlformats.org/officeDocument/2006/relationships/tags" Target="../tags/tag457.xml"/><Relationship Id="rId16" Type="http://schemas.openxmlformats.org/officeDocument/2006/relationships/image" Target="../media/image248.png"/><Relationship Id="rId20" Type="http://schemas.openxmlformats.org/officeDocument/2006/relationships/image" Target="../media/image250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image" Target="../media/image228.png"/><Relationship Id="rId5" Type="http://schemas.openxmlformats.org/officeDocument/2006/relationships/tags" Target="../tags/tag460.xml"/><Relationship Id="rId15" Type="http://schemas.openxmlformats.org/officeDocument/2006/relationships/image" Target="../media/image247.png"/><Relationship Id="rId23" Type="http://schemas.openxmlformats.org/officeDocument/2006/relationships/image" Target="../media/image252.png"/><Relationship Id="rId10" Type="http://schemas.openxmlformats.org/officeDocument/2006/relationships/tags" Target="../tags/tag465.xml"/><Relationship Id="rId19" Type="http://schemas.openxmlformats.org/officeDocument/2006/relationships/image" Target="../media/image249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image" Target="../media/image246.png"/><Relationship Id="rId2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image" Target="../media/image246.png"/><Relationship Id="rId26" Type="http://schemas.openxmlformats.org/officeDocument/2006/relationships/image" Target="../media/image256.png"/><Relationship Id="rId3" Type="http://schemas.openxmlformats.org/officeDocument/2006/relationships/tags" Target="../tags/tag469.xml"/><Relationship Id="rId21" Type="http://schemas.openxmlformats.org/officeDocument/2006/relationships/image" Target="../media/image76.png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255.png"/><Relationship Id="rId2" Type="http://schemas.openxmlformats.org/officeDocument/2006/relationships/tags" Target="../tags/tag468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75.png"/><Relationship Id="rId29" Type="http://schemas.openxmlformats.org/officeDocument/2006/relationships/image" Target="../media/image258.png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image" Target="../media/image254.png"/><Relationship Id="rId32" Type="http://schemas.openxmlformats.org/officeDocument/2006/relationships/image" Target="../media/image261.png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image" Target="../media/image253.png"/><Relationship Id="rId28" Type="http://schemas.openxmlformats.org/officeDocument/2006/relationships/image" Target="../media/image257.png"/><Relationship Id="rId10" Type="http://schemas.openxmlformats.org/officeDocument/2006/relationships/tags" Target="../tags/tag476.xml"/><Relationship Id="rId19" Type="http://schemas.openxmlformats.org/officeDocument/2006/relationships/image" Target="../media/image248.png"/><Relationship Id="rId31" Type="http://schemas.openxmlformats.org/officeDocument/2006/relationships/image" Target="../media/image260.png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image" Target="../media/image251.png"/><Relationship Id="rId27" Type="http://schemas.openxmlformats.org/officeDocument/2006/relationships/image" Target="../media/image252.png"/><Relationship Id="rId30" Type="http://schemas.openxmlformats.org/officeDocument/2006/relationships/image" Target="../media/image2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" Type="http://schemas.openxmlformats.org/officeDocument/2006/relationships/tags" Target="../tags/tag483.xml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486.xml"/><Relationship Id="rId15" Type="http://schemas.openxmlformats.org/officeDocument/2006/relationships/image" Target="../media/image26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69.png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image" Target="../media/image2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4.png"/><Relationship Id="rId26" Type="http://schemas.openxmlformats.org/officeDocument/2006/relationships/image" Target="../media/image26.png"/><Relationship Id="rId3" Type="http://schemas.openxmlformats.org/officeDocument/2006/relationships/tags" Target="../tags/tag26.xml"/><Relationship Id="rId21" Type="http://schemas.openxmlformats.org/officeDocument/2006/relationships/image" Target="../media/image21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tags" Target="../tags/tag25.xml"/><Relationship Id="rId16" Type="http://schemas.openxmlformats.org/officeDocument/2006/relationships/image" Target="../media/image6.png"/><Relationship Id="rId20" Type="http://schemas.openxmlformats.org/officeDocument/2006/relationships/image" Target="../media/image15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24.png"/><Relationship Id="rId5" Type="http://schemas.openxmlformats.org/officeDocument/2006/relationships/tags" Target="../tags/tag28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23.png"/><Relationship Id="rId10" Type="http://schemas.openxmlformats.org/officeDocument/2006/relationships/tags" Target="../tags/tag33.xml"/><Relationship Id="rId19" Type="http://schemas.openxmlformats.org/officeDocument/2006/relationships/image" Target="../media/image7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image" Target="../media/image264.png"/><Relationship Id="rId18" Type="http://schemas.openxmlformats.org/officeDocument/2006/relationships/image" Target="../media/image270.png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image" Target="../media/image271.png"/><Relationship Id="rId17" Type="http://schemas.openxmlformats.org/officeDocument/2006/relationships/image" Target="../media/image268.png"/><Relationship Id="rId2" Type="http://schemas.openxmlformats.org/officeDocument/2006/relationships/tags" Target="../tags/tag492.xml"/><Relationship Id="rId16" Type="http://schemas.openxmlformats.org/officeDocument/2006/relationships/image" Target="../media/image266.png"/><Relationship Id="rId20" Type="http://schemas.openxmlformats.org/officeDocument/2006/relationships/image" Target="../media/image274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495.xml"/><Relationship Id="rId15" Type="http://schemas.openxmlformats.org/officeDocument/2006/relationships/image" Target="../media/image26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73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image" Target="../media/image2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7.png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12" Type="http://schemas.openxmlformats.org/officeDocument/2006/relationships/image" Target="../media/image276.png"/><Relationship Id="rId2" Type="http://schemas.openxmlformats.org/officeDocument/2006/relationships/tags" Target="../tags/tag501.xml"/><Relationship Id="rId16" Type="http://schemas.openxmlformats.org/officeDocument/2006/relationships/image" Target="../media/image279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image" Target="../media/image275.png"/><Relationship Id="rId5" Type="http://schemas.openxmlformats.org/officeDocument/2006/relationships/tags" Target="../tags/tag504.xml"/><Relationship Id="rId15" Type="http://schemas.openxmlformats.org/officeDocument/2006/relationships/image" Target="../media/image278.png"/><Relationship Id="rId10" Type="http://schemas.openxmlformats.org/officeDocument/2006/relationships/image" Target="../media/image264.png"/><Relationship Id="rId4" Type="http://schemas.openxmlformats.org/officeDocument/2006/relationships/tags" Target="../tags/tag503.xml"/><Relationship Id="rId9" Type="http://schemas.openxmlformats.org/officeDocument/2006/relationships/notesSlide" Target="../notesSlides/notesSlide18.xml"/><Relationship Id="rId1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18" Type="http://schemas.openxmlformats.org/officeDocument/2006/relationships/image" Target="../media/image248.png"/><Relationship Id="rId26" Type="http://schemas.openxmlformats.org/officeDocument/2006/relationships/image" Target="../media/image252.png"/><Relationship Id="rId3" Type="http://schemas.openxmlformats.org/officeDocument/2006/relationships/tags" Target="../tags/tag509.xml"/><Relationship Id="rId21" Type="http://schemas.openxmlformats.org/officeDocument/2006/relationships/image" Target="../media/image251.png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image" Target="../media/image246.png"/><Relationship Id="rId25" Type="http://schemas.openxmlformats.org/officeDocument/2006/relationships/image" Target="../media/image256.png"/><Relationship Id="rId2" Type="http://schemas.openxmlformats.org/officeDocument/2006/relationships/tags" Target="../tags/tag508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76.png"/><Relationship Id="rId29" Type="http://schemas.openxmlformats.org/officeDocument/2006/relationships/image" Target="../media/image282.png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image" Target="../media/image255.png"/><Relationship Id="rId5" Type="http://schemas.openxmlformats.org/officeDocument/2006/relationships/tags" Target="../tags/tag511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254.png"/><Relationship Id="rId28" Type="http://schemas.openxmlformats.org/officeDocument/2006/relationships/image" Target="../media/image281.png"/><Relationship Id="rId10" Type="http://schemas.openxmlformats.org/officeDocument/2006/relationships/tags" Target="../tags/tag516.xml"/><Relationship Id="rId19" Type="http://schemas.openxmlformats.org/officeDocument/2006/relationships/image" Target="../media/image75.png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image" Target="../media/image253.png"/><Relationship Id="rId27" Type="http://schemas.openxmlformats.org/officeDocument/2006/relationships/image" Target="../media/image280.png"/><Relationship Id="rId30" Type="http://schemas.openxmlformats.org/officeDocument/2006/relationships/image" Target="../media/image2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notesSlide" Target="../notesSlides/notesSlide20.xml"/><Relationship Id="rId26" Type="http://schemas.openxmlformats.org/officeDocument/2006/relationships/image" Target="../media/image290.png"/><Relationship Id="rId3" Type="http://schemas.openxmlformats.org/officeDocument/2006/relationships/tags" Target="../tags/tag523.xml"/><Relationship Id="rId21" Type="http://schemas.openxmlformats.org/officeDocument/2006/relationships/image" Target="../media/image285.png"/><Relationship Id="rId34" Type="http://schemas.openxmlformats.org/officeDocument/2006/relationships/image" Target="../media/image295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289.png"/><Relationship Id="rId33" Type="http://schemas.openxmlformats.org/officeDocument/2006/relationships/image" Target="../media/image294.png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image" Target="../media/image226.png"/><Relationship Id="rId29" Type="http://schemas.openxmlformats.org/officeDocument/2006/relationships/image" Target="../media/image292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image" Target="../media/image288.png"/><Relationship Id="rId32" Type="http://schemas.openxmlformats.org/officeDocument/2006/relationships/image" Target="../media/image234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image" Target="../media/image287.png"/><Relationship Id="rId28" Type="http://schemas.openxmlformats.org/officeDocument/2006/relationships/image" Target="../media/image291.png"/><Relationship Id="rId10" Type="http://schemas.openxmlformats.org/officeDocument/2006/relationships/tags" Target="../tags/tag530.xml"/><Relationship Id="rId19" Type="http://schemas.openxmlformats.org/officeDocument/2006/relationships/image" Target="../media/image284.png"/><Relationship Id="rId31" Type="http://schemas.openxmlformats.org/officeDocument/2006/relationships/image" Target="../media/image233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image" Target="../media/image286.png"/><Relationship Id="rId27" Type="http://schemas.openxmlformats.org/officeDocument/2006/relationships/image" Target="../media/image266.png"/><Relationship Id="rId30" Type="http://schemas.openxmlformats.org/officeDocument/2006/relationships/image" Target="../media/image29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92.png"/><Relationship Id="rId3" Type="http://schemas.openxmlformats.org/officeDocument/2006/relationships/tags" Target="../tags/tag539.xml"/><Relationship Id="rId21" Type="http://schemas.openxmlformats.org/officeDocument/2006/relationships/image" Target="../media/image233.png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image" Target="../media/image291.png"/><Relationship Id="rId2" Type="http://schemas.openxmlformats.org/officeDocument/2006/relationships/tags" Target="../tags/tag538.xml"/><Relationship Id="rId16" Type="http://schemas.openxmlformats.org/officeDocument/2006/relationships/image" Target="../media/image288.png"/><Relationship Id="rId20" Type="http://schemas.openxmlformats.org/officeDocument/2006/relationships/image" Target="../media/image297.png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image" Target="../media/image284.png"/><Relationship Id="rId10" Type="http://schemas.openxmlformats.org/officeDocument/2006/relationships/tags" Target="../tags/tag546.xml"/><Relationship Id="rId19" Type="http://schemas.openxmlformats.org/officeDocument/2006/relationships/image" Target="../media/image296.png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notesSlide" Target="../notesSlides/notesSlide21.xml"/><Relationship Id="rId22" Type="http://schemas.openxmlformats.org/officeDocument/2006/relationships/image" Target="../media/image2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tags" Target="../tags/tag561.xml"/><Relationship Id="rId18" Type="http://schemas.openxmlformats.org/officeDocument/2006/relationships/image" Target="../media/image284.png"/><Relationship Id="rId26" Type="http://schemas.openxmlformats.org/officeDocument/2006/relationships/image" Target="../media/image291.png"/><Relationship Id="rId3" Type="http://schemas.openxmlformats.org/officeDocument/2006/relationships/tags" Target="../tags/tag551.xml"/><Relationship Id="rId21" Type="http://schemas.openxmlformats.org/officeDocument/2006/relationships/image" Target="../media/image298.png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notesSlide" Target="../notesSlides/notesSlide22.xml"/><Relationship Id="rId25" Type="http://schemas.openxmlformats.org/officeDocument/2006/relationships/image" Target="../media/image301.png"/><Relationship Id="rId2" Type="http://schemas.openxmlformats.org/officeDocument/2006/relationships/tags" Target="../tags/tag550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296.png"/><Relationship Id="rId29" Type="http://schemas.openxmlformats.org/officeDocument/2006/relationships/image" Target="../media/image303.png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24" Type="http://schemas.openxmlformats.org/officeDocument/2006/relationships/image" Target="../media/image300.png"/><Relationship Id="rId32" Type="http://schemas.openxmlformats.org/officeDocument/2006/relationships/image" Target="../media/image234.png"/><Relationship Id="rId5" Type="http://schemas.openxmlformats.org/officeDocument/2006/relationships/tags" Target="../tags/tag553.xml"/><Relationship Id="rId15" Type="http://schemas.openxmlformats.org/officeDocument/2006/relationships/tags" Target="../tags/tag563.xml"/><Relationship Id="rId23" Type="http://schemas.openxmlformats.org/officeDocument/2006/relationships/image" Target="../media/image297.png"/><Relationship Id="rId28" Type="http://schemas.openxmlformats.org/officeDocument/2006/relationships/image" Target="../media/image302.png"/><Relationship Id="rId10" Type="http://schemas.openxmlformats.org/officeDocument/2006/relationships/tags" Target="../tags/tag558.xml"/><Relationship Id="rId19" Type="http://schemas.openxmlformats.org/officeDocument/2006/relationships/image" Target="../media/image288.png"/><Relationship Id="rId31" Type="http://schemas.openxmlformats.org/officeDocument/2006/relationships/image" Target="../media/image233.png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tags" Target="../tags/tag562.xml"/><Relationship Id="rId22" Type="http://schemas.openxmlformats.org/officeDocument/2006/relationships/image" Target="../media/image299.png"/><Relationship Id="rId27" Type="http://schemas.openxmlformats.org/officeDocument/2006/relationships/image" Target="../media/image292.png"/><Relationship Id="rId30" Type="http://schemas.openxmlformats.org/officeDocument/2006/relationships/image" Target="../media/image30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13" Type="http://schemas.openxmlformats.org/officeDocument/2006/relationships/tags" Target="../tags/tag576.xml"/><Relationship Id="rId18" Type="http://schemas.openxmlformats.org/officeDocument/2006/relationships/tags" Target="../tags/tag581.xml"/><Relationship Id="rId26" Type="http://schemas.openxmlformats.org/officeDocument/2006/relationships/image" Target="../media/image298.png"/><Relationship Id="rId39" Type="http://schemas.openxmlformats.org/officeDocument/2006/relationships/image" Target="../media/image310.png"/><Relationship Id="rId3" Type="http://schemas.openxmlformats.org/officeDocument/2006/relationships/tags" Target="../tags/tag566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234.png"/><Relationship Id="rId7" Type="http://schemas.openxmlformats.org/officeDocument/2006/relationships/tags" Target="../tags/tag570.xml"/><Relationship Id="rId12" Type="http://schemas.openxmlformats.org/officeDocument/2006/relationships/tags" Target="../tags/tag575.xml"/><Relationship Id="rId17" Type="http://schemas.openxmlformats.org/officeDocument/2006/relationships/tags" Target="../tags/tag580.xml"/><Relationship Id="rId25" Type="http://schemas.openxmlformats.org/officeDocument/2006/relationships/image" Target="../media/image300.png"/><Relationship Id="rId33" Type="http://schemas.openxmlformats.org/officeDocument/2006/relationships/image" Target="../media/image233.png"/><Relationship Id="rId38" Type="http://schemas.openxmlformats.org/officeDocument/2006/relationships/image" Target="../media/image309.png"/><Relationship Id="rId2" Type="http://schemas.openxmlformats.org/officeDocument/2006/relationships/tags" Target="../tags/tag565.xml"/><Relationship Id="rId16" Type="http://schemas.openxmlformats.org/officeDocument/2006/relationships/tags" Target="../tags/tag579.xml"/><Relationship Id="rId20" Type="http://schemas.openxmlformats.org/officeDocument/2006/relationships/tags" Target="../tags/tag583.xml"/><Relationship Id="rId29" Type="http://schemas.openxmlformats.org/officeDocument/2006/relationships/image" Target="../media/image297.png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tags" Target="../tags/tag574.xml"/><Relationship Id="rId24" Type="http://schemas.openxmlformats.org/officeDocument/2006/relationships/image" Target="../media/image304.png"/><Relationship Id="rId32" Type="http://schemas.openxmlformats.org/officeDocument/2006/relationships/image" Target="../media/image305.png"/><Relationship Id="rId37" Type="http://schemas.openxmlformats.org/officeDocument/2006/relationships/image" Target="../media/image308.png"/><Relationship Id="rId5" Type="http://schemas.openxmlformats.org/officeDocument/2006/relationships/tags" Target="../tags/tag568.xml"/><Relationship Id="rId15" Type="http://schemas.openxmlformats.org/officeDocument/2006/relationships/tags" Target="../tags/tag578.xml"/><Relationship Id="rId23" Type="http://schemas.openxmlformats.org/officeDocument/2006/relationships/image" Target="../media/image296.png"/><Relationship Id="rId28" Type="http://schemas.openxmlformats.org/officeDocument/2006/relationships/image" Target="../media/image303.png"/><Relationship Id="rId36" Type="http://schemas.openxmlformats.org/officeDocument/2006/relationships/image" Target="../media/image307.png"/><Relationship Id="rId10" Type="http://schemas.openxmlformats.org/officeDocument/2006/relationships/tags" Target="../tags/tag573.xml"/><Relationship Id="rId19" Type="http://schemas.openxmlformats.org/officeDocument/2006/relationships/tags" Target="../tags/tag582.xml"/><Relationship Id="rId31" Type="http://schemas.openxmlformats.org/officeDocument/2006/relationships/image" Target="../media/image302.png"/><Relationship Id="rId4" Type="http://schemas.openxmlformats.org/officeDocument/2006/relationships/tags" Target="../tags/tag567.xml"/><Relationship Id="rId9" Type="http://schemas.openxmlformats.org/officeDocument/2006/relationships/tags" Target="../tags/tag572.xml"/><Relationship Id="rId14" Type="http://schemas.openxmlformats.org/officeDocument/2006/relationships/tags" Target="../tags/tag577.xml"/><Relationship Id="rId22" Type="http://schemas.openxmlformats.org/officeDocument/2006/relationships/notesSlide" Target="../notesSlides/notesSlide23.xml"/><Relationship Id="rId27" Type="http://schemas.openxmlformats.org/officeDocument/2006/relationships/image" Target="../media/image299.png"/><Relationship Id="rId30" Type="http://schemas.openxmlformats.org/officeDocument/2006/relationships/image" Target="../media/image301.png"/><Relationship Id="rId35" Type="http://schemas.openxmlformats.org/officeDocument/2006/relationships/image" Target="../media/image30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26" Type="http://schemas.openxmlformats.org/officeDocument/2006/relationships/image" Target="../media/image296.png"/><Relationship Id="rId39" Type="http://schemas.openxmlformats.org/officeDocument/2006/relationships/image" Target="../media/image312.png"/><Relationship Id="rId3" Type="http://schemas.openxmlformats.org/officeDocument/2006/relationships/tags" Target="../tags/tag586.xml"/><Relationship Id="rId21" Type="http://schemas.openxmlformats.org/officeDocument/2006/relationships/tags" Target="../tags/tag604.xml"/><Relationship Id="rId34" Type="http://schemas.openxmlformats.org/officeDocument/2006/relationships/image" Target="../media/image301.png"/><Relationship Id="rId42" Type="http://schemas.openxmlformats.org/officeDocument/2006/relationships/image" Target="../media/image315.png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notesSlide" Target="../notesSlides/notesSlide24.xml"/><Relationship Id="rId33" Type="http://schemas.openxmlformats.org/officeDocument/2006/relationships/image" Target="../media/image297.png"/><Relationship Id="rId38" Type="http://schemas.openxmlformats.org/officeDocument/2006/relationships/image" Target="../media/image311.png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20" Type="http://schemas.openxmlformats.org/officeDocument/2006/relationships/tags" Target="../tags/tag603.xml"/><Relationship Id="rId29" Type="http://schemas.openxmlformats.org/officeDocument/2006/relationships/image" Target="../media/image298.png"/><Relationship Id="rId41" Type="http://schemas.openxmlformats.org/officeDocument/2006/relationships/image" Target="../media/image314.png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24" Type="http://schemas.openxmlformats.org/officeDocument/2006/relationships/slideLayout" Target="../slideLayouts/slideLayout1.xml"/><Relationship Id="rId32" Type="http://schemas.openxmlformats.org/officeDocument/2006/relationships/image" Target="../media/image302.png"/><Relationship Id="rId37" Type="http://schemas.openxmlformats.org/officeDocument/2006/relationships/image" Target="../media/image234.png"/><Relationship Id="rId40" Type="http://schemas.openxmlformats.org/officeDocument/2006/relationships/image" Target="../media/image313.png"/><Relationship Id="rId45" Type="http://schemas.openxmlformats.org/officeDocument/2006/relationships/image" Target="../media/image310.png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23" Type="http://schemas.openxmlformats.org/officeDocument/2006/relationships/tags" Target="../tags/tag606.xml"/><Relationship Id="rId28" Type="http://schemas.openxmlformats.org/officeDocument/2006/relationships/image" Target="../media/image300.png"/><Relationship Id="rId36" Type="http://schemas.openxmlformats.org/officeDocument/2006/relationships/image" Target="../media/image233.png"/><Relationship Id="rId10" Type="http://schemas.openxmlformats.org/officeDocument/2006/relationships/tags" Target="../tags/tag593.xml"/><Relationship Id="rId19" Type="http://schemas.openxmlformats.org/officeDocument/2006/relationships/tags" Target="../tags/tag602.xml"/><Relationship Id="rId31" Type="http://schemas.openxmlformats.org/officeDocument/2006/relationships/image" Target="../media/image303.png"/><Relationship Id="rId44" Type="http://schemas.openxmlformats.org/officeDocument/2006/relationships/image" Target="../media/image309.png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tags" Target="../tags/tag605.xml"/><Relationship Id="rId27" Type="http://schemas.openxmlformats.org/officeDocument/2006/relationships/image" Target="../media/image304.png"/><Relationship Id="rId30" Type="http://schemas.openxmlformats.org/officeDocument/2006/relationships/image" Target="../media/image299.png"/><Relationship Id="rId35" Type="http://schemas.openxmlformats.org/officeDocument/2006/relationships/image" Target="../media/image305.png"/><Relationship Id="rId43" Type="http://schemas.openxmlformats.org/officeDocument/2006/relationships/image" Target="../media/image30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13" Type="http://schemas.openxmlformats.org/officeDocument/2006/relationships/tags" Target="../tags/tag619.xml"/><Relationship Id="rId18" Type="http://schemas.openxmlformats.org/officeDocument/2006/relationships/slideLayout" Target="../slideLayouts/slideLayout1.xml"/><Relationship Id="rId26" Type="http://schemas.openxmlformats.org/officeDocument/2006/relationships/image" Target="../media/image303.png"/><Relationship Id="rId3" Type="http://schemas.openxmlformats.org/officeDocument/2006/relationships/tags" Target="../tags/tag609.xml"/><Relationship Id="rId21" Type="http://schemas.openxmlformats.org/officeDocument/2006/relationships/image" Target="../media/image304.png"/><Relationship Id="rId34" Type="http://schemas.openxmlformats.org/officeDocument/2006/relationships/image" Target="../media/image312.png"/><Relationship Id="rId7" Type="http://schemas.openxmlformats.org/officeDocument/2006/relationships/tags" Target="../tags/tag613.xml"/><Relationship Id="rId12" Type="http://schemas.openxmlformats.org/officeDocument/2006/relationships/tags" Target="../tags/tag618.xml"/><Relationship Id="rId17" Type="http://schemas.openxmlformats.org/officeDocument/2006/relationships/tags" Target="../tags/tag623.xml"/><Relationship Id="rId25" Type="http://schemas.openxmlformats.org/officeDocument/2006/relationships/image" Target="../media/image299.png"/><Relationship Id="rId33" Type="http://schemas.openxmlformats.org/officeDocument/2006/relationships/image" Target="../media/image311.png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20" Type="http://schemas.openxmlformats.org/officeDocument/2006/relationships/image" Target="../media/image296.png"/><Relationship Id="rId29" Type="http://schemas.openxmlformats.org/officeDocument/2006/relationships/image" Target="../media/image302.png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24" Type="http://schemas.openxmlformats.org/officeDocument/2006/relationships/image" Target="../media/image298.png"/><Relationship Id="rId32" Type="http://schemas.openxmlformats.org/officeDocument/2006/relationships/image" Target="../media/image234.png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23" Type="http://schemas.openxmlformats.org/officeDocument/2006/relationships/image" Target="../media/image300.png"/><Relationship Id="rId28" Type="http://schemas.openxmlformats.org/officeDocument/2006/relationships/image" Target="../media/image301.png"/><Relationship Id="rId36" Type="http://schemas.openxmlformats.org/officeDocument/2006/relationships/image" Target="../media/image315.png"/><Relationship Id="rId10" Type="http://schemas.openxmlformats.org/officeDocument/2006/relationships/tags" Target="../tags/tag616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233.png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Relationship Id="rId22" Type="http://schemas.openxmlformats.org/officeDocument/2006/relationships/image" Target="../media/image316.png"/><Relationship Id="rId27" Type="http://schemas.openxmlformats.org/officeDocument/2006/relationships/image" Target="../media/image297.png"/><Relationship Id="rId30" Type="http://schemas.openxmlformats.org/officeDocument/2006/relationships/image" Target="../media/image305.png"/><Relationship Id="rId35" Type="http://schemas.openxmlformats.org/officeDocument/2006/relationships/image" Target="../media/image31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notesSlide" Target="../notesSlides/notesSlide26.xml"/><Relationship Id="rId26" Type="http://schemas.openxmlformats.org/officeDocument/2006/relationships/image" Target="../media/image299.png"/><Relationship Id="rId3" Type="http://schemas.openxmlformats.org/officeDocument/2006/relationships/tags" Target="../tags/tag626.xml"/><Relationship Id="rId21" Type="http://schemas.openxmlformats.org/officeDocument/2006/relationships/image" Target="../media/image297.png"/><Relationship Id="rId34" Type="http://schemas.openxmlformats.org/officeDocument/2006/relationships/image" Target="../media/image317.png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298.png"/><Relationship Id="rId33" Type="http://schemas.openxmlformats.org/officeDocument/2006/relationships/image" Target="../media/image311.png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image" Target="../media/image304.png"/><Relationship Id="rId29" Type="http://schemas.openxmlformats.org/officeDocument/2006/relationships/image" Target="../media/image305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image" Target="../media/image300.png"/><Relationship Id="rId32" Type="http://schemas.openxmlformats.org/officeDocument/2006/relationships/image" Target="../media/image312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image" Target="../media/image316.png"/><Relationship Id="rId28" Type="http://schemas.openxmlformats.org/officeDocument/2006/relationships/image" Target="../media/image302.png"/><Relationship Id="rId10" Type="http://schemas.openxmlformats.org/officeDocument/2006/relationships/tags" Target="../tags/tag633.xml"/><Relationship Id="rId19" Type="http://schemas.openxmlformats.org/officeDocument/2006/relationships/image" Target="../media/image296.png"/><Relationship Id="rId31" Type="http://schemas.openxmlformats.org/officeDocument/2006/relationships/image" Target="../media/image234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image" Target="../media/image301.png"/><Relationship Id="rId27" Type="http://schemas.openxmlformats.org/officeDocument/2006/relationships/image" Target="../media/image303.png"/><Relationship Id="rId30" Type="http://schemas.openxmlformats.org/officeDocument/2006/relationships/image" Target="../media/image2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8.png"/><Relationship Id="rId5" Type="http://schemas.openxmlformats.org/officeDocument/2006/relationships/tags" Target="../tags/tag42.xml"/><Relationship Id="rId10" Type="http://schemas.openxmlformats.org/officeDocument/2006/relationships/image" Target="../media/image17.png"/><Relationship Id="rId4" Type="http://schemas.openxmlformats.org/officeDocument/2006/relationships/tags" Target="../tags/tag41.xml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18" Type="http://schemas.openxmlformats.org/officeDocument/2006/relationships/notesSlide" Target="../notesSlides/notesSlide27.xml"/><Relationship Id="rId26" Type="http://schemas.openxmlformats.org/officeDocument/2006/relationships/image" Target="../media/image303.png"/><Relationship Id="rId3" Type="http://schemas.openxmlformats.org/officeDocument/2006/relationships/tags" Target="../tags/tag642.xml"/><Relationship Id="rId21" Type="http://schemas.openxmlformats.org/officeDocument/2006/relationships/image" Target="../media/image297.png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299.png"/><Relationship Id="rId33" Type="http://schemas.openxmlformats.org/officeDocument/2006/relationships/image" Target="../media/image317.png"/><Relationship Id="rId2" Type="http://schemas.openxmlformats.org/officeDocument/2006/relationships/tags" Target="../tags/tag641.xml"/><Relationship Id="rId16" Type="http://schemas.openxmlformats.org/officeDocument/2006/relationships/tags" Target="../tags/tag655.xml"/><Relationship Id="rId20" Type="http://schemas.openxmlformats.org/officeDocument/2006/relationships/image" Target="../media/image304.png"/><Relationship Id="rId29" Type="http://schemas.openxmlformats.org/officeDocument/2006/relationships/image" Target="../media/image233.png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24" Type="http://schemas.openxmlformats.org/officeDocument/2006/relationships/image" Target="../media/image298.png"/><Relationship Id="rId32" Type="http://schemas.openxmlformats.org/officeDocument/2006/relationships/image" Target="../media/image311.png"/><Relationship Id="rId5" Type="http://schemas.openxmlformats.org/officeDocument/2006/relationships/tags" Target="../tags/tag644.xml"/><Relationship Id="rId15" Type="http://schemas.openxmlformats.org/officeDocument/2006/relationships/tags" Target="../tags/tag654.xml"/><Relationship Id="rId23" Type="http://schemas.openxmlformats.org/officeDocument/2006/relationships/image" Target="../media/image300.png"/><Relationship Id="rId28" Type="http://schemas.openxmlformats.org/officeDocument/2006/relationships/image" Target="../media/image305.png"/><Relationship Id="rId10" Type="http://schemas.openxmlformats.org/officeDocument/2006/relationships/tags" Target="../tags/tag649.xml"/><Relationship Id="rId19" Type="http://schemas.openxmlformats.org/officeDocument/2006/relationships/image" Target="../media/image296.png"/><Relationship Id="rId31" Type="http://schemas.openxmlformats.org/officeDocument/2006/relationships/image" Target="../media/image312.png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tags" Target="../tags/tag653.xml"/><Relationship Id="rId22" Type="http://schemas.openxmlformats.org/officeDocument/2006/relationships/image" Target="../media/image301.png"/><Relationship Id="rId27" Type="http://schemas.openxmlformats.org/officeDocument/2006/relationships/image" Target="../media/image302.png"/><Relationship Id="rId30" Type="http://schemas.openxmlformats.org/officeDocument/2006/relationships/image" Target="../media/image23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tags" Target="../tags/tag668.xml"/><Relationship Id="rId18" Type="http://schemas.openxmlformats.org/officeDocument/2006/relationships/notesSlide" Target="../notesSlides/notesSlide28.xml"/><Relationship Id="rId26" Type="http://schemas.openxmlformats.org/officeDocument/2006/relationships/image" Target="../media/image299.png"/><Relationship Id="rId3" Type="http://schemas.openxmlformats.org/officeDocument/2006/relationships/tags" Target="../tags/tag658.xml"/><Relationship Id="rId21" Type="http://schemas.openxmlformats.org/officeDocument/2006/relationships/image" Target="../media/image297.png"/><Relationship Id="rId34" Type="http://schemas.openxmlformats.org/officeDocument/2006/relationships/image" Target="../media/image311.png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298.png"/><Relationship Id="rId33" Type="http://schemas.openxmlformats.org/officeDocument/2006/relationships/image" Target="../media/image318.png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0" Type="http://schemas.openxmlformats.org/officeDocument/2006/relationships/image" Target="../media/image304.png"/><Relationship Id="rId29" Type="http://schemas.openxmlformats.org/officeDocument/2006/relationships/image" Target="../media/image305.png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24" Type="http://schemas.openxmlformats.org/officeDocument/2006/relationships/image" Target="../media/image300.png"/><Relationship Id="rId32" Type="http://schemas.openxmlformats.org/officeDocument/2006/relationships/image" Target="../media/image312.png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image" Target="../media/image317.png"/><Relationship Id="rId28" Type="http://schemas.openxmlformats.org/officeDocument/2006/relationships/image" Target="../media/image302.png"/><Relationship Id="rId10" Type="http://schemas.openxmlformats.org/officeDocument/2006/relationships/tags" Target="../tags/tag665.xml"/><Relationship Id="rId19" Type="http://schemas.openxmlformats.org/officeDocument/2006/relationships/image" Target="../media/image296.png"/><Relationship Id="rId31" Type="http://schemas.openxmlformats.org/officeDocument/2006/relationships/image" Target="../media/image234.png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image" Target="../media/image301.png"/><Relationship Id="rId27" Type="http://schemas.openxmlformats.org/officeDocument/2006/relationships/image" Target="../media/image303.png"/><Relationship Id="rId30" Type="http://schemas.openxmlformats.org/officeDocument/2006/relationships/image" Target="../media/image23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26" Type="http://schemas.openxmlformats.org/officeDocument/2006/relationships/image" Target="../media/image300.png"/><Relationship Id="rId3" Type="http://schemas.openxmlformats.org/officeDocument/2006/relationships/tags" Target="../tags/tag674.xml"/><Relationship Id="rId21" Type="http://schemas.openxmlformats.org/officeDocument/2006/relationships/image" Target="../media/image296.png"/><Relationship Id="rId34" Type="http://schemas.openxmlformats.org/officeDocument/2006/relationships/image" Target="../media/image312.png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image" Target="../media/image317.png"/><Relationship Id="rId33" Type="http://schemas.openxmlformats.org/officeDocument/2006/relationships/image" Target="../media/image234.png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303.png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image" Target="../media/image301.png"/><Relationship Id="rId32" Type="http://schemas.openxmlformats.org/officeDocument/2006/relationships/image" Target="../media/image233.png"/><Relationship Id="rId37" Type="http://schemas.openxmlformats.org/officeDocument/2006/relationships/image" Target="../media/image320.png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image" Target="../media/image297.png"/><Relationship Id="rId28" Type="http://schemas.openxmlformats.org/officeDocument/2006/relationships/image" Target="../media/image299.png"/><Relationship Id="rId36" Type="http://schemas.openxmlformats.org/officeDocument/2006/relationships/image" Target="../media/image318.png"/><Relationship Id="rId10" Type="http://schemas.openxmlformats.org/officeDocument/2006/relationships/tags" Target="../tags/tag681.xml"/><Relationship Id="rId19" Type="http://schemas.openxmlformats.org/officeDocument/2006/relationships/slideLayout" Target="../slideLayouts/slideLayout1.xml"/><Relationship Id="rId31" Type="http://schemas.openxmlformats.org/officeDocument/2006/relationships/image" Target="../media/image305.png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image" Target="../media/image304.png"/><Relationship Id="rId27" Type="http://schemas.openxmlformats.org/officeDocument/2006/relationships/image" Target="../media/image298.png"/><Relationship Id="rId30" Type="http://schemas.openxmlformats.org/officeDocument/2006/relationships/image" Target="../media/image302.png"/><Relationship Id="rId35" Type="http://schemas.openxmlformats.org/officeDocument/2006/relationships/image" Target="../media/image31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697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26" Type="http://schemas.openxmlformats.org/officeDocument/2006/relationships/image" Target="../media/image317.png"/><Relationship Id="rId39" Type="http://schemas.openxmlformats.org/officeDocument/2006/relationships/image" Target="../media/image321.png"/><Relationship Id="rId3" Type="http://schemas.openxmlformats.org/officeDocument/2006/relationships/tags" Target="../tags/tag692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234.png"/><Relationship Id="rId7" Type="http://schemas.openxmlformats.org/officeDocument/2006/relationships/tags" Target="../tags/tag696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25" Type="http://schemas.openxmlformats.org/officeDocument/2006/relationships/image" Target="../media/image301.png"/><Relationship Id="rId33" Type="http://schemas.openxmlformats.org/officeDocument/2006/relationships/image" Target="../media/image233.png"/><Relationship Id="rId38" Type="http://schemas.openxmlformats.org/officeDocument/2006/relationships/image" Target="../media/image320.png"/><Relationship Id="rId2" Type="http://schemas.openxmlformats.org/officeDocument/2006/relationships/tags" Target="../tags/tag691.xml"/><Relationship Id="rId16" Type="http://schemas.openxmlformats.org/officeDocument/2006/relationships/tags" Target="../tags/tag705.xml"/><Relationship Id="rId20" Type="http://schemas.openxmlformats.org/officeDocument/2006/relationships/slideLayout" Target="../slideLayouts/slideLayout1.xml"/><Relationship Id="rId29" Type="http://schemas.openxmlformats.org/officeDocument/2006/relationships/image" Target="../media/image299.png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1" Type="http://schemas.openxmlformats.org/officeDocument/2006/relationships/tags" Target="../tags/tag700.xml"/><Relationship Id="rId24" Type="http://schemas.openxmlformats.org/officeDocument/2006/relationships/image" Target="../media/image297.png"/><Relationship Id="rId32" Type="http://schemas.openxmlformats.org/officeDocument/2006/relationships/image" Target="../media/image305.png"/><Relationship Id="rId37" Type="http://schemas.openxmlformats.org/officeDocument/2006/relationships/image" Target="../media/image318.png"/><Relationship Id="rId40" Type="http://schemas.openxmlformats.org/officeDocument/2006/relationships/image" Target="../media/image322.png"/><Relationship Id="rId5" Type="http://schemas.openxmlformats.org/officeDocument/2006/relationships/tags" Target="../tags/tag694.xml"/><Relationship Id="rId15" Type="http://schemas.openxmlformats.org/officeDocument/2006/relationships/tags" Target="../tags/tag704.xml"/><Relationship Id="rId23" Type="http://schemas.openxmlformats.org/officeDocument/2006/relationships/image" Target="../media/image304.png"/><Relationship Id="rId28" Type="http://schemas.openxmlformats.org/officeDocument/2006/relationships/image" Target="../media/image298.png"/><Relationship Id="rId36" Type="http://schemas.openxmlformats.org/officeDocument/2006/relationships/image" Target="../media/image319.png"/><Relationship Id="rId10" Type="http://schemas.openxmlformats.org/officeDocument/2006/relationships/tags" Target="../tags/tag699.xml"/><Relationship Id="rId19" Type="http://schemas.openxmlformats.org/officeDocument/2006/relationships/tags" Target="../tags/tag708.xml"/><Relationship Id="rId31" Type="http://schemas.openxmlformats.org/officeDocument/2006/relationships/image" Target="../media/image302.png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4" Type="http://schemas.openxmlformats.org/officeDocument/2006/relationships/tags" Target="../tags/tag703.xml"/><Relationship Id="rId22" Type="http://schemas.openxmlformats.org/officeDocument/2006/relationships/image" Target="../media/image296.png"/><Relationship Id="rId27" Type="http://schemas.openxmlformats.org/officeDocument/2006/relationships/image" Target="../media/image300.png"/><Relationship Id="rId30" Type="http://schemas.openxmlformats.org/officeDocument/2006/relationships/image" Target="../media/image303.png"/><Relationship Id="rId35" Type="http://schemas.openxmlformats.org/officeDocument/2006/relationships/image" Target="../media/image31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16.xml"/><Relationship Id="rId13" Type="http://schemas.openxmlformats.org/officeDocument/2006/relationships/tags" Target="../tags/tag721.xml"/><Relationship Id="rId18" Type="http://schemas.openxmlformats.org/officeDocument/2006/relationships/tags" Target="../tags/tag726.xml"/><Relationship Id="rId26" Type="http://schemas.openxmlformats.org/officeDocument/2006/relationships/image" Target="../media/image300.png"/><Relationship Id="rId39" Type="http://schemas.openxmlformats.org/officeDocument/2006/relationships/image" Target="../media/image322.png"/><Relationship Id="rId3" Type="http://schemas.openxmlformats.org/officeDocument/2006/relationships/tags" Target="../tags/tag711.xml"/><Relationship Id="rId21" Type="http://schemas.openxmlformats.org/officeDocument/2006/relationships/notesSlide" Target="../notesSlides/notesSlide31.xml"/><Relationship Id="rId34" Type="http://schemas.openxmlformats.org/officeDocument/2006/relationships/image" Target="../media/image233.png"/><Relationship Id="rId7" Type="http://schemas.openxmlformats.org/officeDocument/2006/relationships/tags" Target="../tags/tag715.xml"/><Relationship Id="rId12" Type="http://schemas.openxmlformats.org/officeDocument/2006/relationships/tags" Target="../tags/tag720.xml"/><Relationship Id="rId17" Type="http://schemas.openxmlformats.org/officeDocument/2006/relationships/tags" Target="../tags/tag725.xml"/><Relationship Id="rId25" Type="http://schemas.openxmlformats.org/officeDocument/2006/relationships/image" Target="../media/image301.png"/><Relationship Id="rId33" Type="http://schemas.openxmlformats.org/officeDocument/2006/relationships/image" Target="../media/image305.png"/><Relationship Id="rId38" Type="http://schemas.openxmlformats.org/officeDocument/2006/relationships/image" Target="../media/image318.png"/><Relationship Id="rId2" Type="http://schemas.openxmlformats.org/officeDocument/2006/relationships/tags" Target="../tags/tag710.xml"/><Relationship Id="rId16" Type="http://schemas.openxmlformats.org/officeDocument/2006/relationships/tags" Target="../tags/tag724.xml"/><Relationship Id="rId20" Type="http://schemas.openxmlformats.org/officeDocument/2006/relationships/slideLayout" Target="../slideLayouts/slideLayout1.xml"/><Relationship Id="rId29" Type="http://schemas.openxmlformats.org/officeDocument/2006/relationships/image" Target="../media/image298.png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tags" Target="../tags/tag719.xml"/><Relationship Id="rId24" Type="http://schemas.openxmlformats.org/officeDocument/2006/relationships/image" Target="../media/image297.png"/><Relationship Id="rId32" Type="http://schemas.openxmlformats.org/officeDocument/2006/relationships/image" Target="../media/image302.png"/><Relationship Id="rId37" Type="http://schemas.openxmlformats.org/officeDocument/2006/relationships/image" Target="../media/image319.png"/><Relationship Id="rId40" Type="http://schemas.openxmlformats.org/officeDocument/2006/relationships/image" Target="../media/image321.png"/><Relationship Id="rId5" Type="http://schemas.openxmlformats.org/officeDocument/2006/relationships/tags" Target="../tags/tag713.xml"/><Relationship Id="rId15" Type="http://schemas.openxmlformats.org/officeDocument/2006/relationships/tags" Target="../tags/tag723.xml"/><Relationship Id="rId23" Type="http://schemas.openxmlformats.org/officeDocument/2006/relationships/image" Target="../media/image304.png"/><Relationship Id="rId28" Type="http://schemas.openxmlformats.org/officeDocument/2006/relationships/image" Target="../media/image317.png"/><Relationship Id="rId36" Type="http://schemas.openxmlformats.org/officeDocument/2006/relationships/image" Target="../media/image312.png"/><Relationship Id="rId10" Type="http://schemas.openxmlformats.org/officeDocument/2006/relationships/tags" Target="../tags/tag718.xml"/><Relationship Id="rId19" Type="http://schemas.openxmlformats.org/officeDocument/2006/relationships/tags" Target="../tags/tag727.xml"/><Relationship Id="rId31" Type="http://schemas.openxmlformats.org/officeDocument/2006/relationships/image" Target="../media/image303.png"/><Relationship Id="rId4" Type="http://schemas.openxmlformats.org/officeDocument/2006/relationships/tags" Target="../tags/tag712.xml"/><Relationship Id="rId9" Type="http://schemas.openxmlformats.org/officeDocument/2006/relationships/tags" Target="../tags/tag717.xml"/><Relationship Id="rId14" Type="http://schemas.openxmlformats.org/officeDocument/2006/relationships/tags" Target="../tags/tag722.xml"/><Relationship Id="rId22" Type="http://schemas.openxmlformats.org/officeDocument/2006/relationships/image" Target="../media/image296.png"/><Relationship Id="rId27" Type="http://schemas.openxmlformats.org/officeDocument/2006/relationships/image" Target="../media/image323.png"/><Relationship Id="rId30" Type="http://schemas.openxmlformats.org/officeDocument/2006/relationships/image" Target="../media/image299.png"/><Relationship Id="rId35" Type="http://schemas.openxmlformats.org/officeDocument/2006/relationships/image" Target="../media/image23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735.xml"/><Relationship Id="rId13" Type="http://schemas.openxmlformats.org/officeDocument/2006/relationships/image" Target="../media/image317.png"/><Relationship Id="rId18" Type="http://schemas.openxmlformats.org/officeDocument/2006/relationships/image" Target="../media/image319.png"/><Relationship Id="rId3" Type="http://schemas.openxmlformats.org/officeDocument/2006/relationships/tags" Target="../tags/tag730.xml"/><Relationship Id="rId7" Type="http://schemas.openxmlformats.org/officeDocument/2006/relationships/tags" Target="../tags/tag734.xml"/><Relationship Id="rId12" Type="http://schemas.openxmlformats.org/officeDocument/2006/relationships/image" Target="../media/image323.png"/><Relationship Id="rId17" Type="http://schemas.openxmlformats.org/officeDocument/2006/relationships/image" Target="../media/image312.png"/><Relationship Id="rId2" Type="http://schemas.openxmlformats.org/officeDocument/2006/relationships/tags" Target="../tags/tag729.xml"/><Relationship Id="rId16" Type="http://schemas.openxmlformats.org/officeDocument/2006/relationships/image" Target="../media/image234.png"/><Relationship Id="rId20" Type="http://schemas.openxmlformats.org/officeDocument/2006/relationships/image" Target="../media/image324.png"/><Relationship Id="rId1" Type="http://schemas.openxmlformats.org/officeDocument/2006/relationships/tags" Target="../tags/tag728.xml"/><Relationship Id="rId6" Type="http://schemas.openxmlformats.org/officeDocument/2006/relationships/tags" Target="../tags/tag733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732.xml"/><Relationship Id="rId15" Type="http://schemas.openxmlformats.org/officeDocument/2006/relationships/image" Target="../media/image233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318.png"/><Relationship Id="rId4" Type="http://schemas.openxmlformats.org/officeDocument/2006/relationships/tags" Target="../tags/tag731.xml"/><Relationship Id="rId9" Type="http://schemas.openxmlformats.org/officeDocument/2006/relationships/tags" Target="../tags/tag736.xml"/><Relationship Id="rId14" Type="http://schemas.openxmlformats.org/officeDocument/2006/relationships/image" Target="../media/image30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744.xml"/><Relationship Id="rId13" Type="http://schemas.openxmlformats.org/officeDocument/2006/relationships/image" Target="../media/image317.png"/><Relationship Id="rId18" Type="http://schemas.openxmlformats.org/officeDocument/2006/relationships/image" Target="../media/image319.png"/><Relationship Id="rId3" Type="http://schemas.openxmlformats.org/officeDocument/2006/relationships/tags" Target="../tags/tag739.xml"/><Relationship Id="rId21" Type="http://schemas.openxmlformats.org/officeDocument/2006/relationships/image" Target="../media/image324.png"/><Relationship Id="rId7" Type="http://schemas.openxmlformats.org/officeDocument/2006/relationships/tags" Target="../tags/tag743.xml"/><Relationship Id="rId12" Type="http://schemas.openxmlformats.org/officeDocument/2006/relationships/notesSlide" Target="../notesSlides/notesSlide33.xml"/><Relationship Id="rId17" Type="http://schemas.openxmlformats.org/officeDocument/2006/relationships/image" Target="../media/image312.png"/><Relationship Id="rId2" Type="http://schemas.openxmlformats.org/officeDocument/2006/relationships/tags" Target="../tags/tag738.xml"/><Relationship Id="rId16" Type="http://schemas.openxmlformats.org/officeDocument/2006/relationships/image" Target="../media/image234.png"/><Relationship Id="rId20" Type="http://schemas.openxmlformats.org/officeDocument/2006/relationships/image" Target="../media/image325.png"/><Relationship Id="rId1" Type="http://schemas.openxmlformats.org/officeDocument/2006/relationships/tags" Target="../tags/tag737.xml"/><Relationship Id="rId6" Type="http://schemas.openxmlformats.org/officeDocument/2006/relationships/tags" Target="../tags/tag74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741.xml"/><Relationship Id="rId15" Type="http://schemas.openxmlformats.org/officeDocument/2006/relationships/image" Target="../media/image233.png"/><Relationship Id="rId10" Type="http://schemas.openxmlformats.org/officeDocument/2006/relationships/tags" Target="../tags/tag746.xml"/><Relationship Id="rId19" Type="http://schemas.openxmlformats.org/officeDocument/2006/relationships/image" Target="../media/image318.png"/><Relationship Id="rId4" Type="http://schemas.openxmlformats.org/officeDocument/2006/relationships/tags" Target="../tags/tag740.xml"/><Relationship Id="rId9" Type="http://schemas.openxmlformats.org/officeDocument/2006/relationships/tags" Target="../tags/tag745.xml"/><Relationship Id="rId14" Type="http://schemas.openxmlformats.org/officeDocument/2006/relationships/image" Target="../media/image30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754.xml"/><Relationship Id="rId13" Type="http://schemas.openxmlformats.org/officeDocument/2006/relationships/tags" Target="../tags/tag759.xml"/><Relationship Id="rId18" Type="http://schemas.openxmlformats.org/officeDocument/2006/relationships/image" Target="../media/image324.png"/><Relationship Id="rId26" Type="http://schemas.openxmlformats.org/officeDocument/2006/relationships/image" Target="../media/image234.png"/><Relationship Id="rId3" Type="http://schemas.openxmlformats.org/officeDocument/2006/relationships/tags" Target="../tags/tag749.xml"/><Relationship Id="rId21" Type="http://schemas.openxmlformats.org/officeDocument/2006/relationships/image" Target="../media/image327.png"/><Relationship Id="rId7" Type="http://schemas.openxmlformats.org/officeDocument/2006/relationships/tags" Target="../tags/tag753.xml"/><Relationship Id="rId12" Type="http://schemas.openxmlformats.org/officeDocument/2006/relationships/tags" Target="../tags/tag758.xml"/><Relationship Id="rId17" Type="http://schemas.openxmlformats.org/officeDocument/2006/relationships/image" Target="../media/image325.png"/><Relationship Id="rId25" Type="http://schemas.openxmlformats.org/officeDocument/2006/relationships/image" Target="../media/image233.png"/><Relationship Id="rId2" Type="http://schemas.openxmlformats.org/officeDocument/2006/relationships/tags" Target="../tags/tag748.xml"/><Relationship Id="rId16" Type="http://schemas.openxmlformats.org/officeDocument/2006/relationships/notesSlide" Target="../notesSlides/notesSlide34.xml"/><Relationship Id="rId20" Type="http://schemas.openxmlformats.org/officeDocument/2006/relationships/image" Target="../media/image127.png"/><Relationship Id="rId29" Type="http://schemas.openxmlformats.org/officeDocument/2006/relationships/image" Target="../media/image319.png"/><Relationship Id="rId1" Type="http://schemas.openxmlformats.org/officeDocument/2006/relationships/tags" Target="../tags/tag747.xml"/><Relationship Id="rId6" Type="http://schemas.openxmlformats.org/officeDocument/2006/relationships/tags" Target="../tags/tag752.xml"/><Relationship Id="rId11" Type="http://schemas.openxmlformats.org/officeDocument/2006/relationships/tags" Target="../tags/tag757.xml"/><Relationship Id="rId24" Type="http://schemas.openxmlformats.org/officeDocument/2006/relationships/image" Target="../media/image305.png"/><Relationship Id="rId5" Type="http://schemas.openxmlformats.org/officeDocument/2006/relationships/tags" Target="../tags/tag751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329.png"/><Relationship Id="rId28" Type="http://schemas.openxmlformats.org/officeDocument/2006/relationships/image" Target="../media/image317.png"/><Relationship Id="rId10" Type="http://schemas.openxmlformats.org/officeDocument/2006/relationships/tags" Target="../tags/tag756.xml"/><Relationship Id="rId19" Type="http://schemas.openxmlformats.org/officeDocument/2006/relationships/image" Target="../media/image326.png"/><Relationship Id="rId4" Type="http://schemas.openxmlformats.org/officeDocument/2006/relationships/tags" Target="../tags/tag750.xml"/><Relationship Id="rId9" Type="http://schemas.openxmlformats.org/officeDocument/2006/relationships/tags" Target="../tags/tag755.xml"/><Relationship Id="rId14" Type="http://schemas.openxmlformats.org/officeDocument/2006/relationships/tags" Target="../tags/tag760.xml"/><Relationship Id="rId22" Type="http://schemas.openxmlformats.org/officeDocument/2006/relationships/image" Target="../media/image328.png"/><Relationship Id="rId27" Type="http://schemas.openxmlformats.org/officeDocument/2006/relationships/image" Target="../media/image312.png"/><Relationship Id="rId30" Type="http://schemas.openxmlformats.org/officeDocument/2006/relationships/image" Target="../media/image31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768.xml"/><Relationship Id="rId13" Type="http://schemas.openxmlformats.org/officeDocument/2006/relationships/tags" Target="../tags/tag773.xml"/><Relationship Id="rId18" Type="http://schemas.openxmlformats.org/officeDocument/2006/relationships/notesSlide" Target="../notesSlides/notesSlide35.xml"/><Relationship Id="rId26" Type="http://schemas.openxmlformats.org/officeDocument/2006/relationships/image" Target="../media/image233.png"/><Relationship Id="rId3" Type="http://schemas.openxmlformats.org/officeDocument/2006/relationships/tags" Target="../tags/tag763.xml"/><Relationship Id="rId21" Type="http://schemas.openxmlformats.org/officeDocument/2006/relationships/image" Target="../media/image327.png"/><Relationship Id="rId7" Type="http://schemas.openxmlformats.org/officeDocument/2006/relationships/tags" Target="../tags/tag767.xml"/><Relationship Id="rId12" Type="http://schemas.openxmlformats.org/officeDocument/2006/relationships/tags" Target="../tags/tag772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331.png"/><Relationship Id="rId2" Type="http://schemas.openxmlformats.org/officeDocument/2006/relationships/tags" Target="../tags/tag762.xml"/><Relationship Id="rId16" Type="http://schemas.openxmlformats.org/officeDocument/2006/relationships/tags" Target="../tags/tag776.xml"/><Relationship Id="rId20" Type="http://schemas.openxmlformats.org/officeDocument/2006/relationships/image" Target="../media/image127.png"/><Relationship Id="rId29" Type="http://schemas.openxmlformats.org/officeDocument/2006/relationships/image" Target="../media/image333.png"/><Relationship Id="rId1" Type="http://schemas.openxmlformats.org/officeDocument/2006/relationships/tags" Target="../tags/tag761.xml"/><Relationship Id="rId6" Type="http://schemas.openxmlformats.org/officeDocument/2006/relationships/tags" Target="../tags/tag766.xml"/><Relationship Id="rId11" Type="http://schemas.openxmlformats.org/officeDocument/2006/relationships/tags" Target="../tags/tag771.xml"/><Relationship Id="rId24" Type="http://schemas.openxmlformats.org/officeDocument/2006/relationships/image" Target="../media/image330.png"/><Relationship Id="rId5" Type="http://schemas.openxmlformats.org/officeDocument/2006/relationships/tags" Target="../tags/tag765.xml"/><Relationship Id="rId15" Type="http://schemas.openxmlformats.org/officeDocument/2006/relationships/tags" Target="../tags/tag775.xml"/><Relationship Id="rId23" Type="http://schemas.openxmlformats.org/officeDocument/2006/relationships/image" Target="../media/image329.png"/><Relationship Id="rId28" Type="http://schemas.openxmlformats.org/officeDocument/2006/relationships/image" Target="../media/image332.png"/><Relationship Id="rId10" Type="http://schemas.openxmlformats.org/officeDocument/2006/relationships/tags" Target="../tags/tag770.xml"/><Relationship Id="rId19" Type="http://schemas.openxmlformats.org/officeDocument/2006/relationships/image" Target="../media/image326.png"/><Relationship Id="rId4" Type="http://schemas.openxmlformats.org/officeDocument/2006/relationships/tags" Target="../tags/tag764.xml"/><Relationship Id="rId9" Type="http://schemas.openxmlformats.org/officeDocument/2006/relationships/tags" Target="../tags/tag769.xml"/><Relationship Id="rId14" Type="http://schemas.openxmlformats.org/officeDocument/2006/relationships/tags" Target="../tags/tag774.xml"/><Relationship Id="rId22" Type="http://schemas.openxmlformats.org/officeDocument/2006/relationships/image" Target="../media/image328.png"/><Relationship Id="rId27" Type="http://schemas.openxmlformats.org/officeDocument/2006/relationships/image" Target="../media/image234.png"/><Relationship Id="rId30" Type="http://schemas.openxmlformats.org/officeDocument/2006/relationships/image" Target="../media/image33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13" Type="http://schemas.openxmlformats.org/officeDocument/2006/relationships/image" Target="../media/image334.png"/><Relationship Id="rId18" Type="http://schemas.openxmlformats.org/officeDocument/2006/relationships/image" Target="../media/image333.png"/><Relationship Id="rId3" Type="http://schemas.openxmlformats.org/officeDocument/2006/relationships/tags" Target="../tags/tag779.xml"/><Relationship Id="rId21" Type="http://schemas.openxmlformats.org/officeDocument/2006/relationships/image" Target="../media/image327.png"/><Relationship Id="rId7" Type="http://schemas.openxmlformats.org/officeDocument/2006/relationships/tags" Target="../tags/tag783.xml"/><Relationship Id="rId12" Type="http://schemas.openxmlformats.org/officeDocument/2006/relationships/notesSlide" Target="../notesSlides/notesSlide36.xml"/><Relationship Id="rId17" Type="http://schemas.openxmlformats.org/officeDocument/2006/relationships/image" Target="../media/image332.png"/><Relationship Id="rId2" Type="http://schemas.openxmlformats.org/officeDocument/2006/relationships/tags" Target="../tags/tag778.xml"/><Relationship Id="rId16" Type="http://schemas.openxmlformats.org/officeDocument/2006/relationships/image" Target="../media/image127.png"/><Relationship Id="rId20" Type="http://schemas.openxmlformats.org/officeDocument/2006/relationships/image" Target="../media/image331.png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781.xml"/><Relationship Id="rId15" Type="http://schemas.openxmlformats.org/officeDocument/2006/relationships/image" Target="../media/image234.png"/><Relationship Id="rId10" Type="http://schemas.openxmlformats.org/officeDocument/2006/relationships/tags" Target="../tags/tag786.xml"/><Relationship Id="rId19" Type="http://schemas.openxmlformats.org/officeDocument/2006/relationships/image" Target="../media/image330.png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4" Type="http://schemas.openxmlformats.org/officeDocument/2006/relationships/image" Target="../media/image233.png"/><Relationship Id="rId22" Type="http://schemas.openxmlformats.org/officeDocument/2006/relationships/image" Target="../media/image3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3.png"/><Relationship Id="rId3" Type="http://schemas.openxmlformats.org/officeDocument/2006/relationships/tags" Target="../tags/tag46.xml"/><Relationship Id="rId21" Type="http://schemas.openxmlformats.org/officeDocument/2006/relationships/image" Target="../media/image18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32.png"/><Relationship Id="rId2" Type="http://schemas.openxmlformats.org/officeDocument/2006/relationships/tags" Target="../tags/tag45.xml"/><Relationship Id="rId16" Type="http://schemas.openxmlformats.org/officeDocument/2006/relationships/image" Target="../media/image31.png"/><Relationship Id="rId20" Type="http://schemas.openxmlformats.org/officeDocument/2006/relationships/image" Target="../media/image17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34.png"/><Relationship Id="rId5" Type="http://schemas.openxmlformats.org/officeDocument/2006/relationships/tags" Target="../tags/tag48.xml"/><Relationship Id="rId15" Type="http://schemas.openxmlformats.org/officeDocument/2006/relationships/image" Target="../media/image30.png"/><Relationship Id="rId23" Type="http://schemas.openxmlformats.org/officeDocument/2006/relationships/image" Target="../media/image14.png"/><Relationship Id="rId10" Type="http://schemas.openxmlformats.org/officeDocument/2006/relationships/tags" Target="../tags/tag53.xml"/><Relationship Id="rId19" Type="http://schemas.openxmlformats.org/officeDocument/2006/relationships/image" Target="../media/image6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16.png"/><Relationship Id="rId2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794.xml"/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26" Type="http://schemas.openxmlformats.org/officeDocument/2006/relationships/image" Target="../media/image338.png"/><Relationship Id="rId39" Type="http://schemas.openxmlformats.org/officeDocument/2006/relationships/image" Target="../media/image342.png"/><Relationship Id="rId3" Type="http://schemas.openxmlformats.org/officeDocument/2006/relationships/tags" Target="../tags/tag789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331.png"/><Relationship Id="rId7" Type="http://schemas.openxmlformats.org/officeDocument/2006/relationships/tags" Target="../tags/tag793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image" Target="../media/image337.png"/><Relationship Id="rId33" Type="http://schemas.openxmlformats.org/officeDocument/2006/relationships/image" Target="../media/image330.png"/><Relationship Id="rId38" Type="http://schemas.openxmlformats.org/officeDocument/2006/relationships/image" Target="../media/image335.png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0" Type="http://schemas.openxmlformats.org/officeDocument/2006/relationships/tags" Target="../tags/tag806.xml"/><Relationship Id="rId29" Type="http://schemas.openxmlformats.org/officeDocument/2006/relationships/image" Target="../media/image234.png"/><Relationship Id="rId41" Type="http://schemas.openxmlformats.org/officeDocument/2006/relationships/image" Target="../media/image344.png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image" Target="../media/image336.png"/><Relationship Id="rId32" Type="http://schemas.openxmlformats.org/officeDocument/2006/relationships/image" Target="../media/image333.png"/><Relationship Id="rId37" Type="http://schemas.openxmlformats.org/officeDocument/2006/relationships/image" Target="../media/image341.png"/><Relationship Id="rId40" Type="http://schemas.openxmlformats.org/officeDocument/2006/relationships/image" Target="../media/image343.png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image" Target="../media/image334.png"/><Relationship Id="rId28" Type="http://schemas.openxmlformats.org/officeDocument/2006/relationships/image" Target="../media/image233.png"/><Relationship Id="rId36" Type="http://schemas.openxmlformats.org/officeDocument/2006/relationships/image" Target="../media/image340.png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31" Type="http://schemas.openxmlformats.org/officeDocument/2006/relationships/image" Target="../media/image332.png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notesSlide" Target="../notesSlides/notesSlide37.xml"/><Relationship Id="rId27" Type="http://schemas.openxmlformats.org/officeDocument/2006/relationships/image" Target="../media/image339.png"/><Relationship Id="rId30" Type="http://schemas.openxmlformats.org/officeDocument/2006/relationships/image" Target="../media/image127.png"/><Relationship Id="rId35" Type="http://schemas.openxmlformats.org/officeDocument/2006/relationships/image" Target="../media/image32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14.xml"/><Relationship Id="rId13" Type="http://schemas.openxmlformats.org/officeDocument/2006/relationships/tags" Target="../tags/tag819.xml"/><Relationship Id="rId18" Type="http://schemas.openxmlformats.org/officeDocument/2006/relationships/tags" Target="../tags/tag824.xml"/><Relationship Id="rId26" Type="http://schemas.openxmlformats.org/officeDocument/2006/relationships/image" Target="../media/image349.png"/><Relationship Id="rId39" Type="http://schemas.openxmlformats.org/officeDocument/2006/relationships/image" Target="../media/image266.png"/><Relationship Id="rId3" Type="http://schemas.openxmlformats.org/officeDocument/2006/relationships/tags" Target="../tags/tag809.xml"/><Relationship Id="rId21" Type="http://schemas.openxmlformats.org/officeDocument/2006/relationships/notesSlide" Target="../notesSlides/notesSlide38.xml"/><Relationship Id="rId34" Type="http://schemas.openxmlformats.org/officeDocument/2006/relationships/image" Target="../media/image357.png"/><Relationship Id="rId7" Type="http://schemas.openxmlformats.org/officeDocument/2006/relationships/tags" Target="../tags/tag813.xml"/><Relationship Id="rId12" Type="http://schemas.openxmlformats.org/officeDocument/2006/relationships/tags" Target="../tags/tag818.xml"/><Relationship Id="rId17" Type="http://schemas.openxmlformats.org/officeDocument/2006/relationships/tags" Target="../tags/tag823.xml"/><Relationship Id="rId25" Type="http://schemas.openxmlformats.org/officeDocument/2006/relationships/image" Target="../media/image348.png"/><Relationship Id="rId33" Type="http://schemas.openxmlformats.org/officeDocument/2006/relationships/image" Target="../media/image356.png"/><Relationship Id="rId38" Type="http://schemas.openxmlformats.org/officeDocument/2006/relationships/image" Target="../media/image344.png"/><Relationship Id="rId2" Type="http://schemas.openxmlformats.org/officeDocument/2006/relationships/tags" Target="../tags/tag808.xml"/><Relationship Id="rId16" Type="http://schemas.openxmlformats.org/officeDocument/2006/relationships/tags" Target="../tags/tag82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52.png"/><Relationship Id="rId1" Type="http://schemas.openxmlformats.org/officeDocument/2006/relationships/tags" Target="../tags/tag807.xml"/><Relationship Id="rId6" Type="http://schemas.openxmlformats.org/officeDocument/2006/relationships/tags" Target="../tags/tag812.xml"/><Relationship Id="rId11" Type="http://schemas.openxmlformats.org/officeDocument/2006/relationships/tags" Target="../tags/tag817.xml"/><Relationship Id="rId24" Type="http://schemas.openxmlformats.org/officeDocument/2006/relationships/image" Target="../media/image347.png"/><Relationship Id="rId32" Type="http://schemas.openxmlformats.org/officeDocument/2006/relationships/image" Target="../media/image355.png"/><Relationship Id="rId37" Type="http://schemas.openxmlformats.org/officeDocument/2006/relationships/image" Target="../media/image343.png"/><Relationship Id="rId40" Type="http://schemas.openxmlformats.org/officeDocument/2006/relationships/image" Target="../media/image359.png"/><Relationship Id="rId5" Type="http://schemas.openxmlformats.org/officeDocument/2006/relationships/tags" Target="../tags/tag811.xml"/><Relationship Id="rId15" Type="http://schemas.openxmlformats.org/officeDocument/2006/relationships/tags" Target="../tags/tag821.xml"/><Relationship Id="rId23" Type="http://schemas.openxmlformats.org/officeDocument/2006/relationships/image" Target="../media/image346.png"/><Relationship Id="rId28" Type="http://schemas.openxmlformats.org/officeDocument/2006/relationships/image" Target="../media/image351.png"/><Relationship Id="rId36" Type="http://schemas.openxmlformats.org/officeDocument/2006/relationships/image" Target="../media/image342.png"/><Relationship Id="rId10" Type="http://schemas.openxmlformats.org/officeDocument/2006/relationships/tags" Target="../tags/tag816.xml"/><Relationship Id="rId19" Type="http://schemas.openxmlformats.org/officeDocument/2006/relationships/tags" Target="../tags/tag825.xml"/><Relationship Id="rId31" Type="http://schemas.openxmlformats.org/officeDocument/2006/relationships/image" Target="../media/image354.png"/><Relationship Id="rId4" Type="http://schemas.openxmlformats.org/officeDocument/2006/relationships/tags" Target="../tags/tag810.xml"/><Relationship Id="rId9" Type="http://schemas.openxmlformats.org/officeDocument/2006/relationships/tags" Target="../tags/tag815.xml"/><Relationship Id="rId14" Type="http://schemas.openxmlformats.org/officeDocument/2006/relationships/tags" Target="../tags/tag820.xml"/><Relationship Id="rId22" Type="http://schemas.openxmlformats.org/officeDocument/2006/relationships/image" Target="../media/image345.png"/><Relationship Id="rId27" Type="http://schemas.openxmlformats.org/officeDocument/2006/relationships/image" Target="../media/image350.png"/><Relationship Id="rId30" Type="http://schemas.openxmlformats.org/officeDocument/2006/relationships/image" Target="../media/image353.png"/><Relationship Id="rId35" Type="http://schemas.openxmlformats.org/officeDocument/2006/relationships/image" Target="../media/image35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833.xml"/><Relationship Id="rId13" Type="http://schemas.openxmlformats.org/officeDocument/2006/relationships/image" Target="../media/image246.png"/><Relationship Id="rId18" Type="http://schemas.openxmlformats.org/officeDocument/2006/relationships/image" Target="../media/image253.png"/><Relationship Id="rId3" Type="http://schemas.openxmlformats.org/officeDocument/2006/relationships/tags" Target="../tags/tag828.xml"/><Relationship Id="rId21" Type="http://schemas.openxmlformats.org/officeDocument/2006/relationships/image" Target="../media/image252.png"/><Relationship Id="rId7" Type="http://schemas.openxmlformats.org/officeDocument/2006/relationships/tags" Target="../tags/tag832.xml"/><Relationship Id="rId12" Type="http://schemas.openxmlformats.org/officeDocument/2006/relationships/notesSlide" Target="../notesSlides/notesSlide39.xml"/><Relationship Id="rId17" Type="http://schemas.openxmlformats.org/officeDocument/2006/relationships/image" Target="../media/image251.png"/><Relationship Id="rId2" Type="http://schemas.openxmlformats.org/officeDocument/2006/relationships/tags" Target="../tags/tag827.xml"/><Relationship Id="rId16" Type="http://schemas.openxmlformats.org/officeDocument/2006/relationships/image" Target="../media/image76.png"/><Relationship Id="rId20" Type="http://schemas.openxmlformats.org/officeDocument/2006/relationships/image" Target="../media/image255.png"/><Relationship Id="rId1" Type="http://schemas.openxmlformats.org/officeDocument/2006/relationships/tags" Target="../tags/tag826.xml"/><Relationship Id="rId6" Type="http://schemas.openxmlformats.org/officeDocument/2006/relationships/tags" Target="../tags/tag83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30.xml"/><Relationship Id="rId15" Type="http://schemas.openxmlformats.org/officeDocument/2006/relationships/image" Target="../media/image75.png"/><Relationship Id="rId10" Type="http://schemas.openxmlformats.org/officeDocument/2006/relationships/tags" Target="../tags/tag835.xml"/><Relationship Id="rId19" Type="http://schemas.openxmlformats.org/officeDocument/2006/relationships/image" Target="../media/image254.png"/><Relationship Id="rId4" Type="http://schemas.openxmlformats.org/officeDocument/2006/relationships/tags" Target="../tags/tag829.xml"/><Relationship Id="rId9" Type="http://schemas.openxmlformats.org/officeDocument/2006/relationships/tags" Target="../tags/tag834.xml"/><Relationship Id="rId14" Type="http://schemas.openxmlformats.org/officeDocument/2006/relationships/image" Target="../media/image248.png"/><Relationship Id="rId22" Type="http://schemas.openxmlformats.org/officeDocument/2006/relationships/image" Target="../media/image25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843.xml"/><Relationship Id="rId13" Type="http://schemas.openxmlformats.org/officeDocument/2006/relationships/notesSlide" Target="../notesSlides/notesSlide40.xml"/><Relationship Id="rId18" Type="http://schemas.openxmlformats.org/officeDocument/2006/relationships/image" Target="../media/image253.png"/><Relationship Id="rId3" Type="http://schemas.openxmlformats.org/officeDocument/2006/relationships/tags" Target="../tags/tag838.xml"/><Relationship Id="rId21" Type="http://schemas.openxmlformats.org/officeDocument/2006/relationships/image" Target="../media/image360.png"/><Relationship Id="rId7" Type="http://schemas.openxmlformats.org/officeDocument/2006/relationships/tags" Target="../tags/tag842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51.png"/><Relationship Id="rId2" Type="http://schemas.openxmlformats.org/officeDocument/2006/relationships/tags" Target="../tags/tag837.xml"/><Relationship Id="rId16" Type="http://schemas.openxmlformats.org/officeDocument/2006/relationships/image" Target="../media/image75.png"/><Relationship Id="rId20" Type="http://schemas.openxmlformats.org/officeDocument/2006/relationships/image" Target="../media/image255.png"/><Relationship Id="rId1" Type="http://schemas.openxmlformats.org/officeDocument/2006/relationships/tags" Target="../tags/tag836.xml"/><Relationship Id="rId6" Type="http://schemas.openxmlformats.org/officeDocument/2006/relationships/tags" Target="../tags/tag841.xml"/><Relationship Id="rId11" Type="http://schemas.openxmlformats.org/officeDocument/2006/relationships/tags" Target="../tags/tag846.xml"/><Relationship Id="rId24" Type="http://schemas.openxmlformats.org/officeDocument/2006/relationships/image" Target="../media/image361.png"/><Relationship Id="rId5" Type="http://schemas.openxmlformats.org/officeDocument/2006/relationships/tags" Target="../tags/tag840.xml"/><Relationship Id="rId15" Type="http://schemas.openxmlformats.org/officeDocument/2006/relationships/image" Target="../media/image248.png"/><Relationship Id="rId23" Type="http://schemas.openxmlformats.org/officeDocument/2006/relationships/image" Target="../media/image246.png"/><Relationship Id="rId10" Type="http://schemas.openxmlformats.org/officeDocument/2006/relationships/tags" Target="../tags/tag845.xml"/><Relationship Id="rId19" Type="http://schemas.openxmlformats.org/officeDocument/2006/relationships/image" Target="../media/image254.png"/><Relationship Id="rId4" Type="http://schemas.openxmlformats.org/officeDocument/2006/relationships/tags" Target="../tags/tag839.xml"/><Relationship Id="rId9" Type="http://schemas.openxmlformats.org/officeDocument/2006/relationships/tags" Target="../tags/tag844.xml"/><Relationship Id="rId14" Type="http://schemas.openxmlformats.org/officeDocument/2006/relationships/image" Target="../media/image256.png"/><Relationship Id="rId22" Type="http://schemas.openxmlformats.org/officeDocument/2006/relationships/image" Target="../media/image25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854.xml"/><Relationship Id="rId13" Type="http://schemas.openxmlformats.org/officeDocument/2006/relationships/tags" Target="../tags/tag859.xml"/><Relationship Id="rId18" Type="http://schemas.openxmlformats.org/officeDocument/2006/relationships/image" Target="../media/image256.png"/><Relationship Id="rId26" Type="http://schemas.openxmlformats.org/officeDocument/2006/relationships/image" Target="../media/image363.png"/><Relationship Id="rId3" Type="http://schemas.openxmlformats.org/officeDocument/2006/relationships/tags" Target="../tags/tag849.xml"/><Relationship Id="rId21" Type="http://schemas.openxmlformats.org/officeDocument/2006/relationships/image" Target="../media/image253.png"/><Relationship Id="rId7" Type="http://schemas.openxmlformats.org/officeDocument/2006/relationships/tags" Target="../tags/tag853.xml"/><Relationship Id="rId12" Type="http://schemas.openxmlformats.org/officeDocument/2006/relationships/tags" Target="../tags/tag858.xml"/><Relationship Id="rId17" Type="http://schemas.openxmlformats.org/officeDocument/2006/relationships/image" Target="../media/image360.png"/><Relationship Id="rId25" Type="http://schemas.openxmlformats.org/officeDocument/2006/relationships/image" Target="../media/image252.png"/><Relationship Id="rId2" Type="http://schemas.openxmlformats.org/officeDocument/2006/relationships/tags" Target="../tags/tag848.xml"/><Relationship Id="rId16" Type="http://schemas.openxmlformats.org/officeDocument/2006/relationships/image" Target="../media/image254.png"/><Relationship Id="rId20" Type="http://schemas.openxmlformats.org/officeDocument/2006/relationships/image" Target="../media/image75.png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tags" Target="../tags/tag857.xml"/><Relationship Id="rId24" Type="http://schemas.openxmlformats.org/officeDocument/2006/relationships/image" Target="../media/image246.png"/><Relationship Id="rId5" Type="http://schemas.openxmlformats.org/officeDocument/2006/relationships/tags" Target="../tags/tag851.xml"/><Relationship Id="rId15" Type="http://schemas.openxmlformats.org/officeDocument/2006/relationships/notesSlide" Target="../notesSlides/notesSlide41.xml"/><Relationship Id="rId23" Type="http://schemas.openxmlformats.org/officeDocument/2006/relationships/image" Target="../media/image362.png"/><Relationship Id="rId28" Type="http://schemas.openxmlformats.org/officeDocument/2006/relationships/image" Target="../media/image365.png"/><Relationship Id="rId10" Type="http://schemas.openxmlformats.org/officeDocument/2006/relationships/tags" Target="../tags/tag856.xml"/><Relationship Id="rId19" Type="http://schemas.openxmlformats.org/officeDocument/2006/relationships/image" Target="../media/image248.png"/><Relationship Id="rId4" Type="http://schemas.openxmlformats.org/officeDocument/2006/relationships/tags" Target="../tags/tag850.xml"/><Relationship Id="rId9" Type="http://schemas.openxmlformats.org/officeDocument/2006/relationships/tags" Target="../tags/tag85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255.png"/><Relationship Id="rId27" Type="http://schemas.openxmlformats.org/officeDocument/2006/relationships/image" Target="../media/image36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867.xml"/><Relationship Id="rId13" Type="http://schemas.openxmlformats.org/officeDocument/2006/relationships/tags" Target="../tags/tag872.xml"/><Relationship Id="rId18" Type="http://schemas.openxmlformats.org/officeDocument/2006/relationships/notesSlide" Target="../notesSlides/notesSlide42.xml"/><Relationship Id="rId26" Type="http://schemas.openxmlformats.org/officeDocument/2006/relationships/image" Target="../media/image79.png"/><Relationship Id="rId3" Type="http://schemas.openxmlformats.org/officeDocument/2006/relationships/tags" Target="../tags/tag862.xml"/><Relationship Id="rId21" Type="http://schemas.openxmlformats.org/officeDocument/2006/relationships/image" Target="../media/image247.png"/><Relationship Id="rId34" Type="http://schemas.openxmlformats.org/officeDocument/2006/relationships/image" Target="../media/image369.png"/><Relationship Id="rId7" Type="http://schemas.openxmlformats.org/officeDocument/2006/relationships/tags" Target="../tags/tag866.xml"/><Relationship Id="rId12" Type="http://schemas.openxmlformats.org/officeDocument/2006/relationships/tags" Target="../tags/tag871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249.png"/><Relationship Id="rId33" Type="http://schemas.openxmlformats.org/officeDocument/2006/relationships/image" Target="../media/image266.png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0" Type="http://schemas.openxmlformats.org/officeDocument/2006/relationships/image" Target="../media/image246.png"/><Relationship Id="rId29" Type="http://schemas.openxmlformats.org/officeDocument/2006/relationships/image" Target="../media/image16.png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image" Target="../media/image366.png"/><Relationship Id="rId32" Type="http://schemas.openxmlformats.org/officeDocument/2006/relationships/image" Target="../media/image301.png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image" Target="../media/image76.png"/><Relationship Id="rId28" Type="http://schemas.openxmlformats.org/officeDocument/2006/relationships/image" Target="../media/image368.png"/><Relationship Id="rId10" Type="http://schemas.openxmlformats.org/officeDocument/2006/relationships/tags" Target="../tags/tag869.xml"/><Relationship Id="rId19" Type="http://schemas.openxmlformats.org/officeDocument/2006/relationships/image" Target="../media/image75.png"/><Relationship Id="rId31" Type="http://schemas.openxmlformats.org/officeDocument/2006/relationships/image" Target="../media/image277.png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image" Target="../media/image248.png"/><Relationship Id="rId27" Type="http://schemas.openxmlformats.org/officeDocument/2006/relationships/image" Target="../media/image367.png"/><Relationship Id="rId30" Type="http://schemas.openxmlformats.org/officeDocument/2006/relationships/image" Target="../media/image25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tags" Target="../tags/tag878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71.png"/><Relationship Id="rId5" Type="http://schemas.openxmlformats.org/officeDocument/2006/relationships/tags" Target="../tags/tag880.xml"/><Relationship Id="rId10" Type="http://schemas.openxmlformats.org/officeDocument/2006/relationships/image" Target="../media/image367.png"/><Relationship Id="rId4" Type="http://schemas.openxmlformats.org/officeDocument/2006/relationships/tags" Target="../tags/tag879.xml"/><Relationship Id="rId9" Type="http://schemas.openxmlformats.org/officeDocument/2006/relationships/image" Target="../media/image37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73.png"/><Relationship Id="rId3" Type="http://schemas.openxmlformats.org/officeDocument/2006/relationships/tags" Target="../tags/tag883.xml"/><Relationship Id="rId7" Type="http://schemas.openxmlformats.org/officeDocument/2006/relationships/tags" Target="../tags/tag887.xml"/><Relationship Id="rId12" Type="http://schemas.openxmlformats.org/officeDocument/2006/relationships/image" Target="../media/image301.png"/><Relationship Id="rId2" Type="http://schemas.openxmlformats.org/officeDocument/2006/relationships/tags" Target="../tags/tag882.xml"/><Relationship Id="rId16" Type="http://schemas.openxmlformats.org/officeDocument/2006/relationships/image" Target="../media/image370.png"/><Relationship Id="rId1" Type="http://schemas.openxmlformats.org/officeDocument/2006/relationships/tags" Target="../tags/tag881.xml"/><Relationship Id="rId6" Type="http://schemas.openxmlformats.org/officeDocument/2006/relationships/tags" Target="../tags/tag886.xml"/><Relationship Id="rId11" Type="http://schemas.openxmlformats.org/officeDocument/2006/relationships/image" Target="../media/image372.png"/><Relationship Id="rId5" Type="http://schemas.openxmlformats.org/officeDocument/2006/relationships/tags" Target="../tags/tag885.xml"/><Relationship Id="rId15" Type="http://schemas.openxmlformats.org/officeDocument/2006/relationships/image" Target="../media/image375.png"/><Relationship Id="rId10" Type="http://schemas.openxmlformats.org/officeDocument/2006/relationships/image" Target="../media/image371.png"/><Relationship Id="rId4" Type="http://schemas.openxmlformats.org/officeDocument/2006/relationships/tags" Target="../tags/tag884.xml"/><Relationship Id="rId9" Type="http://schemas.openxmlformats.org/officeDocument/2006/relationships/notesSlide" Target="../notesSlides/notesSlide44.xml"/><Relationship Id="rId14" Type="http://schemas.openxmlformats.org/officeDocument/2006/relationships/image" Target="../media/image37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895.xml"/><Relationship Id="rId13" Type="http://schemas.openxmlformats.org/officeDocument/2006/relationships/notesSlide" Target="../notesSlides/notesSlide45.xml"/><Relationship Id="rId18" Type="http://schemas.openxmlformats.org/officeDocument/2006/relationships/image" Target="../media/image377.png"/><Relationship Id="rId3" Type="http://schemas.openxmlformats.org/officeDocument/2006/relationships/tags" Target="../tags/tag890.xml"/><Relationship Id="rId21" Type="http://schemas.openxmlformats.org/officeDocument/2006/relationships/image" Target="../media/image379.png"/><Relationship Id="rId7" Type="http://schemas.openxmlformats.org/officeDocument/2006/relationships/tags" Target="../tags/tag894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376.png"/><Relationship Id="rId2" Type="http://schemas.openxmlformats.org/officeDocument/2006/relationships/tags" Target="../tags/tag889.xml"/><Relationship Id="rId16" Type="http://schemas.openxmlformats.org/officeDocument/2006/relationships/image" Target="../media/image301.png"/><Relationship Id="rId20" Type="http://schemas.openxmlformats.org/officeDocument/2006/relationships/image" Target="../media/image370.png"/><Relationship Id="rId1" Type="http://schemas.openxmlformats.org/officeDocument/2006/relationships/tags" Target="../tags/tag888.xml"/><Relationship Id="rId6" Type="http://schemas.openxmlformats.org/officeDocument/2006/relationships/tags" Target="../tags/tag893.xml"/><Relationship Id="rId11" Type="http://schemas.openxmlformats.org/officeDocument/2006/relationships/tags" Target="../tags/tag898.xml"/><Relationship Id="rId5" Type="http://schemas.openxmlformats.org/officeDocument/2006/relationships/tags" Target="../tags/tag892.xml"/><Relationship Id="rId15" Type="http://schemas.openxmlformats.org/officeDocument/2006/relationships/image" Target="../media/image372.png"/><Relationship Id="rId23" Type="http://schemas.openxmlformats.org/officeDocument/2006/relationships/image" Target="../media/image381.png"/><Relationship Id="rId10" Type="http://schemas.openxmlformats.org/officeDocument/2006/relationships/tags" Target="../tags/tag897.xml"/><Relationship Id="rId19" Type="http://schemas.openxmlformats.org/officeDocument/2006/relationships/image" Target="../media/image378.png"/><Relationship Id="rId4" Type="http://schemas.openxmlformats.org/officeDocument/2006/relationships/tags" Target="../tags/tag891.xml"/><Relationship Id="rId9" Type="http://schemas.openxmlformats.org/officeDocument/2006/relationships/tags" Target="../tags/tag896.xml"/><Relationship Id="rId14" Type="http://schemas.openxmlformats.org/officeDocument/2006/relationships/image" Target="../media/image371.png"/><Relationship Id="rId22" Type="http://schemas.openxmlformats.org/officeDocument/2006/relationships/image" Target="../media/image38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06.xml"/><Relationship Id="rId13" Type="http://schemas.openxmlformats.org/officeDocument/2006/relationships/image" Target="../media/image371.png"/><Relationship Id="rId18" Type="http://schemas.openxmlformats.org/officeDocument/2006/relationships/image" Target="../media/image377.png"/><Relationship Id="rId3" Type="http://schemas.openxmlformats.org/officeDocument/2006/relationships/tags" Target="../tags/tag901.xml"/><Relationship Id="rId21" Type="http://schemas.openxmlformats.org/officeDocument/2006/relationships/image" Target="../media/image380.png"/><Relationship Id="rId7" Type="http://schemas.openxmlformats.org/officeDocument/2006/relationships/tags" Target="../tags/tag905.xml"/><Relationship Id="rId12" Type="http://schemas.openxmlformats.org/officeDocument/2006/relationships/notesSlide" Target="../notesSlides/notesSlide46.xml"/><Relationship Id="rId17" Type="http://schemas.openxmlformats.org/officeDocument/2006/relationships/image" Target="../media/image376.png"/><Relationship Id="rId2" Type="http://schemas.openxmlformats.org/officeDocument/2006/relationships/tags" Target="../tags/tag900.xml"/><Relationship Id="rId16" Type="http://schemas.openxmlformats.org/officeDocument/2006/relationships/image" Target="../media/image301.png"/><Relationship Id="rId20" Type="http://schemas.openxmlformats.org/officeDocument/2006/relationships/image" Target="../media/image370.png"/><Relationship Id="rId1" Type="http://schemas.openxmlformats.org/officeDocument/2006/relationships/tags" Target="../tags/tag899.xml"/><Relationship Id="rId6" Type="http://schemas.openxmlformats.org/officeDocument/2006/relationships/tags" Target="../tags/tag90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903.xml"/><Relationship Id="rId15" Type="http://schemas.openxmlformats.org/officeDocument/2006/relationships/image" Target="../media/image372.png"/><Relationship Id="rId10" Type="http://schemas.openxmlformats.org/officeDocument/2006/relationships/tags" Target="../tags/tag908.xml"/><Relationship Id="rId19" Type="http://schemas.openxmlformats.org/officeDocument/2006/relationships/image" Target="../media/image382.png"/><Relationship Id="rId4" Type="http://schemas.openxmlformats.org/officeDocument/2006/relationships/tags" Target="../tags/tag902.xml"/><Relationship Id="rId9" Type="http://schemas.openxmlformats.org/officeDocument/2006/relationships/tags" Target="../tags/tag907.xml"/><Relationship Id="rId14" Type="http://schemas.openxmlformats.org/officeDocument/2006/relationships/image" Target="../media/image3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image" Target="../media/image18.png"/><Relationship Id="rId26" Type="http://schemas.openxmlformats.org/officeDocument/2006/relationships/image" Target="../media/image31.png"/><Relationship Id="rId3" Type="http://schemas.openxmlformats.org/officeDocument/2006/relationships/tags" Target="../tags/tag58.xml"/><Relationship Id="rId21" Type="http://schemas.openxmlformats.org/officeDocument/2006/relationships/image" Target="../media/image12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image" Target="../media/image17.png"/><Relationship Id="rId25" Type="http://schemas.openxmlformats.org/officeDocument/2006/relationships/image" Target="../media/image16.png"/><Relationship Id="rId2" Type="http://schemas.openxmlformats.org/officeDocument/2006/relationships/tags" Target="../tags/tag57.xml"/><Relationship Id="rId16" Type="http://schemas.openxmlformats.org/officeDocument/2006/relationships/image" Target="../media/image6.png"/><Relationship Id="rId20" Type="http://schemas.openxmlformats.org/officeDocument/2006/relationships/image" Target="../media/image11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34.png"/><Relationship Id="rId5" Type="http://schemas.openxmlformats.org/officeDocument/2006/relationships/tags" Target="../tags/tag60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33.png"/><Relationship Id="rId28" Type="http://schemas.openxmlformats.org/officeDocument/2006/relationships/image" Target="../media/image36.png"/><Relationship Id="rId10" Type="http://schemas.openxmlformats.org/officeDocument/2006/relationships/tags" Target="../tags/tag65.xml"/><Relationship Id="rId19" Type="http://schemas.openxmlformats.org/officeDocument/2006/relationships/image" Target="../media/image30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14.png"/><Relationship Id="rId27" Type="http://schemas.openxmlformats.org/officeDocument/2006/relationships/image" Target="../media/image3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01.png"/><Relationship Id="rId3" Type="http://schemas.openxmlformats.org/officeDocument/2006/relationships/tags" Target="../tags/tag911.xml"/><Relationship Id="rId7" Type="http://schemas.openxmlformats.org/officeDocument/2006/relationships/tags" Target="../tags/tag915.xml"/><Relationship Id="rId12" Type="http://schemas.openxmlformats.org/officeDocument/2006/relationships/image" Target="../media/image384.png"/><Relationship Id="rId2" Type="http://schemas.openxmlformats.org/officeDocument/2006/relationships/tags" Target="../tags/tag910.xml"/><Relationship Id="rId1" Type="http://schemas.openxmlformats.org/officeDocument/2006/relationships/tags" Target="../tags/tag909.xml"/><Relationship Id="rId6" Type="http://schemas.openxmlformats.org/officeDocument/2006/relationships/tags" Target="../tags/tag914.xml"/><Relationship Id="rId11" Type="http://schemas.openxmlformats.org/officeDocument/2006/relationships/image" Target="../media/image383.png"/><Relationship Id="rId5" Type="http://schemas.openxmlformats.org/officeDocument/2006/relationships/tags" Target="../tags/tag913.xml"/><Relationship Id="rId10" Type="http://schemas.openxmlformats.org/officeDocument/2006/relationships/image" Target="../media/image382.png"/><Relationship Id="rId4" Type="http://schemas.openxmlformats.org/officeDocument/2006/relationships/tags" Target="../tags/tag912.xml"/><Relationship Id="rId9" Type="http://schemas.openxmlformats.org/officeDocument/2006/relationships/notesSlide" Target="../notesSlides/notesSlide47.xml"/><Relationship Id="rId14" Type="http://schemas.openxmlformats.org/officeDocument/2006/relationships/image" Target="../media/image385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928.xml"/><Relationship Id="rId18" Type="http://schemas.openxmlformats.org/officeDocument/2006/relationships/tags" Target="../tags/tag933.xml"/><Relationship Id="rId26" Type="http://schemas.openxmlformats.org/officeDocument/2006/relationships/tags" Target="../tags/tag941.xml"/><Relationship Id="rId39" Type="http://schemas.openxmlformats.org/officeDocument/2006/relationships/image" Target="../media/image301.png"/><Relationship Id="rId3" Type="http://schemas.openxmlformats.org/officeDocument/2006/relationships/tags" Target="../tags/tag918.xml"/><Relationship Id="rId21" Type="http://schemas.openxmlformats.org/officeDocument/2006/relationships/tags" Target="../tags/tag936.xml"/><Relationship Id="rId34" Type="http://schemas.openxmlformats.org/officeDocument/2006/relationships/image" Target="../media/image387.png"/><Relationship Id="rId42" Type="http://schemas.openxmlformats.org/officeDocument/2006/relationships/image" Target="../media/image392.png"/><Relationship Id="rId47" Type="http://schemas.openxmlformats.org/officeDocument/2006/relationships/image" Target="../media/image396.png"/><Relationship Id="rId50" Type="http://schemas.openxmlformats.org/officeDocument/2006/relationships/image" Target="../media/image399.png"/><Relationship Id="rId7" Type="http://schemas.openxmlformats.org/officeDocument/2006/relationships/tags" Target="../tags/tag922.xml"/><Relationship Id="rId12" Type="http://schemas.openxmlformats.org/officeDocument/2006/relationships/tags" Target="../tags/tag927.xml"/><Relationship Id="rId17" Type="http://schemas.openxmlformats.org/officeDocument/2006/relationships/tags" Target="../tags/tag932.xml"/><Relationship Id="rId25" Type="http://schemas.openxmlformats.org/officeDocument/2006/relationships/tags" Target="../tags/tag940.xml"/><Relationship Id="rId33" Type="http://schemas.openxmlformats.org/officeDocument/2006/relationships/image" Target="../media/image382.png"/><Relationship Id="rId38" Type="http://schemas.openxmlformats.org/officeDocument/2006/relationships/image" Target="../media/image384.png"/><Relationship Id="rId46" Type="http://schemas.openxmlformats.org/officeDocument/2006/relationships/image" Target="../media/image395.png"/><Relationship Id="rId2" Type="http://schemas.openxmlformats.org/officeDocument/2006/relationships/tags" Target="../tags/tag917.xml"/><Relationship Id="rId16" Type="http://schemas.openxmlformats.org/officeDocument/2006/relationships/tags" Target="../tags/tag931.xml"/><Relationship Id="rId20" Type="http://schemas.openxmlformats.org/officeDocument/2006/relationships/tags" Target="../tags/tag935.xml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391.png"/><Relationship Id="rId1" Type="http://schemas.openxmlformats.org/officeDocument/2006/relationships/tags" Target="../tags/tag916.xml"/><Relationship Id="rId6" Type="http://schemas.openxmlformats.org/officeDocument/2006/relationships/tags" Target="../tags/tag921.xml"/><Relationship Id="rId11" Type="http://schemas.openxmlformats.org/officeDocument/2006/relationships/tags" Target="../tags/tag926.xml"/><Relationship Id="rId24" Type="http://schemas.openxmlformats.org/officeDocument/2006/relationships/tags" Target="../tags/tag939.xml"/><Relationship Id="rId32" Type="http://schemas.openxmlformats.org/officeDocument/2006/relationships/image" Target="../media/image386.png"/><Relationship Id="rId37" Type="http://schemas.openxmlformats.org/officeDocument/2006/relationships/image" Target="../media/image390.png"/><Relationship Id="rId40" Type="http://schemas.openxmlformats.org/officeDocument/2006/relationships/image" Target="../media/image53.png"/><Relationship Id="rId45" Type="http://schemas.openxmlformats.org/officeDocument/2006/relationships/image" Target="../media/image394.png"/><Relationship Id="rId53" Type="http://schemas.openxmlformats.org/officeDocument/2006/relationships/image" Target="../media/image402.png"/><Relationship Id="rId5" Type="http://schemas.openxmlformats.org/officeDocument/2006/relationships/tags" Target="../tags/tag920.xml"/><Relationship Id="rId15" Type="http://schemas.openxmlformats.org/officeDocument/2006/relationships/tags" Target="../tags/tag930.xml"/><Relationship Id="rId23" Type="http://schemas.openxmlformats.org/officeDocument/2006/relationships/tags" Target="../tags/tag938.xml"/><Relationship Id="rId28" Type="http://schemas.openxmlformats.org/officeDocument/2006/relationships/tags" Target="../tags/tag943.xml"/><Relationship Id="rId36" Type="http://schemas.openxmlformats.org/officeDocument/2006/relationships/image" Target="../media/image389.png"/><Relationship Id="rId49" Type="http://schemas.openxmlformats.org/officeDocument/2006/relationships/image" Target="../media/image398.png"/><Relationship Id="rId10" Type="http://schemas.openxmlformats.org/officeDocument/2006/relationships/tags" Target="../tags/tag925.xml"/><Relationship Id="rId19" Type="http://schemas.openxmlformats.org/officeDocument/2006/relationships/tags" Target="../tags/tag934.xml"/><Relationship Id="rId31" Type="http://schemas.openxmlformats.org/officeDocument/2006/relationships/image" Target="../media/image385.png"/><Relationship Id="rId44" Type="http://schemas.openxmlformats.org/officeDocument/2006/relationships/image" Target="../media/image266.png"/><Relationship Id="rId52" Type="http://schemas.openxmlformats.org/officeDocument/2006/relationships/image" Target="../media/image401.png"/><Relationship Id="rId4" Type="http://schemas.openxmlformats.org/officeDocument/2006/relationships/tags" Target="../tags/tag919.xml"/><Relationship Id="rId9" Type="http://schemas.openxmlformats.org/officeDocument/2006/relationships/tags" Target="../tags/tag924.xml"/><Relationship Id="rId14" Type="http://schemas.openxmlformats.org/officeDocument/2006/relationships/tags" Target="../tags/tag929.xml"/><Relationship Id="rId22" Type="http://schemas.openxmlformats.org/officeDocument/2006/relationships/tags" Target="../tags/tag937.xml"/><Relationship Id="rId27" Type="http://schemas.openxmlformats.org/officeDocument/2006/relationships/tags" Target="../tags/tag942.xml"/><Relationship Id="rId30" Type="http://schemas.openxmlformats.org/officeDocument/2006/relationships/notesSlide" Target="../notesSlides/notesSlide48.xml"/><Relationship Id="rId35" Type="http://schemas.openxmlformats.org/officeDocument/2006/relationships/image" Target="../media/image388.png"/><Relationship Id="rId43" Type="http://schemas.openxmlformats.org/officeDocument/2006/relationships/image" Target="../media/image393.png"/><Relationship Id="rId48" Type="http://schemas.openxmlformats.org/officeDocument/2006/relationships/image" Target="../media/image397.png"/><Relationship Id="rId8" Type="http://schemas.openxmlformats.org/officeDocument/2006/relationships/tags" Target="../tags/tag923.xml"/><Relationship Id="rId51" Type="http://schemas.openxmlformats.org/officeDocument/2006/relationships/image" Target="../media/image400.png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tags" Target="../tags/tag956.xml"/><Relationship Id="rId18" Type="http://schemas.openxmlformats.org/officeDocument/2006/relationships/tags" Target="../tags/tag961.xml"/><Relationship Id="rId26" Type="http://schemas.openxmlformats.org/officeDocument/2006/relationships/tags" Target="../tags/tag969.xml"/><Relationship Id="rId39" Type="http://schemas.openxmlformats.org/officeDocument/2006/relationships/image" Target="../media/image392.png"/><Relationship Id="rId3" Type="http://schemas.openxmlformats.org/officeDocument/2006/relationships/tags" Target="../tags/tag946.xml"/><Relationship Id="rId21" Type="http://schemas.openxmlformats.org/officeDocument/2006/relationships/tags" Target="../tags/tag964.xml"/><Relationship Id="rId34" Type="http://schemas.openxmlformats.org/officeDocument/2006/relationships/image" Target="../media/image388.png"/><Relationship Id="rId42" Type="http://schemas.openxmlformats.org/officeDocument/2006/relationships/image" Target="../media/image395.png"/><Relationship Id="rId47" Type="http://schemas.openxmlformats.org/officeDocument/2006/relationships/image" Target="../media/image400.png"/><Relationship Id="rId50" Type="http://schemas.openxmlformats.org/officeDocument/2006/relationships/image" Target="../media/image301.png"/><Relationship Id="rId7" Type="http://schemas.openxmlformats.org/officeDocument/2006/relationships/tags" Target="../tags/tag950.xml"/><Relationship Id="rId12" Type="http://schemas.openxmlformats.org/officeDocument/2006/relationships/tags" Target="../tags/tag955.xml"/><Relationship Id="rId17" Type="http://schemas.openxmlformats.org/officeDocument/2006/relationships/tags" Target="../tags/tag960.xml"/><Relationship Id="rId25" Type="http://schemas.openxmlformats.org/officeDocument/2006/relationships/tags" Target="../tags/tag968.xml"/><Relationship Id="rId33" Type="http://schemas.openxmlformats.org/officeDocument/2006/relationships/image" Target="../media/image387.png"/><Relationship Id="rId38" Type="http://schemas.openxmlformats.org/officeDocument/2006/relationships/image" Target="../media/image391.png"/><Relationship Id="rId46" Type="http://schemas.openxmlformats.org/officeDocument/2006/relationships/image" Target="../media/image399.png"/><Relationship Id="rId2" Type="http://schemas.openxmlformats.org/officeDocument/2006/relationships/tags" Target="../tags/tag945.xml"/><Relationship Id="rId16" Type="http://schemas.openxmlformats.org/officeDocument/2006/relationships/tags" Target="../tags/tag959.xml"/><Relationship Id="rId20" Type="http://schemas.openxmlformats.org/officeDocument/2006/relationships/tags" Target="../tags/tag963.xml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266.png"/><Relationship Id="rId1" Type="http://schemas.openxmlformats.org/officeDocument/2006/relationships/tags" Target="../tags/tag944.xml"/><Relationship Id="rId6" Type="http://schemas.openxmlformats.org/officeDocument/2006/relationships/tags" Target="../tags/tag949.xml"/><Relationship Id="rId11" Type="http://schemas.openxmlformats.org/officeDocument/2006/relationships/tags" Target="../tags/tag954.xml"/><Relationship Id="rId24" Type="http://schemas.openxmlformats.org/officeDocument/2006/relationships/tags" Target="../tags/tag967.xml"/><Relationship Id="rId32" Type="http://schemas.openxmlformats.org/officeDocument/2006/relationships/image" Target="../media/image386.png"/><Relationship Id="rId37" Type="http://schemas.openxmlformats.org/officeDocument/2006/relationships/image" Target="../media/image53.png"/><Relationship Id="rId40" Type="http://schemas.openxmlformats.org/officeDocument/2006/relationships/image" Target="../media/image393.png"/><Relationship Id="rId45" Type="http://schemas.openxmlformats.org/officeDocument/2006/relationships/image" Target="../media/image398.png"/><Relationship Id="rId5" Type="http://schemas.openxmlformats.org/officeDocument/2006/relationships/tags" Target="../tags/tag948.xml"/><Relationship Id="rId15" Type="http://schemas.openxmlformats.org/officeDocument/2006/relationships/tags" Target="../tags/tag958.xml"/><Relationship Id="rId23" Type="http://schemas.openxmlformats.org/officeDocument/2006/relationships/tags" Target="../tags/tag966.xml"/><Relationship Id="rId28" Type="http://schemas.openxmlformats.org/officeDocument/2006/relationships/tags" Target="../tags/tag971.xml"/><Relationship Id="rId36" Type="http://schemas.openxmlformats.org/officeDocument/2006/relationships/image" Target="../media/image390.png"/><Relationship Id="rId49" Type="http://schemas.openxmlformats.org/officeDocument/2006/relationships/image" Target="../media/image402.png"/><Relationship Id="rId10" Type="http://schemas.openxmlformats.org/officeDocument/2006/relationships/tags" Target="../tags/tag953.xml"/><Relationship Id="rId19" Type="http://schemas.openxmlformats.org/officeDocument/2006/relationships/tags" Target="../tags/tag962.xml"/><Relationship Id="rId31" Type="http://schemas.openxmlformats.org/officeDocument/2006/relationships/image" Target="../media/image385.png"/><Relationship Id="rId44" Type="http://schemas.openxmlformats.org/officeDocument/2006/relationships/image" Target="../media/image397.png"/><Relationship Id="rId52" Type="http://schemas.openxmlformats.org/officeDocument/2006/relationships/image" Target="../media/image404.png"/><Relationship Id="rId4" Type="http://schemas.openxmlformats.org/officeDocument/2006/relationships/tags" Target="../tags/tag947.xml"/><Relationship Id="rId9" Type="http://schemas.openxmlformats.org/officeDocument/2006/relationships/tags" Target="../tags/tag952.xml"/><Relationship Id="rId14" Type="http://schemas.openxmlformats.org/officeDocument/2006/relationships/tags" Target="../tags/tag957.xml"/><Relationship Id="rId22" Type="http://schemas.openxmlformats.org/officeDocument/2006/relationships/tags" Target="../tags/tag965.xml"/><Relationship Id="rId27" Type="http://schemas.openxmlformats.org/officeDocument/2006/relationships/tags" Target="../tags/tag970.xml"/><Relationship Id="rId30" Type="http://schemas.openxmlformats.org/officeDocument/2006/relationships/notesSlide" Target="../notesSlides/notesSlide49.xml"/><Relationship Id="rId35" Type="http://schemas.openxmlformats.org/officeDocument/2006/relationships/image" Target="../media/image389.png"/><Relationship Id="rId43" Type="http://schemas.openxmlformats.org/officeDocument/2006/relationships/image" Target="../media/image396.png"/><Relationship Id="rId48" Type="http://schemas.openxmlformats.org/officeDocument/2006/relationships/image" Target="../media/image401.png"/><Relationship Id="rId8" Type="http://schemas.openxmlformats.org/officeDocument/2006/relationships/tags" Target="../tags/tag951.xml"/><Relationship Id="rId51" Type="http://schemas.openxmlformats.org/officeDocument/2006/relationships/image" Target="../media/image403.png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26" Type="http://schemas.openxmlformats.org/officeDocument/2006/relationships/tags" Target="../tags/tag997.xml"/><Relationship Id="rId39" Type="http://schemas.openxmlformats.org/officeDocument/2006/relationships/image" Target="../media/image388.png"/><Relationship Id="rId3" Type="http://schemas.openxmlformats.org/officeDocument/2006/relationships/tags" Target="../tags/tag974.xml"/><Relationship Id="rId21" Type="http://schemas.openxmlformats.org/officeDocument/2006/relationships/tags" Target="../tags/tag992.xml"/><Relationship Id="rId34" Type="http://schemas.openxmlformats.org/officeDocument/2006/relationships/image" Target="../media/image404.png"/><Relationship Id="rId42" Type="http://schemas.openxmlformats.org/officeDocument/2006/relationships/image" Target="../media/image405.png"/><Relationship Id="rId47" Type="http://schemas.openxmlformats.org/officeDocument/2006/relationships/image" Target="../media/image402.png"/><Relationship Id="rId50" Type="http://schemas.openxmlformats.org/officeDocument/2006/relationships/image" Target="../media/image410.png"/><Relationship Id="rId7" Type="http://schemas.openxmlformats.org/officeDocument/2006/relationships/tags" Target="../tags/tag978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33" Type="http://schemas.openxmlformats.org/officeDocument/2006/relationships/image" Target="../media/image391.png"/><Relationship Id="rId38" Type="http://schemas.openxmlformats.org/officeDocument/2006/relationships/image" Target="../media/image387.png"/><Relationship Id="rId46" Type="http://schemas.openxmlformats.org/officeDocument/2006/relationships/image" Target="../media/image400.png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0" Type="http://schemas.openxmlformats.org/officeDocument/2006/relationships/tags" Target="../tags/tag991.xml"/><Relationship Id="rId29" Type="http://schemas.openxmlformats.org/officeDocument/2006/relationships/notesSlide" Target="../notesSlides/notesSlide50.xml"/><Relationship Id="rId41" Type="http://schemas.openxmlformats.org/officeDocument/2006/relationships/image" Target="../media/image390.png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32" Type="http://schemas.openxmlformats.org/officeDocument/2006/relationships/image" Target="../media/image386.png"/><Relationship Id="rId37" Type="http://schemas.openxmlformats.org/officeDocument/2006/relationships/image" Target="../media/image392.png"/><Relationship Id="rId40" Type="http://schemas.openxmlformats.org/officeDocument/2006/relationships/image" Target="../media/image389.png"/><Relationship Id="rId45" Type="http://schemas.openxmlformats.org/officeDocument/2006/relationships/image" Target="../media/image408.png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slideLayout" Target="../slideLayouts/slideLayout1.xml"/><Relationship Id="rId36" Type="http://schemas.openxmlformats.org/officeDocument/2006/relationships/image" Target="../media/image401.png"/><Relationship Id="rId49" Type="http://schemas.openxmlformats.org/officeDocument/2006/relationships/image" Target="../media/image409.png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31" Type="http://schemas.openxmlformats.org/officeDocument/2006/relationships/image" Target="../media/image385.png"/><Relationship Id="rId44" Type="http://schemas.openxmlformats.org/officeDocument/2006/relationships/image" Target="../media/image407.png"/><Relationship Id="rId52" Type="http://schemas.openxmlformats.org/officeDocument/2006/relationships/image" Target="../media/image266.png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image" Target="../media/image53.png"/><Relationship Id="rId35" Type="http://schemas.openxmlformats.org/officeDocument/2006/relationships/image" Target="../media/image403.png"/><Relationship Id="rId43" Type="http://schemas.openxmlformats.org/officeDocument/2006/relationships/image" Target="../media/image406.png"/><Relationship Id="rId48" Type="http://schemas.openxmlformats.org/officeDocument/2006/relationships/image" Target="../media/image393.png"/><Relationship Id="rId8" Type="http://schemas.openxmlformats.org/officeDocument/2006/relationships/tags" Target="../tags/tag979.xml"/><Relationship Id="rId51" Type="http://schemas.openxmlformats.org/officeDocument/2006/relationships/image" Target="../media/image301.pn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tags" Target="../tags/tag1011.xml"/><Relationship Id="rId18" Type="http://schemas.openxmlformats.org/officeDocument/2006/relationships/tags" Target="../tags/tag1016.xml"/><Relationship Id="rId26" Type="http://schemas.openxmlformats.org/officeDocument/2006/relationships/slideLayout" Target="../slideLayouts/slideLayout1.xml"/><Relationship Id="rId39" Type="http://schemas.openxmlformats.org/officeDocument/2006/relationships/image" Target="../media/image415.png"/><Relationship Id="rId3" Type="http://schemas.openxmlformats.org/officeDocument/2006/relationships/tags" Target="../tags/tag1001.xml"/><Relationship Id="rId21" Type="http://schemas.openxmlformats.org/officeDocument/2006/relationships/tags" Target="../tags/tag1019.xml"/><Relationship Id="rId34" Type="http://schemas.openxmlformats.org/officeDocument/2006/relationships/image" Target="../media/image380.png"/><Relationship Id="rId42" Type="http://schemas.openxmlformats.org/officeDocument/2006/relationships/image" Target="../media/image418.png"/><Relationship Id="rId47" Type="http://schemas.openxmlformats.org/officeDocument/2006/relationships/image" Target="../media/image410.png"/><Relationship Id="rId7" Type="http://schemas.openxmlformats.org/officeDocument/2006/relationships/tags" Target="../tags/tag1005.xml"/><Relationship Id="rId12" Type="http://schemas.openxmlformats.org/officeDocument/2006/relationships/tags" Target="../tags/tag1010.xml"/><Relationship Id="rId17" Type="http://schemas.openxmlformats.org/officeDocument/2006/relationships/tags" Target="../tags/tag1015.xml"/><Relationship Id="rId25" Type="http://schemas.openxmlformats.org/officeDocument/2006/relationships/tags" Target="../tags/tag1023.xml"/><Relationship Id="rId33" Type="http://schemas.openxmlformats.org/officeDocument/2006/relationships/image" Target="../media/image400.png"/><Relationship Id="rId38" Type="http://schemas.openxmlformats.org/officeDocument/2006/relationships/image" Target="../media/image414.png"/><Relationship Id="rId46" Type="http://schemas.openxmlformats.org/officeDocument/2006/relationships/image" Target="../media/image409.png"/><Relationship Id="rId2" Type="http://schemas.openxmlformats.org/officeDocument/2006/relationships/tags" Target="../tags/tag1000.xml"/><Relationship Id="rId16" Type="http://schemas.openxmlformats.org/officeDocument/2006/relationships/tags" Target="../tags/tag1014.xml"/><Relationship Id="rId20" Type="http://schemas.openxmlformats.org/officeDocument/2006/relationships/tags" Target="../tags/tag1018.xml"/><Relationship Id="rId29" Type="http://schemas.openxmlformats.org/officeDocument/2006/relationships/image" Target="../media/image404.png"/><Relationship Id="rId41" Type="http://schemas.openxmlformats.org/officeDocument/2006/relationships/image" Target="../media/image417.png"/><Relationship Id="rId1" Type="http://schemas.openxmlformats.org/officeDocument/2006/relationships/tags" Target="../tags/tag999.xml"/><Relationship Id="rId6" Type="http://schemas.openxmlformats.org/officeDocument/2006/relationships/tags" Target="../tags/tag1004.xml"/><Relationship Id="rId11" Type="http://schemas.openxmlformats.org/officeDocument/2006/relationships/tags" Target="../tags/tag1009.xml"/><Relationship Id="rId24" Type="http://schemas.openxmlformats.org/officeDocument/2006/relationships/tags" Target="../tags/tag1022.xml"/><Relationship Id="rId32" Type="http://schemas.openxmlformats.org/officeDocument/2006/relationships/image" Target="../media/image407.png"/><Relationship Id="rId37" Type="http://schemas.openxmlformats.org/officeDocument/2006/relationships/image" Target="../media/image413.png"/><Relationship Id="rId40" Type="http://schemas.openxmlformats.org/officeDocument/2006/relationships/image" Target="../media/image416.png"/><Relationship Id="rId45" Type="http://schemas.openxmlformats.org/officeDocument/2006/relationships/image" Target="../media/image408.png"/><Relationship Id="rId5" Type="http://schemas.openxmlformats.org/officeDocument/2006/relationships/tags" Target="../tags/tag1003.xml"/><Relationship Id="rId15" Type="http://schemas.openxmlformats.org/officeDocument/2006/relationships/tags" Target="../tags/tag1013.xml"/><Relationship Id="rId23" Type="http://schemas.openxmlformats.org/officeDocument/2006/relationships/tags" Target="../tags/tag1021.xml"/><Relationship Id="rId28" Type="http://schemas.openxmlformats.org/officeDocument/2006/relationships/image" Target="../media/image391.png"/><Relationship Id="rId36" Type="http://schemas.openxmlformats.org/officeDocument/2006/relationships/image" Target="../media/image412.png"/><Relationship Id="rId49" Type="http://schemas.openxmlformats.org/officeDocument/2006/relationships/image" Target="../media/image301.png"/><Relationship Id="rId10" Type="http://schemas.openxmlformats.org/officeDocument/2006/relationships/tags" Target="../tags/tag1008.xml"/><Relationship Id="rId19" Type="http://schemas.openxmlformats.org/officeDocument/2006/relationships/tags" Target="../tags/tag1017.xml"/><Relationship Id="rId31" Type="http://schemas.openxmlformats.org/officeDocument/2006/relationships/image" Target="../media/image405.png"/><Relationship Id="rId44" Type="http://schemas.openxmlformats.org/officeDocument/2006/relationships/image" Target="../media/image406.png"/><Relationship Id="rId4" Type="http://schemas.openxmlformats.org/officeDocument/2006/relationships/tags" Target="../tags/tag1002.xml"/><Relationship Id="rId9" Type="http://schemas.openxmlformats.org/officeDocument/2006/relationships/tags" Target="../tags/tag1007.xml"/><Relationship Id="rId14" Type="http://schemas.openxmlformats.org/officeDocument/2006/relationships/tags" Target="../tags/tag1012.xml"/><Relationship Id="rId22" Type="http://schemas.openxmlformats.org/officeDocument/2006/relationships/tags" Target="../tags/tag1020.xml"/><Relationship Id="rId27" Type="http://schemas.openxmlformats.org/officeDocument/2006/relationships/notesSlide" Target="../notesSlides/notesSlide51.xml"/><Relationship Id="rId30" Type="http://schemas.openxmlformats.org/officeDocument/2006/relationships/image" Target="../media/image403.png"/><Relationship Id="rId35" Type="http://schemas.openxmlformats.org/officeDocument/2006/relationships/image" Target="../media/image411.png"/><Relationship Id="rId43" Type="http://schemas.openxmlformats.org/officeDocument/2006/relationships/image" Target="../media/image419.png"/><Relationship Id="rId48" Type="http://schemas.openxmlformats.org/officeDocument/2006/relationships/image" Target="../media/image420.png"/><Relationship Id="rId8" Type="http://schemas.openxmlformats.org/officeDocument/2006/relationships/tags" Target="../tags/tag100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031.xml"/><Relationship Id="rId13" Type="http://schemas.openxmlformats.org/officeDocument/2006/relationships/tags" Target="../tags/tag1036.xml"/><Relationship Id="rId18" Type="http://schemas.openxmlformats.org/officeDocument/2006/relationships/tags" Target="../tags/tag1041.xml"/><Relationship Id="rId26" Type="http://schemas.openxmlformats.org/officeDocument/2006/relationships/image" Target="../media/image423.png"/><Relationship Id="rId3" Type="http://schemas.openxmlformats.org/officeDocument/2006/relationships/tags" Target="../tags/tag1026.xml"/><Relationship Id="rId21" Type="http://schemas.openxmlformats.org/officeDocument/2006/relationships/notesSlide" Target="../notesSlides/notesSlide52.xml"/><Relationship Id="rId34" Type="http://schemas.openxmlformats.org/officeDocument/2006/relationships/image" Target="../media/image428.png"/><Relationship Id="rId7" Type="http://schemas.openxmlformats.org/officeDocument/2006/relationships/tags" Target="../tags/tag1030.xml"/><Relationship Id="rId12" Type="http://schemas.openxmlformats.org/officeDocument/2006/relationships/tags" Target="../tags/tag1035.xml"/><Relationship Id="rId17" Type="http://schemas.openxmlformats.org/officeDocument/2006/relationships/tags" Target="../tags/tag1040.xml"/><Relationship Id="rId25" Type="http://schemas.openxmlformats.org/officeDocument/2006/relationships/image" Target="../media/image422.png"/><Relationship Id="rId33" Type="http://schemas.openxmlformats.org/officeDocument/2006/relationships/image" Target="../media/image427.png"/><Relationship Id="rId2" Type="http://schemas.openxmlformats.org/officeDocument/2006/relationships/tags" Target="../tags/tag1025.xml"/><Relationship Id="rId16" Type="http://schemas.openxmlformats.org/officeDocument/2006/relationships/tags" Target="../tags/tag1039.xml"/><Relationship Id="rId20" Type="http://schemas.openxmlformats.org/officeDocument/2006/relationships/slideLayout" Target="../slideLayouts/slideLayout1.xml"/><Relationship Id="rId29" Type="http://schemas.openxmlformats.org/officeDocument/2006/relationships/image" Target="../media/image426.png"/><Relationship Id="rId1" Type="http://schemas.openxmlformats.org/officeDocument/2006/relationships/tags" Target="../tags/tag1024.xml"/><Relationship Id="rId6" Type="http://schemas.openxmlformats.org/officeDocument/2006/relationships/tags" Target="../tags/tag1029.xml"/><Relationship Id="rId11" Type="http://schemas.openxmlformats.org/officeDocument/2006/relationships/tags" Target="../tags/tag1034.xml"/><Relationship Id="rId24" Type="http://schemas.openxmlformats.org/officeDocument/2006/relationships/image" Target="../media/image421.png"/><Relationship Id="rId32" Type="http://schemas.openxmlformats.org/officeDocument/2006/relationships/image" Target="../media/image410.png"/><Relationship Id="rId37" Type="http://schemas.openxmlformats.org/officeDocument/2006/relationships/image" Target="../media/image127.png"/><Relationship Id="rId5" Type="http://schemas.openxmlformats.org/officeDocument/2006/relationships/tags" Target="../tags/tag1028.xml"/><Relationship Id="rId15" Type="http://schemas.openxmlformats.org/officeDocument/2006/relationships/tags" Target="../tags/tag1038.xml"/><Relationship Id="rId23" Type="http://schemas.openxmlformats.org/officeDocument/2006/relationships/image" Target="../media/image407.png"/><Relationship Id="rId28" Type="http://schemas.openxmlformats.org/officeDocument/2006/relationships/image" Target="../media/image425.png"/><Relationship Id="rId36" Type="http://schemas.openxmlformats.org/officeDocument/2006/relationships/image" Target="../media/image430.png"/><Relationship Id="rId10" Type="http://schemas.openxmlformats.org/officeDocument/2006/relationships/tags" Target="../tags/tag1033.xml"/><Relationship Id="rId19" Type="http://schemas.openxmlformats.org/officeDocument/2006/relationships/tags" Target="../tags/tag1042.xml"/><Relationship Id="rId31" Type="http://schemas.openxmlformats.org/officeDocument/2006/relationships/image" Target="../media/image408.png"/><Relationship Id="rId4" Type="http://schemas.openxmlformats.org/officeDocument/2006/relationships/tags" Target="../tags/tag1027.xml"/><Relationship Id="rId9" Type="http://schemas.openxmlformats.org/officeDocument/2006/relationships/tags" Target="../tags/tag1032.xml"/><Relationship Id="rId14" Type="http://schemas.openxmlformats.org/officeDocument/2006/relationships/tags" Target="../tags/tag1037.xml"/><Relationship Id="rId22" Type="http://schemas.openxmlformats.org/officeDocument/2006/relationships/image" Target="../media/image419.png"/><Relationship Id="rId27" Type="http://schemas.openxmlformats.org/officeDocument/2006/relationships/image" Target="../media/image424.png"/><Relationship Id="rId30" Type="http://schemas.openxmlformats.org/officeDocument/2006/relationships/image" Target="../media/image301.png"/><Relationship Id="rId35" Type="http://schemas.openxmlformats.org/officeDocument/2006/relationships/image" Target="../media/image4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image" Target="../media/image16.png"/><Relationship Id="rId26" Type="http://schemas.openxmlformats.org/officeDocument/2006/relationships/image" Target="../media/image17.png"/><Relationship Id="rId3" Type="http://schemas.openxmlformats.org/officeDocument/2006/relationships/tags" Target="../tags/tag72.xml"/><Relationship Id="rId21" Type="http://schemas.openxmlformats.org/officeDocument/2006/relationships/image" Target="../media/image39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6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image" Target="../media/image38.png"/><Relationship Id="rId29" Type="http://schemas.openxmlformats.org/officeDocument/2006/relationships/image" Target="../media/image12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36.png"/><Relationship Id="rId32" Type="http://schemas.openxmlformats.org/officeDocument/2006/relationships/image" Target="../media/image34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35.png"/><Relationship Id="rId28" Type="http://schemas.openxmlformats.org/officeDocument/2006/relationships/image" Target="../media/image11.png"/><Relationship Id="rId10" Type="http://schemas.openxmlformats.org/officeDocument/2006/relationships/tags" Target="../tags/tag79.xml"/><Relationship Id="rId19" Type="http://schemas.openxmlformats.org/officeDocument/2006/relationships/image" Target="../media/image37.png"/><Relationship Id="rId31" Type="http://schemas.openxmlformats.org/officeDocument/2006/relationships/image" Target="../media/image33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40.png"/><Relationship Id="rId27" Type="http://schemas.openxmlformats.org/officeDocument/2006/relationships/image" Target="../media/image18.png"/><Relationship Id="rId30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1.xml"/><Relationship Id="rId26" Type="http://schemas.openxmlformats.org/officeDocument/2006/relationships/image" Target="../media/image16.png"/><Relationship Id="rId3" Type="http://schemas.openxmlformats.org/officeDocument/2006/relationships/tags" Target="../tags/tag88.xml"/><Relationship Id="rId21" Type="http://schemas.openxmlformats.org/officeDocument/2006/relationships/image" Target="../media/image18.png"/><Relationship Id="rId34" Type="http://schemas.openxmlformats.org/officeDocument/2006/relationships/image" Target="../media/image41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6.png"/><Relationship Id="rId33" Type="http://schemas.openxmlformats.org/officeDocument/2006/relationships/image" Target="../media/image13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40.png"/><Relationship Id="rId32" Type="http://schemas.openxmlformats.org/officeDocument/2006/relationships/image" Target="../media/image34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37.png"/><Relationship Id="rId28" Type="http://schemas.openxmlformats.org/officeDocument/2006/relationships/image" Target="../media/image36.png"/><Relationship Id="rId10" Type="http://schemas.openxmlformats.org/officeDocument/2006/relationships/tags" Target="../tags/tag95.xml"/><Relationship Id="rId19" Type="http://schemas.openxmlformats.org/officeDocument/2006/relationships/image" Target="../media/image38.png"/><Relationship Id="rId31" Type="http://schemas.openxmlformats.org/officeDocument/2006/relationships/image" Target="../media/image14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39.png"/><Relationship Id="rId27" Type="http://schemas.openxmlformats.org/officeDocument/2006/relationships/image" Target="../media/image35.png"/><Relationship Id="rId3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B9FB-C823-486C-BA4C-A5A4A91DEBA4}" type="slidenum">
              <a:rPr lang="en-US"/>
              <a:pPr/>
              <a:t>1</a:t>
            </a:fld>
            <a:endParaRPr lang="en-US"/>
          </a:p>
        </p:txBody>
      </p:sp>
      <p:sp>
        <p:nvSpPr>
          <p:cNvPr id="2042882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Variations on Stokes’ Theorem</a:t>
            </a:r>
          </a:p>
        </p:txBody>
      </p:sp>
      <p:sp>
        <p:nvSpPr>
          <p:cNvPr id="2042883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2884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63" y="1622425"/>
            <a:ext cx="7006001" cy="3591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003425"/>
            <a:ext cx="5003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868363"/>
            <a:ext cx="5362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63" y="1260475"/>
            <a:ext cx="8328477" cy="339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7091906" y="1219200"/>
            <a:ext cx="60325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8382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4517-B42E-449A-AD59-63532363C4AA}" type="slidenum">
              <a:rPr lang="en-US"/>
              <a:pPr/>
              <a:t>10</a:t>
            </a:fld>
            <a:endParaRPr lang="en-US"/>
          </a:p>
        </p:txBody>
      </p:sp>
      <p:pic>
        <p:nvPicPr>
          <p:cNvPr id="1912834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1175"/>
            <a:ext cx="8020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2835" name="Rectangle 3" descr="20%"/>
          <p:cNvSpPr>
            <a:spLocks noChangeArrowheads="1"/>
          </p:cNvSpPr>
          <p:nvPr/>
        </p:nvSpPr>
        <p:spPr bwMode="auto">
          <a:xfrm>
            <a:off x="3657600" y="4419600"/>
            <a:ext cx="2741613" cy="1828800"/>
          </a:xfrm>
          <a:prstGeom prst="rect">
            <a:avLst/>
          </a:prstGeom>
          <a:pattFill prst="pct20">
            <a:fgClr>
              <a:srgbClr val="FF0000"/>
            </a:fgClr>
            <a:bgClr>
              <a:srgbClr val="FFFFFF"/>
            </a:bgClr>
          </a:pattFill>
          <a:ln w="28575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2836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2837" name="Line 5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38" name="Line 6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284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3975"/>
            <a:ext cx="4227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2845" name="Line 13"/>
          <p:cNvSpPr>
            <a:spLocks noChangeShapeType="1"/>
          </p:cNvSpPr>
          <p:nvPr/>
        </p:nvSpPr>
        <p:spPr bwMode="auto">
          <a:xfrm>
            <a:off x="2741613" y="4419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46" name="Line 14"/>
          <p:cNvSpPr>
            <a:spLocks noChangeShapeType="1"/>
          </p:cNvSpPr>
          <p:nvPr/>
        </p:nvSpPr>
        <p:spPr bwMode="auto">
          <a:xfrm>
            <a:off x="2743200" y="62484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47" name="Line 15"/>
          <p:cNvSpPr>
            <a:spLocks noChangeShapeType="1"/>
          </p:cNvSpPr>
          <p:nvPr/>
        </p:nvSpPr>
        <p:spPr bwMode="auto">
          <a:xfrm flipH="1">
            <a:off x="3646488" y="44196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48" name="Line 16"/>
          <p:cNvSpPr>
            <a:spLocks noChangeShapeType="1"/>
          </p:cNvSpPr>
          <p:nvPr/>
        </p:nvSpPr>
        <p:spPr bwMode="auto">
          <a:xfrm>
            <a:off x="3657600" y="62484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2877" name="Group 45"/>
          <p:cNvGrpSpPr>
            <a:grpSpLocks/>
          </p:cNvGrpSpPr>
          <p:nvPr/>
        </p:nvGrpSpPr>
        <p:grpSpPr bwMode="auto">
          <a:xfrm>
            <a:off x="2286000" y="4114800"/>
            <a:ext cx="5029200" cy="2438400"/>
            <a:chOff x="1440" y="2592"/>
            <a:chExt cx="3168" cy="1536"/>
          </a:xfrm>
        </p:grpSpPr>
        <p:sp>
          <p:nvSpPr>
            <p:cNvPr id="1912850" name="Line 18"/>
            <p:cNvSpPr>
              <a:spLocks noChangeShapeType="1"/>
            </p:cNvSpPr>
            <p:nvPr/>
          </p:nvSpPr>
          <p:spPr bwMode="auto">
            <a:xfrm flipV="1">
              <a:off x="1728" y="2592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51" name="Line 19"/>
            <p:cNvSpPr>
              <a:spLocks noChangeShapeType="1"/>
            </p:cNvSpPr>
            <p:nvPr/>
          </p:nvSpPr>
          <p:spPr bwMode="auto">
            <a:xfrm>
              <a:off x="1440" y="3360"/>
              <a:ext cx="31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52" name="Line 20"/>
            <p:cNvSpPr>
              <a:spLocks noChangeShapeType="1"/>
            </p:cNvSpPr>
            <p:nvPr/>
          </p:nvSpPr>
          <p:spPr bwMode="auto">
            <a:xfrm rot="-5400000">
              <a:off x="1727" y="2729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53" name="Line 21"/>
            <p:cNvSpPr>
              <a:spLocks noChangeShapeType="1"/>
            </p:cNvSpPr>
            <p:nvPr/>
          </p:nvSpPr>
          <p:spPr bwMode="auto">
            <a:xfrm rot="-5400000">
              <a:off x="1727" y="3881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12854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3374"/>
              <a:ext cx="9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2855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" y="3374"/>
              <a:ext cx="8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2856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3877"/>
              <a:ext cx="8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2857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2714"/>
              <a:ext cx="10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12858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248400"/>
            <a:ext cx="184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2859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4191000"/>
            <a:ext cx="1381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2860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191000"/>
            <a:ext cx="15398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2861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24600"/>
            <a:ext cx="1381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2862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594225"/>
            <a:ext cx="5270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10" y="2616200"/>
            <a:ext cx="1151318" cy="283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4213225"/>
            <a:ext cx="772737" cy="28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2866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59422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2867" name="Line 35"/>
          <p:cNvSpPr>
            <a:spLocks noChangeShapeType="1"/>
          </p:cNvSpPr>
          <p:nvPr/>
        </p:nvSpPr>
        <p:spPr bwMode="auto">
          <a:xfrm rot="-10800000">
            <a:off x="3657600" y="5237163"/>
            <a:ext cx="0" cy="1730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68" name="Line 36"/>
          <p:cNvSpPr>
            <a:spLocks noChangeShapeType="1"/>
          </p:cNvSpPr>
          <p:nvPr/>
        </p:nvSpPr>
        <p:spPr bwMode="auto">
          <a:xfrm rot="-10800000">
            <a:off x="6400800" y="5257800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69" name="Line 37"/>
          <p:cNvSpPr>
            <a:spLocks noChangeShapeType="1"/>
          </p:cNvSpPr>
          <p:nvPr/>
        </p:nvSpPr>
        <p:spPr bwMode="auto">
          <a:xfrm flipV="1">
            <a:off x="6397625" y="4405313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70" name="Line 38"/>
          <p:cNvSpPr>
            <a:spLocks noChangeShapeType="1"/>
          </p:cNvSpPr>
          <p:nvPr/>
        </p:nvSpPr>
        <p:spPr bwMode="auto">
          <a:xfrm>
            <a:off x="3657600" y="44196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2871" name="Group 39"/>
          <p:cNvGrpSpPr>
            <a:grpSpLocks/>
          </p:cNvGrpSpPr>
          <p:nvPr/>
        </p:nvGrpSpPr>
        <p:grpSpPr bwMode="auto">
          <a:xfrm>
            <a:off x="304800" y="3527425"/>
            <a:ext cx="7713663" cy="434975"/>
            <a:chOff x="192" y="2222"/>
            <a:chExt cx="4859" cy="274"/>
          </a:xfrm>
        </p:grpSpPr>
        <p:sp>
          <p:nvSpPr>
            <p:cNvPr id="1912872" name="Rectangle 40"/>
            <p:cNvSpPr>
              <a:spLocks noChangeArrowheads="1"/>
            </p:cNvSpPr>
            <p:nvPr/>
          </p:nvSpPr>
          <p:spPr bwMode="auto">
            <a:xfrm>
              <a:off x="1324" y="2222"/>
              <a:ext cx="38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12873" name="Picture 4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72"/>
              <a:ext cx="7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2874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" y="2234"/>
              <a:ext cx="370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12875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76" name="Rectangle 4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9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1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1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1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1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12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12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12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12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12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12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1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1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500"/>
                                        <p:tgtEl>
                                          <p:spTgt spid="191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91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91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91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12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12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1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91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1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2835" grpId="0" animBg="1"/>
      <p:bldP spid="1912835" grpId="1" animBg="1"/>
      <p:bldP spid="1912835" grpId="2" animBg="1"/>
      <p:bldP spid="1912835" grpId="3" animBg="1"/>
      <p:bldP spid="1912837" grpId="0" animBg="1"/>
      <p:bldP spid="1912845" grpId="0" animBg="1"/>
      <p:bldP spid="1912846" grpId="0" animBg="1"/>
      <p:bldP spid="1912847" grpId="0" animBg="1"/>
      <p:bldP spid="1912848" grpId="0" animBg="1"/>
      <p:bldP spid="1912867" grpId="0" animBg="1"/>
      <p:bldP spid="1912867" grpId="1" animBg="1"/>
      <p:bldP spid="1912868" grpId="0" animBg="1"/>
      <p:bldP spid="1912868" grpId="1" animBg="1"/>
      <p:bldP spid="1912869" grpId="0" animBg="1"/>
      <p:bldP spid="19128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3421-E8F9-41CA-A23A-6BC3D58A8E78}" type="slidenum">
              <a:rPr lang="en-US"/>
              <a:pPr/>
              <a:t>11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839788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38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9625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604" y="1622425"/>
            <a:ext cx="6364679" cy="43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13861" name="Line 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386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6251575"/>
            <a:ext cx="523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10" y="1177925"/>
            <a:ext cx="7478892" cy="434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24" y="2460625"/>
            <a:ext cx="7005441" cy="377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386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03650"/>
            <a:ext cx="49863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3866" name="Rectangle 10"/>
          <p:cNvSpPr>
            <a:spLocks noChangeArrowheads="1"/>
          </p:cNvSpPr>
          <p:nvPr/>
        </p:nvSpPr>
        <p:spPr bwMode="auto">
          <a:xfrm>
            <a:off x="1123950" y="3733800"/>
            <a:ext cx="451485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386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5791200"/>
            <a:ext cx="887037" cy="283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386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040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387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4724400"/>
            <a:ext cx="69310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387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5791200"/>
            <a:ext cx="6269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387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3873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3861" grpId="0" animBg="1"/>
      <p:bldP spid="19138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3A95-D138-47B9-8A97-F1B3E344D712}" type="slidenum">
              <a:rPr lang="en-US"/>
              <a:pPr/>
              <a:t>12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839788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79" y="1219200"/>
            <a:ext cx="7498155" cy="396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48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724275"/>
            <a:ext cx="49482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885" name="Rectangle 5"/>
          <p:cNvSpPr>
            <a:spLocks noChangeArrowheads="1"/>
          </p:cNvSpPr>
          <p:nvPr/>
        </p:nvSpPr>
        <p:spPr bwMode="auto">
          <a:xfrm>
            <a:off x="1123950" y="3654425"/>
            <a:ext cx="4470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48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806950"/>
            <a:ext cx="54959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41988"/>
            <a:ext cx="502285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8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003425"/>
            <a:ext cx="72707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25" y="2536825"/>
            <a:ext cx="5759250" cy="359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1" y="1622425"/>
            <a:ext cx="7741877" cy="359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489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89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7225"/>
            <a:ext cx="3040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893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894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8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2804-3CA8-4C3D-8352-76F0C6F740CB}" type="slidenum">
              <a:rPr lang="en-US"/>
              <a:pPr/>
              <a:t>13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685800"/>
            <a:ext cx="1812928" cy="283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57" y="1219200"/>
            <a:ext cx="6495686" cy="433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606" y="1828800"/>
            <a:ext cx="5458213" cy="339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59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251075"/>
            <a:ext cx="360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19450"/>
            <a:ext cx="2587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604" y="3775075"/>
            <a:ext cx="6251966" cy="377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2" y="2819400"/>
            <a:ext cx="6665549" cy="4158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591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499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91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762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610" y="4918075"/>
            <a:ext cx="1095754" cy="283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15916" name="Group 12"/>
          <p:cNvGrpSpPr>
            <a:grpSpLocks/>
          </p:cNvGrpSpPr>
          <p:nvPr/>
        </p:nvGrpSpPr>
        <p:grpSpPr bwMode="auto">
          <a:xfrm>
            <a:off x="4895850" y="4427538"/>
            <a:ext cx="2724150" cy="1211262"/>
            <a:chOff x="3084" y="2981"/>
            <a:chExt cx="1716" cy="763"/>
          </a:xfrm>
        </p:grpSpPr>
        <p:pic>
          <p:nvPicPr>
            <p:cNvPr id="1915917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2981"/>
              <a:ext cx="1487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5918" name="Picture 14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3600"/>
              <a:ext cx="17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1591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920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5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15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4105-E5B3-4C64-82CA-D9040D2BE978}" type="slidenum">
              <a:rPr lang="en-US"/>
              <a:pPr/>
              <a:t>14</a:t>
            </a:fld>
            <a:endParaRPr lang="en-US"/>
          </a:p>
        </p:txBody>
      </p:sp>
      <p:pic>
        <p:nvPicPr>
          <p:cNvPr id="1916949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499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6930" name="Line 2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69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600200"/>
            <a:ext cx="49291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378" y="3124200"/>
            <a:ext cx="4665202" cy="28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69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6525"/>
            <a:ext cx="608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378" y="3505200"/>
            <a:ext cx="5248993" cy="377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16935" name="Rectangle 7"/>
          <p:cNvSpPr>
            <a:spLocks noChangeArrowheads="1"/>
          </p:cNvSpPr>
          <p:nvPr/>
        </p:nvSpPr>
        <p:spPr bwMode="auto">
          <a:xfrm>
            <a:off x="7248525" y="3505200"/>
            <a:ext cx="547688" cy="328613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693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702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52400"/>
            <a:ext cx="5154772" cy="359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438400"/>
            <a:ext cx="5816627" cy="359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693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981200"/>
            <a:ext cx="432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694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670425"/>
            <a:ext cx="5175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694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5051425"/>
            <a:ext cx="4721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16002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31242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949" y="4670425"/>
            <a:ext cx="983041" cy="2641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1524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16947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48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9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600200"/>
            <a:ext cx="49291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6525"/>
            <a:ext cx="608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378" y="3124200"/>
            <a:ext cx="4665202" cy="28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378" y="3505200"/>
            <a:ext cx="5248993" cy="377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7248525" y="3505200"/>
            <a:ext cx="547688" cy="328613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702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52400"/>
            <a:ext cx="5154772" cy="359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438400"/>
            <a:ext cx="5816627" cy="359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981200"/>
            <a:ext cx="432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16002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31242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1524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F532-0C10-4862-9EC6-D67CA05AEC04}" type="slidenum">
              <a:rPr lang="en-US"/>
              <a:pPr/>
              <a:t>15</a:t>
            </a:fld>
            <a:endParaRPr lang="en-US"/>
          </a:p>
        </p:txBody>
      </p:sp>
      <p:sp>
        <p:nvSpPr>
          <p:cNvPr id="1917975" name="Line 23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797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499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7957" name="Picture 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70425"/>
            <a:ext cx="1303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17958" name="Group 6"/>
          <p:cNvGrpSpPr>
            <a:grpSpLocks/>
          </p:cNvGrpSpPr>
          <p:nvPr/>
        </p:nvGrpSpPr>
        <p:grpSpPr bwMode="auto">
          <a:xfrm>
            <a:off x="2746375" y="4670425"/>
            <a:ext cx="6046788" cy="663575"/>
            <a:chOff x="1730" y="2942"/>
            <a:chExt cx="3809" cy="418"/>
          </a:xfrm>
        </p:grpSpPr>
        <p:pic>
          <p:nvPicPr>
            <p:cNvPr id="1917959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" y="2942"/>
              <a:ext cx="380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7960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" y="3182"/>
              <a:ext cx="178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1797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7973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438400"/>
            <a:ext cx="5816627" cy="359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F19-50F8-4AD3-A7D8-B0810926E4BD}" type="slidenum">
              <a:rPr lang="en-US"/>
              <a:pPr/>
              <a:t>16</a:t>
            </a:fld>
            <a:endParaRPr lang="en-US"/>
          </a:p>
        </p:txBody>
      </p:sp>
      <p:sp>
        <p:nvSpPr>
          <p:cNvPr id="1919006" name="Line 30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9005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499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8978" name="Rectangle 2"/>
          <p:cNvSpPr>
            <a:spLocks noChangeArrowheads="1"/>
          </p:cNvSpPr>
          <p:nvPr/>
        </p:nvSpPr>
        <p:spPr bwMode="auto">
          <a:xfrm>
            <a:off x="152400" y="3276600"/>
            <a:ext cx="2362200" cy="17526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897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74625"/>
            <a:ext cx="49291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8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555625"/>
            <a:ext cx="298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600200"/>
            <a:ext cx="49291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613" y="1012825"/>
            <a:ext cx="5836064" cy="359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898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981200"/>
            <a:ext cx="432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8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355975"/>
            <a:ext cx="6194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8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56025"/>
            <a:ext cx="6194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8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4929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898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895600"/>
            <a:ext cx="3625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8990" name="Line 14"/>
          <p:cNvSpPr>
            <a:spLocks noChangeShapeType="1"/>
          </p:cNvSpPr>
          <p:nvPr/>
        </p:nvSpPr>
        <p:spPr bwMode="auto">
          <a:xfrm>
            <a:off x="152400" y="4038600"/>
            <a:ext cx="2362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8992" name="Group 16"/>
          <p:cNvGrpSpPr>
            <a:grpSpLocks/>
          </p:cNvGrpSpPr>
          <p:nvPr/>
        </p:nvGrpSpPr>
        <p:grpSpPr bwMode="auto">
          <a:xfrm>
            <a:off x="228600" y="3429000"/>
            <a:ext cx="1876425" cy="533400"/>
            <a:chOff x="144" y="2304"/>
            <a:chExt cx="1182" cy="336"/>
          </a:xfrm>
        </p:grpSpPr>
        <p:pic>
          <p:nvPicPr>
            <p:cNvPr id="1918993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04"/>
              <a:ext cx="103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8994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" y="2456"/>
              <a:ext cx="55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1899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51375"/>
            <a:ext cx="3946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18996" name="Group 20"/>
          <p:cNvGrpSpPr>
            <a:grpSpLocks/>
          </p:cNvGrpSpPr>
          <p:nvPr/>
        </p:nvGrpSpPr>
        <p:grpSpPr bwMode="auto">
          <a:xfrm>
            <a:off x="304800" y="4191000"/>
            <a:ext cx="2036763" cy="663575"/>
            <a:chOff x="192" y="2784"/>
            <a:chExt cx="1283" cy="418"/>
          </a:xfrm>
        </p:grpSpPr>
        <p:pic>
          <p:nvPicPr>
            <p:cNvPr id="1918997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84"/>
              <a:ext cx="8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8998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06"/>
              <a:ext cx="123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1899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5051425"/>
            <a:ext cx="34369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16002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9" y="2895600"/>
            <a:ext cx="2399095" cy="302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1524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19003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9004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8978" grpId="0" animBg="1"/>
      <p:bldP spid="19189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9" y="2895600"/>
            <a:ext cx="2399095" cy="302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E1DA-8007-45CE-9F05-B3786A403619}" type="slidenum">
              <a:rPr lang="en-US"/>
              <a:pPr/>
              <a:t>17</a:t>
            </a:fld>
            <a:endParaRPr lang="en-US"/>
          </a:p>
        </p:txBody>
      </p:sp>
      <p:sp>
        <p:nvSpPr>
          <p:cNvPr id="1920035" name="Line 35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0034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499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0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09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0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9575"/>
            <a:ext cx="8801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0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136775"/>
            <a:ext cx="74596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355975"/>
            <a:ext cx="6194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0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4929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0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895600"/>
            <a:ext cx="3625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1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51375"/>
            <a:ext cx="3946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0011" name="Rectangle 11"/>
          <p:cNvSpPr>
            <a:spLocks noChangeArrowheads="1"/>
          </p:cNvSpPr>
          <p:nvPr/>
        </p:nvSpPr>
        <p:spPr bwMode="auto">
          <a:xfrm>
            <a:off x="152400" y="3276600"/>
            <a:ext cx="2362200" cy="17526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001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16367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1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28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0014" name="Line 14"/>
          <p:cNvSpPr>
            <a:spLocks noChangeShapeType="1"/>
          </p:cNvSpPr>
          <p:nvPr/>
        </p:nvSpPr>
        <p:spPr bwMode="auto">
          <a:xfrm>
            <a:off x="152400" y="4038600"/>
            <a:ext cx="2362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001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670300"/>
            <a:ext cx="87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1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43425"/>
            <a:ext cx="1960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1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5051425"/>
            <a:ext cx="34369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001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56025"/>
            <a:ext cx="6194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1258888"/>
            <a:ext cx="1133478" cy="283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20021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611438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10" y="493713"/>
            <a:ext cx="983042" cy="2641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20023" name="Line 23"/>
          <p:cNvSpPr>
            <a:spLocks noChangeShapeType="1"/>
          </p:cNvSpPr>
          <p:nvPr/>
        </p:nvSpPr>
        <p:spPr bwMode="auto">
          <a:xfrm flipV="1">
            <a:off x="1676400" y="838200"/>
            <a:ext cx="9144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24" name="Line 24"/>
          <p:cNvSpPr>
            <a:spLocks noChangeShapeType="1"/>
          </p:cNvSpPr>
          <p:nvPr/>
        </p:nvSpPr>
        <p:spPr bwMode="auto">
          <a:xfrm flipH="1" flipV="1">
            <a:off x="6400800" y="762000"/>
            <a:ext cx="9906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25" name="Line 25"/>
          <p:cNvSpPr>
            <a:spLocks noChangeShapeType="1"/>
          </p:cNvSpPr>
          <p:nvPr/>
        </p:nvSpPr>
        <p:spPr bwMode="auto">
          <a:xfrm flipH="1" flipV="1">
            <a:off x="7567613" y="776288"/>
            <a:ext cx="301625" cy="13890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26" name="Line 26"/>
          <p:cNvSpPr>
            <a:spLocks noChangeShapeType="1"/>
          </p:cNvSpPr>
          <p:nvPr/>
        </p:nvSpPr>
        <p:spPr bwMode="auto">
          <a:xfrm flipH="1" flipV="1">
            <a:off x="2057400" y="1981200"/>
            <a:ext cx="17526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27" name="Line 27"/>
          <p:cNvSpPr>
            <a:spLocks noChangeShapeType="1"/>
          </p:cNvSpPr>
          <p:nvPr/>
        </p:nvSpPr>
        <p:spPr bwMode="auto">
          <a:xfrm flipH="1" flipV="1">
            <a:off x="4572000" y="1981200"/>
            <a:ext cx="5334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28" name="Line 28"/>
          <p:cNvSpPr>
            <a:spLocks noChangeShapeType="1"/>
          </p:cNvSpPr>
          <p:nvPr/>
        </p:nvSpPr>
        <p:spPr bwMode="auto">
          <a:xfrm flipV="1">
            <a:off x="3810000" y="1981200"/>
            <a:ext cx="31242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29" name="Line 29"/>
          <p:cNvSpPr>
            <a:spLocks noChangeShapeType="1"/>
          </p:cNvSpPr>
          <p:nvPr/>
        </p:nvSpPr>
        <p:spPr bwMode="auto">
          <a:xfrm flipH="1" flipV="1">
            <a:off x="1752600" y="2362200"/>
            <a:ext cx="32004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30" name="Line 30"/>
          <p:cNvSpPr>
            <a:spLocks noChangeShapeType="1"/>
          </p:cNvSpPr>
          <p:nvPr/>
        </p:nvSpPr>
        <p:spPr bwMode="auto">
          <a:xfrm flipH="1" flipV="1">
            <a:off x="4419600" y="2438400"/>
            <a:ext cx="5334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31" name="Line 31"/>
          <p:cNvSpPr>
            <a:spLocks noChangeShapeType="1"/>
          </p:cNvSpPr>
          <p:nvPr/>
        </p:nvSpPr>
        <p:spPr bwMode="auto">
          <a:xfrm flipV="1">
            <a:off x="3810000" y="2362200"/>
            <a:ext cx="30480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0032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0033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92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2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92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92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92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92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2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92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92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192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0023" grpId="0" animBg="1"/>
      <p:bldP spid="1920024" grpId="0" animBg="1"/>
      <p:bldP spid="1920025" grpId="0" animBg="1"/>
      <p:bldP spid="1920026" grpId="0" animBg="1"/>
      <p:bldP spid="1920026" grpId="1" animBg="1"/>
      <p:bldP spid="1920027" grpId="0" animBg="1"/>
      <p:bldP spid="1920027" grpId="1" animBg="1"/>
      <p:bldP spid="1920028" grpId="0" animBg="1"/>
      <p:bldP spid="1920028" grpId="1" animBg="1"/>
      <p:bldP spid="1920029" grpId="0" animBg="1"/>
      <p:bldP spid="1920029" grpId="1" animBg="1"/>
      <p:bldP spid="1920030" grpId="0" animBg="1"/>
      <p:bldP spid="1920030" grpId="1" animBg="1"/>
      <p:bldP spid="1920031" grpId="0" animBg="1"/>
      <p:bldP spid="19200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CFA7-55CF-458A-A679-1F214D7A54FB}" type="slidenum">
              <a:rPr lang="en-US"/>
              <a:pPr/>
              <a:t>18</a:t>
            </a:fld>
            <a:endParaRPr lang="en-US"/>
          </a:p>
        </p:txBody>
      </p:sp>
      <p:sp>
        <p:nvSpPr>
          <p:cNvPr id="1921055" name="Line 31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1054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499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8600"/>
            <a:ext cx="13033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41425"/>
            <a:ext cx="41925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5175"/>
            <a:ext cx="5910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51025"/>
            <a:ext cx="34178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365375"/>
            <a:ext cx="3190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5149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355975"/>
            <a:ext cx="6194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4929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3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895600"/>
            <a:ext cx="3625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3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51375"/>
            <a:ext cx="3946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1038" name="Rectangle 14"/>
          <p:cNvSpPr>
            <a:spLocks noChangeArrowheads="1"/>
          </p:cNvSpPr>
          <p:nvPr/>
        </p:nvSpPr>
        <p:spPr bwMode="auto">
          <a:xfrm>
            <a:off x="152400" y="3276600"/>
            <a:ext cx="2362200" cy="17526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103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16367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4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28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1041" name="Line 17"/>
          <p:cNvSpPr>
            <a:spLocks noChangeShapeType="1"/>
          </p:cNvSpPr>
          <p:nvPr/>
        </p:nvSpPr>
        <p:spPr bwMode="auto">
          <a:xfrm>
            <a:off x="152400" y="4038600"/>
            <a:ext cx="2362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104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670300"/>
            <a:ext cx="87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43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43425"/>
            <a:ext cx="19605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44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5051425"/>
            <a:ext cx="34369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1045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56025"/>
            <a:ext cx="6194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1046" name="Line 22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858838"/>
            <a:ext cx="774324" cy="283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21048" name="Line 24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1049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6275"/>
            <a:ext cx="1643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9" y="2895600"/>
            <a:ext cx="2399095" cy="302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21051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1317625"/>
            <a:ext cx="3228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1052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3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0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798" y="3810000"/>
            <a:ext cx="8520115" cy="1219200"/>
            <a:chOff x="304798" y="3124200"/>
            <a:chExt cx="8520115" cy="1219200"/>
          </a:xfrm>
        </p:grpSpPr>
        <p:pic>
          <p:nvPicPr>
            <p:cNvPr id="29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946525"/>
              <a:ext cx="60817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8378" y="3124200"/>
              <a:ext cx="4665202" cy="2832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8378" y="3505200"/>
              <a:ext cx="5248993" cy="3772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7248525" y="3505200"/>
              <a:ext cx="547688" cy="32861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798" y="3124200"/>
              <a:ext cx="1925643" cy="283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86-9464-446C-8F87-D4BBEE4AF0C9}" type="slidenum">
              <a:rPr lang="en-US"/>
              <a:pPr/>
              <a:t>19</a:t>
            </a:fld>
            <a:endParaRPr lang="en-US"/>
          </a:p>
        </p:txBody>
      </p:sp>
      <p:pic>
        <p:nvPicPr>
          <p:cNvPr id="192512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2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8600"/>
            <a:ext cx="13033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20955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1389063"/>
            <a:ext cx="774324" cy="283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2513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3892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219200"/>
            <a:ext cx="2457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429816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514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3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49438"/>
            <a:ext cx="906463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37" name="Line 17"/>
          <p:cNvSpPr>
            <a:spLocks noChangeShapeType="1"/>
          </p:cNvSpPr>
          <p:nvPr/>
        </p:nvSpPr>
        <p:spPr bwMode="auto">
          <a:xfrm flipH="1" flipV="1">
            <a:off x="2895600" y="2133600"/>
            <a:ext cx="2888456" cy="2514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38" name="Line 18"/>
          <p:cNvSpPr>
            <a:spLocks noChangeShapeType="1"/>
          </p:cNvSpPr>
          <p:nvPr/>
        </p:nvSpPr>
        <p:spPr bwMode="auto">
          <a:xfrm flipH="1" flipV="1">
            <a:off x="5867398" y="2057398"/>
            <a:ext cx="1752601" cy="2574926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39" name="Line 19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514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626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41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42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92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92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2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2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192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2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2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37" grpId="0" animBg="1"/>
      <p:bldP spid="1925137" grpId="1" animBg="1"/>
      <p:bldP spid="1925138" grpId="0" animBg="1"/>
      <p:bldP spid="19251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32-F6DE-4F98-AD67-535994827840}" type="slidenum">
              <a:rPr lang="en-US"/>
              <a:pPr/>
              <a:t>2</a:t>
            </a:fld>
            <a:endParaRPr lang="en-US"/>
          </a:p>
        </p:txBody>
      </p:sp>
      <p:pic>
        <p:nvPicPr>
          <p:cNvPr id="19046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600200"/>
            <a:ext cx="712946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767013"/>
            <a:ext cx="14097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138613"/>
            <a:ext cx="779303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45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46" name="Rectangle 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798" y="1752600"/>
            <a:ext cx="8145879" cy="1219654"/>
            <a:chOff x="304798" y="152400"/>
            <a:chExt cx="8145879" cy="1219654"/>
          </a:xfrm>
        </p:grpSpPr>
        <p:pic>
          <p:nvPicPr>
            <p:cNvPr id="30" name="Picture 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088" y="174625"/>
              <a:ext cx="49291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5" y="555625"/>
              <a:ext cx="29845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4613" y="1012825"/>
              <a:ext cx="5836064" cy="3592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798" y="152400"/>
              <a:ext cx="1925643" cy="283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04798" y="304800"/>
            <a:ext cx="8102629" cy="1197418"/>
            <a:chOff x="304798" y="1600200"/>
            <a:chExt cx="8102629" cy="1197418"/>
          </a:xfrm>
        </p:grpSpPr>
        <p:pic>
          <p:nvPicPr>
            <p:cNvPr id="25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613" y="1600200"/>
              <a:ext cx="49291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0800" y="2438400"/>
              <a:ext cx="5816627" cy="3592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850" y="1981200"/>
              <a:ext cx="432435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798" y="1600200"/>
              <a:ext cx="1925643" cy="283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B83B-AD3D-41DA-9D14-F8E4AA85478F}" type="slidenum">
              <a:rPr lang="en-US"/>
              <a:pPr/>
              <a:t>20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288" y="3276600"/>
            <a:ext cx="4664860" cy="283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2957" y="3643313"/>
            <a:ext cx="6174887" cy="359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26153" name="Rectangle 9"/>
          <p:cNvSpPr>
            <a:spLocks noChangeArrowheads="1"/>
          </p:cNvSpPr>
          <p:nvPr/>
        </p:nvSpPr>
        <p:spPr bwMode="auto">
          <a:xfrm>
            <a:off x="8205440" y="3619500"/>
            <a:ext cx="547687" cy="328613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615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0663"/>
            <a:ext cx="6457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61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670425"/>
            <a:ext cx="5175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61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5051425"/>
            <a:ext cx="46085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32766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949" y="4670425"/>
            <a:ext cx="983041" cy="2641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26164" name="Line 20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616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626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6166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167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04800" y="4343400"/>
            <a:ext cx="8820152" cy="1112838"/>
            <a:chOff x="304798" y="3276600"/>
            <a:chExt cx="8820152" cy="1112838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1288" y="3276600"/>
              <a:ext cx="4664860" cy="2832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2957" y="3643313"/>
              <a:ext cx="6174887" cy="359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8205440" y="3619500"/>
              <a:ext cx="547687" cy="32861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030663"/>
              <a:ext cx="64579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798" y="3276600"/>
              <a:ext cx="1925643" cy="283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2FF0-78B5-424A-92F0-656516791E0E}" type="slidenum">
              <a:rPr lang="en-US"/>
              <a:pPr/>
              <a:t>21</a:t>
            </a:fld>
            <a:endParaRPr lang="en-US"/>
          </a:p>
        </p:txBody>
      </p:sp>
      <p:sp>
        <p:nvSpPr>
          <p:cNvPr id="1927170" name="Line 2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71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499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718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718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19827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718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8600"/>
            <a:ext cx="13033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7187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7188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798" y="3276600"/>
            <a:ext cx="8820152" cy="1112838"/>
            <a:chOff x="304798" y="3276600"/>
            <a:chExt cx="8820152" cy="1112838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1288" y="3276600"/>
              <a:ext cx="4664860" cy="2832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2957" y="3643313"/>
              <a:ext cx="6174887" cy="359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8205440" y="3619500"/>
              <a:ext cx="547687" cy="32861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1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030663"/>
              <a:ext cx="64579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798" y="3276600"/>
              <a:ext cx="1925643" cy="283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5 L 0.00105 0.154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6C00-204C-4198-AF19-62C3DE0409EB}" type="slidenum">
              <a:rPr lang="en-US"/>
              <a:pPr/>
              <a:t>22</a:t>
            </a:fld>
            <a:endParaRPr lang="en-US"/>
          </a:p>
        </p:txBody>
      </p:sp>
      <p:pic>
        <p:nvPicPr>
          <p:cNvPr id="192819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052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820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6052"/>
            <a:ext cx="19827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820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5052"/>
            <a:ext cx="13033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820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1060"/>
            <a:ext cx="49514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820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7310"/>
            <a:ext cx="6273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820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23885"/>
            <a:ext cx="82391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820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35060"/>
            <a:ext cx="8466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88" y="955523"/>
            <a:ext cx="774324" cy="283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2820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2585"/>
            <a:ext cx="72564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820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3085948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8209" name="Line 17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821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499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8211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8212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04800" y="4343400"/>
            <a:ext cx="8820152" cy="1112838"/>
            <a:chOff x="304798" y="3276600"/>
            <a:chExt cx="8820152" cy="1112838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1288" y="3276600"/>
              <a:ext cx="4664860" cy="2832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2957" y="3643313"/>
              <a:ext cx="6174887" cy="3591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8205440" y="3619500"/>
              <a:ext cx="547687" cy="32861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030663"/>
              <a:ext cx="6457950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798" y="3276600"/>
              <a:ext cx="1925643" cy="2831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78" y="3644721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33600" y="3447288"/>
            <a:ext cx="6934200" cy="789633"/>
            <a:chOff x="2133600" y="3447288"/>
            <a:chExt cx="6934200" cy="789633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8112" y="3463263"/>
              <a:ext cx="6909688" cy="773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133600" y="3447288"/>
              <a:ext cx="3124200" cy="78638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2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2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928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EB89-3A0F-4A66-AF82-A427CBD6BC19}" type="slidenum">
              <a:rPr lang="en-US"/>
              <a:pPr/>
              <a:t>23</a:t>
            </a:fld>
            <a:endParaRPr lang="en-US"/>
          </a:p>
        </p:txBody>
      </p:sp>
      <p:sp>
        <p:nvSpPr>
          <p:cNvPr id="1929218" name="Line 2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921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549900"/>
            <a:ext cx="8289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228600"/>
            <a:ext cx="3154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685800"/>
            <a:ext cx="4456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9825"/>
            <a:ext cx="6931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0050"/>
            <a:ext cx="6931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2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3825"/>
            <a:ext cx="52308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9225" name="Line 9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9226" name="Group 10"/>
          <p:cNvGrpSpPr>
            <a:grpSpLocks/>
          </p:cNvGrpSpPr>
          <p:nvPr/>
        </p:nvGrpSpPr>
        <p:grpSpPr bwMode="auto">
          <a:xfrm>
            <a:off x="5715000" y="4683125"/>
            <a:ext cx="3276600" cy="712788"/>
            <a:chOff x="3600" y="3046"/>
            <a:chExt cx="2064" cy="449"/>
          </a:xfrm>
        </p:grpSpPr>
        <p:pic>
          <p:nvPicPr>
            <p:cNvPr id="1929227" name="Picture 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3080"/>
              <a:ext cx="194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9228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12"/>
              <a:ext cx="181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29229" name="Rectangle 13"/>
            <p:cNvSpPr>
              <a:spLocks noChangeArrowheads="1"/>
            </p:cNvSpPr>
            <p:nvPr/>
          </p:nvSpPr>
          <p:spPr bwMode="auto">
            <a:xfrm>
              <a:off x="3600" y="3046"/>
              <a:ext cx="2064" cy="44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29231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8686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923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62175"/>
            <a:ext cx="7232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9233" name="Rectangle 17"/>
          <p:cNvSpPr>
            <a:spLocks noChangeArrowheads="1"/>
          </p:cNvSpPr>
          <p:nvPr/>
        </p:nvSpPr>
        <p:spPr bwMode="auto">
          <a:xfrm>
            <a:off x="1708150" y="685800"/>
            <a:ext cx="547688" cy="320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34" name="Rectangle 18"/>
          <p:cNvSpPr>
            <a:spLocks noChangeArrowheads="1"/>
          </p:cNvSpPr>
          <p:nvPr/>
        </p:nvSpPr>
        <p:spPr bwMode="auto">
          <a:xfrm>
            <a:off x="484188" y="1123950"/>
            <a:ext cx="1819275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35" name="Rectangle 19"/>
          <p:cNvSpPr>
            <a:spLocks noChangeArrowheads="1"/>
          </p:cNvSpPr>
          <p:nvPr/>
        </p:nvSpPr>
        <p:spPr bwMode="auto">
          <a:xfrm>
            <a:off x="1708150" y="1671638"/>
            <a:ext cx="1306513" cy="3937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36" name="Rectangle 20"/>
          <p:cNvSpPr>
            <a:spLocks noChangeArrowheads="1"/>
          </p:cNvSpPr>
          <p:nvPr/>
        </p:nvSpPr>
        <p:spPr bwMode="auto">
          <a:xfrm>
            <a:off x="1708150" y="2165350"/>
            <a:ext cx="1306513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37" name="Line 21"/>
          <p:cNvSpPr>
            <a:spLocks noChangeShapeType="1"/>
          </p:cNvSpPr>
          <p:nvPr/>
        </p:nvSpPr>
        <p:spPr bwMode="auto">
          <a:xfrm flipV="1">
            <a:off x="501650" y="2376488"/>
            <a:ext cx="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05" y="3733800"/>
            <a:ext cx="6085278" cy="359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29238" name="Line 22"/>
          <p:cNvSpPr>
            <a:spLocks noChangeShapeType="1"/>
          </p:cNvSpPr>
          <p:nvPr/>
        </p:nvSpPr>
        <p:spPr bwMode="auto">
          <a:xfrm>
            <a:off x="1727200" y="1552575"/>
            <a:ext cx="14351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39" name="Line 23"/>
          <p:cNvSpPr>
            <a:spLocks noChangeShapeType="1"/>
          </p:cNvSpPr>
          <p:nvPr/>
        </p:nvSpPr>
        <p:spPr bwMode="auto">
          <a:xfrm>
            <a:off x="5273675" y="1552575"/>
            <a:ext cx="14351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40" name="Rectangle 24"/>
          <p:cNvSpPr>
            <a:spLocks noChangeArrowheads="1"/>
          </p:cNvSpPr>
          <p:nvPr/>
        </p:nvSpPr>
        <p:spPr bwMode="auto">
          <a:xfrm>
            <a:off x="5246688" y="1676400"/>
            <a:ext cx="1306512" cy="3937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41" name="Rectangle 25"/>
          <p:cNvSpPr>
            <a:spLocks noChangeArrowheads="1"/>
          </p:cNvSpPr>
          <p:nvPr/>
        </p:nvSpPr>
        <p:spPr bwMode="auto">
          <a:xfrm>
            <a:off x="3994150" y="685800"/>
            <a:ext cx="547688" cy="3651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42" name="Rectangle 26"/>
          <p:cNvSpPr>
            <a:spLocks noChangeArrowheads="1"/>
          </p:cNvSpPr>
          <p:nvPr/>
        </p:nvSpPr>
        <p:spPr bwMode="auto">
          <a:xfrm>
            <a:off x="4003675" y="1123950"/>
            <a:ext cx="1846263" cy="4111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43" name="Rectangle 27"/>
          <p:cNvSpPr>
            <a:spLocks noChangeArrowheads="1"/>
          </p:cNvSpPr>
          <p:nvPr/>
        </p:nvSpPr>
        <p:spPr bwMode="auto">
          <a:xfrm>
            <a:off x="5246688" y="2165350"/>
            <a:ext cx="1316037" cy="4111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44" name="Rectangle 28"/>
          <p:cNvSpPr>
            <a:spLocks noChangeArrowheads="1"/>
          </p:cNvSpPr>
          <p:nvPr/>
        </p:nvSpPr>
        <p:spPr bwMode="auto">
          <a:xfrm>
            <a:off x="5230813" y="2654300"/>
            <a:ext cx="1316037" cy="4111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9245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35500"/>
            <a:ext cx="1471613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4648200"/>
            <a:ext cx="1114209" cy="77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29247" name="Line 31"/>
          <p:cNvSpPr>
            <a:spLocks noChangeShapeType="1"/>
          </p:cNvSpPr>
          <p:nvPr/>
        </p:nvSpPr>
        <p:spPr bwMode="auto">
          <a:xfrm>
            <a:off x="3733800" y="2971800"/>
            <a:ext cx="25146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55" name="Line 39"/>
          <p:cNvSpPr>
            <a:spLocks noChangeShapeType="1"/>
          </p:cNvSpPr>
          <p:nvPr/>
        </p:nvSpPr>
        <p:spPr bwMode="auto">
          <a:xfrm>
            <a:off x="6019800" y="3048000"/>
            <a:ext cx="2057400" cy="2743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9256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9257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2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2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2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2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2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2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2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2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2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192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2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2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2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2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192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192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2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9225" grpId="0" animBg="1"/>
      <p:bldP spid="1929233" grpId="0" animBg="1"/>
      <p:bldP spid="1929233" grpId="1" animBg="1"/>
      <p:bldP spid="1929234" grpId="0" animBg="1"/>
      <p:bldP spid="1929234" grpId="1" animBg="1"/>
      <p:bldP spid="1929235" grpId="0" animBg="1"/>
      <p:bldP spid="1929235" grpId="1" animBg="1"/>
      <p:bldP spid="1929235" grpId="2" animBg="1"/>
      <p:bldP spid="1929235" grpId="3" animBg="1"/>
      <p:bldP spid="1929236" grpId="0" animBg="1"/>
      <p:bldP spid="1929236" grpId="1" animBg="1"/>
      <p:bldP spid="1929236" grpId="2" animBg="1"/>
      <p:bldP spid="1929236" grpId="3" animBg="1"/>
      <p:bldP spid="1929237" grpId="0" animBg="1"/>
      <p:bldP spid="1929237" grpId="1" animBg="1"/>
      <p:bldP spid="1929238" grpId="0" animBg="1"/>
      <p:bldP spid="1929238" grpId="1" animBg="1"/>
      <p:bldP spid="1929239" grpId="0" animBg="1"/>
      <p:bldP spid="1929239" grpId="1" animBg="1"/>
      <p:bldP spid="1929240" grpId="0" animBg="1"/>
      <p:bldP spid="1929240" grpId="1" animBg="1"/>
      <p:bldP spid="1929241" grpId="0" animBg="1"/>
      <p:bldP spid="1929241" grpId="1" animBg="1"/>
      <p:bldP spid="1929242" grpId="0" animBg="1"/>
      <p:bldP spid="1929242" grpId="1" animBg="1"/>
      <p:bldP spid="1929243" grpId="0" animBg="1"/>
      <p:bldP spid="1929243" grpId="1" animBg="1"/>
      <p:bldP spid="1929244" grpId="0" animBg="1"/>
      <p:bldP spid="1929244" grpId="1" animBg="1"/>
      <p:bldP spid="1929247" grpId="0" animBg="1"/>
      <p:bldP spid="1929247" grpId="1" animBg="1"/>
      <p:bldP spid="1929255" grpId="0" animBg="1"/>
      <p:bldP spid="192925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A20C-A977-48F8-9F49-054535950BBE}" type="slidenum">
              <a:rPr lang="en-US"/>
              <a:pPr/>
              <a:t>24</a:t>
            </a:fld>
            <a:endParaRPr lang="en-US"/>
          </a:p>
        </p:txBody>
      </p:sp>
      <p:pic>
        <p:nvPicPr>
          <p:cNvPr id="1930253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02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831975"/>
            <a:ext cx="2928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02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219200"/>
            <a:ext cx="4724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02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1825"/>
            <a:ext cx="4289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02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68650"/>
            <a:ext cx="4403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02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3679825"/>
            <a:ext cx="4800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02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4292600"/>
            <a:ext cx="55181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02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828800"/>
            <a:ext cx="4025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02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975225"/>
            <a:ext cx="4025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0251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0252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3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389-7AE0-4CC5-86E4-F4E5843EC19A}" type="slidenum">
              <a:rPr lang="en-US"/>
              <a:pPr/>
              <a:t>25</a:t>
            </a:fld>
            <a:endParaRPr lang="en-US"/>
          </a:p>
        </p:txBody>
      </p:sp>
      <p:pic>
        <p:nvPicPr>
          <p:cNvPr id="1931280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335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12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831975"/>
            <a:ext cx="2928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219200"/>
            <a:ext cx="4724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1825"/>
            <a:ext cx="4289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828800"/>
            <a:ext cx="4025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1549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6828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7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191000"/>
            <a:ext cx="3175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7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787900"/>
            <a:ext cx="2266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7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5264150"/>
            <a:ext cx="30607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7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29300"/>
            <a:ext cx="2251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127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327775"/>
            <a:ext cx="2722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127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1279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3789-EFCE-43E2-941F-20D4B318270D}" type="slidenum">
              <a:rPr lang="en-US"/>
              <a:pPr/>
              <a:t>26</a:t>
            </a:fld>
            <a:endParaRPr lang="en-US"/>
          </a:p>
        </p:txBody>
      </p:sp>
      <p:pic>
        <p:nvPicPr>
          <p:cNvPr id="1932304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335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22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403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044575"/>
            <a:ext cx="4800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657350"/>
            <a:ext cx="55181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2339975"/>
            <a:ext cx="4025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1549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8162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5149850"/>
            <a:ext cx="45735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635500"/>
            <a:ext cx="32686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29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000"/>
            <a:ext cx="3101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30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213475"/>
            <a:ext cx="43497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230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114800"/>
            <a:ext cx="30241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2302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2303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8469-F56B-4AA2-816E-667A6042DEF3}" type="slidenum">
              <a:rPr lang="en-US"/>
              <a:pPr/>
              <a:t>27</a:t>
            </a:fld>
            <a:endParaRPr lang="en-US"/>
          </a:p>
        </p:txBody>
      </p:sp>
      <p:pic>
        <p:nvPicPr>
          <p:cNvPr id="193332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33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070225"/>
            <a:ext cx="45164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33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14400"/>
            <a:ext cx="2211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33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36975"/>
            <a:ext cx="4629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331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24000"/>
            <a:ext cx="3155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331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3320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DC3D-0BB7-4C6F-88D7-66675D8C285D}" type="slidenum">
              <a:rPr lang="en-US"/>
              <a:pPr/>
              <a:t>28</a:t>
            </a:fld>
            <a:endParaRPr lang="en-US"/>
          </a:p>
        </p:txBody>
      </p:sp>
      <p:pic>
        <p:nvPicPr>
          <p:cNvPr id="1934349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335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43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14400"/>
            <a:ext cx="2211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43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886200"/>
            <a:ext cx="3155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43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447800"/>
            <a:ext cx="4192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43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4225"/>
            <a:ext cx="4076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434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284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434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518025"/>
            <a:ext cx="49482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434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05400"/>
            <a:ext cx="48498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434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57850"/>
            <a:ext cx="39068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434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4348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1DB2-01D2-4560-969A-A95CE7449460}" type="slidenum">
              <a:rPr lang="en-US"/>
              <a:pPr/>
              <a:t>29</a:t>
            </a:fld>
            <a:endParaRPr lang="en-US"/>
          </a:p>
        </p:txBody>
      </p:sp>
      <p:pic>
        <p:nvPicPr>
          <p:cNvPr id="19353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14400"/>
            <a:ext cx="45164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886200"/>
            <a:ext cx="4629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450975"/>
            <a:ext cx="38528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529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3975"/>
            <a:ext cx="3509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498975"/>
            <a:ext cx="4797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6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105400"/>
            <a:ext cx="3717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7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335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537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641975"/>
            <a:ext cx="3717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371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72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D4DF-8694-459D-BC74-1F14056F6B88}" type="slidenum">
              <a:rPr lang="en-US"/>
              <a:pPr/>
              <a:t>3</a:t>
            </a:fld>
            <a:endParaRPr lang="en-US"/>
          </a:p>
        </p:txBody>
      </p:sp>
      <p:pic>
        <p:nvPicPr>
          <p:cNvPr id="190566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524000"/>
            <a:ext cx="7213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6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3975"/>
            <a:ext cx="6624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5670" name="Oval 6"/>
          <p:cNvSpPr>
            <a:spLocks noChangeAspect="1" noChangeArrowheads="1"/>
          </p:cNvSpPr>
          <p:nvPr/>
        </p:nvSpPr>
        <p:spPr bwMode="auto">
          <a:xfrm>
            <a:off x="3636963" y="3646488"/>
            <a:ext cx="46037" cy="46037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671" name="Oval 7"/>
          <p:cNvSpPr>
            <a:spLocks noChangeAspect="1" noChangeArrowheads="1"/>
          </p:cNvSpPr>
          <p:nvPr/>
        </p:nvSpPr>
        <p:spPr bwMode="auto">
          <a:xfrm>
            <a:off x="6380163" y="6370638"/>
            <a:ext cx="46037" cy="46037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672" name="Line 8"/>
          <p:cNvSpPr>
            <a:spLocks noChangeShapeType="1"/>
          </p:cNvSpPr>
          <p:nvPr/>
        </p:nvSpPr>
        <p:spPr bwMode="auto">
          <a:xfrm>
            <a:off x="2741613" y="3657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673" name="Line 9"/>
          <p:cNvSpPr>
            <a:spLocks noChangeShapeType="1"/>
          </p:cNvSpPr>
          <p:nvPr/>
        </p:nvSpPr>
        <p:spPr bwMode="auto">
          <a:xfrm>
            <a:off x="2743200" y="6400800"/>
            <a:ext cx="36290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674" name="Line 10"/>
          <p:cNvSpPr>
            <a:spLocks noChangeShapeType="1"/>
          </p:cNvSpPr>
          <p:nvPr/>
        </p:nvSpPr>
        <p:spPr bwMode="auto">
          <a:xfrm>
            <a:off x="3657600" y="3733800"/>
            <a:ext cx="0" cy="17367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800622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11" y="1981200"/>
            <a:ext cx="8347616" cy="3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05675" name="Line 11"/>
          <p:cNvSpPr>
            <a:spLocks noChangeShapeType="1"/>
          </p:cNvSpPr>
          <p:nvPr/>
        </p:nvSpPr>
        <p:spPr bwMode="auto">
          <a:xfrm>
            <a:off x="6400800" y="54864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567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248400"/>
            <a:ext cx="10350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67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771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5678" name="Line 14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679" name="Line 1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568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4724400"/>
            <a:ext cx="2000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5681" name="Group 17"/>
          <p:cNvGrpSpPr>
            <a:grpSpLocks/>
          </p:cNvGrpSpPr>
          <p:nvPr/>
        </p:nvGrpSpPr>
        <p:grpSpPr bwMode="auto">
          <a:xfrm>
            <a:off x="2286000" y="3352800"/>
            <a:ext cx="4419600" cy="3352800"/>
            <a:chOff x="1440" y="2112"/>
            <a:chExt cx="2784" cy="2112"/>
          </a:xfrm>
        </p:grpSpPr>
        <p:sp>
          <p:nvSpPr>
            <p:cNvPr id="1905682" name="Line 18"/>
            <p:cNvSpPr>
              <a:spLocks noChangeShapeType="1"/>
            </p:cNvSpPr>
            <p:nvPr/>
          </p:nvSpPr>
          <p:spPr bwMode="auto">
            <a:xfrm flipV="1">
              <a:off x="1728" y="2112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83" name="Line 19"/>
            <p:cNvSpPr>
              <a:spLocks noChangeShapeType="1"/>
            </p:cNvSpPr>
            <p:nvPr/>
          </p:nvSpPr>
          <p:spPr bwMode="auto">
            <a:xfrm>
              <a:off x="1440" y="3456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84" name="Line 20"/>
            <p:cNvSpPr>
              <a:spLocks noChangeShapeType="1"/>
            </p:cNvSpPr>
            <p:nvPr/>
          </p:nvSpPr>
          <p:spPr bwMode="auto">
            <a:xfrm>
              <a:off x="2304" y="3403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85" name="Line 21"/>
            <p:cNvSpPr>
              <a:spLocks noChangeShapeType="1"/>
            </p:cNvSpPr>
            <p:nvPr/>
          </p:nvSpPr>
          <p:spPr bwMode="auto">
            <a:xfrm>
              <a:off x="2880" y="3408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86" name="Line 22"/>
            <p:cNvSpPr>
              <a:spLocks noChangeShapeType="1"/>
            </p:cNvSpPr>
            <p:nvPr/>
          </p:nvSpPr>
          <p:spPr bwMode="auto">
            <a:xfrm>
              <a:off x="3456" y="3395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87" name="Line 23"/>
            <p:cNvSpPr>
              <a:spLocks noChangeShapeType="1"/>
            </p:cNvSpPr>
            <p:nvPr/>
          </p:nvSpPr>
          <p:spPr bwMode="auto">
            <a:xfrm>
              <a:off x="4032" y="3408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88" name="Line 24"/>
            <p:cNvSpPr>
              <a:spLocks noChangeShapeType="1"/>
            </p:cNvSpPr>
            <p:nvPr/>
          </p:nvSpPr>
          <p:spPr bwMode="auto">
            <a:xfrm rot="-5400000">
              <a:off x="1727" y="2825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89" name="Line 25"/>
            <p:cNvSpPr>
              <a:spLocks noChangeShapeType="1"/>
            </p:cNvSpPr>
            <p:nvPr/>
          </p:nvSpPr>
          <p:spPr bwMode="auto">
            <a:xfrm rot="-5400000">
              <a:off x="1727" y="2249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90" name="Line 26"/>
            <p:cNvSpPr>
              <a:spLocks noChangeShapeType="1"/>
            </p:cNvSpPr>
            <p:nvPr/>
          </p:nvSpPr>
          <p:spPr bwMode="auto">
            <a:xfrm rot="-5400000">
              <a:off x="1727" y="3977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05691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2810"/>
              <a:ext cx="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5692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2234"/>
              <a:ext cx="10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5693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3535"/>
              <a:ext cx="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5694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3535"/>
              <a:ext cx="10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5695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3535"/>
              <a:ext cx="10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5696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264"/>
              <a:ext cx="11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11" y="1105422"/>
            <a:ext cx="6571261" cy="433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05698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2616200"/>
            <a:ext cx="849315" cy="33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3698875"/>
            <a:ext cx="772737" cy="28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05701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81375"/>
            <a:ext cx="2108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5702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72175"/>
            <a:ext cx="1939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5703" name="Line 39"/>
          <p:cNvSpPr>
            <a:spLocks noChangeShapeType="1"/>
          </p:cNvSpPr>
          <p:nvPr/>
        </p:nvSpPr>
        <p:spPr bwMode="auto">
          <a:xfrm>
            <a:off x="3683000" y="3692525"/>
            <a:ext cx="2697163" cy="2678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704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705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90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0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0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90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190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0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0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90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0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0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670" grpId="0" animBg="1"/>
      <p:bldP spid="1905671" grpId="0" animBg="1"/>
      <p:bldP spid="1905672" grpId="0" animBg="1"/>
      <p:bldP spid="1905673" grpId="0" animBg="1"/>
      <p:bldP spid="1905674" grpId="0" animBg="1"/>
      <p:bldP spid="1905675" grpId="0" animBg="1"/>
      <p:bldP spid="1905678" grpId="0" animBg="1"/>
      <p:bldP spid="1905679" grpId="0" animBg="1"/>
      <p:bldP spid="190570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FB9D-1342-4B5F-8189-052F7BFB5A22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1938434" name="Group 2"/>
          <p:cNvGrpSpPr>
            <a:grpSpLocks/>
          </p:cNvGrpSpPr>
          <p:nvPr/>
        </p:nvGrpSpPr>
        <p:grpSpPr bwMode="auto">
          <a:xfrm>
            <a:off x="1981200" y="1981200"/>
            <a:ext cx="1527175" cy="347663"/>
            <a:chOff x="1248" y="1248"/>
            <a:chExt cx="962" cy="219"/>
          </a:xfrm>
        </p:grpSpPr>
        <p:pic>
          <p:nvPicPr>
            <p:cNvPr id="1938435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" y="1264"/>
              <a:ext cx="92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38436" name="Rectangle 4"/>
            <p:cNvSpPr>
              <a:spLocks noChangeArrowheads="1"/>
            </p:cNvSpPr>
            <p:nvPr/>
          </p:nvSpPr>
          <p:spPr bwMode="auto">
            <a:xfrm>
              <a:off x="1248" y="1248"/>
              <a:ext cx="962" cy="21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3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14400"/>
            <a:ext cx="438467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843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06900"/>
            <a:ext cx="880586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8464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84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5659438"/>
            <a:ext cx="906462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38441" name="Group 9"/>
          <p:cNvGrpSpPr>
            <a:grpSpLocks/>
          </p:cNvGrpSpPr>
          <p:nvPr/>
        </p:nvGrpSpPr>
        <p:grpSpPr bwMode="auto">
          <a:xfrm>
            <a:off x="1981200" y="457200"/>
            <a:ext cx="1792288" cy="328613"/>
            <a:chOff x="1248" y="288"/>
            <a:chExt cx="1129" cy="207"/>
          </a:xfrm>
        </p:grpSpPr>
        <p:pic>
          <p:nvPicPr>
            <p:cNvPr id="1938442" name="Picture 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308"/>
              <a:ext cx="109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38443" name="Rectangle 11"/>
            <p:cNvSpPr>
              <a:spLocks noChangeArrowheads="1"/>
            </p:cNvSpPr>
            <p:nvPr/>
          </p:nvSpPr>
          <p:spPr bwMode="auto">
            <a:xfrm>
              <a:off x="1248" y="288"/>
              <a:ext cx="1129" cy="2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8444" name="Group 12"/>
          <p:cNvGrpSpPr>
            <a:grpSpLocks/>
          </p:cNvGrpSpPr>
          <p:nvPr/>
        </p:nvGrpSpPr>
        <p:grpSpPr bwMode="auto">
          <a:xfrm>
            <a:off x="4487863" y="474663"/>
            <a:ext cx="1196975" cy="284162"/>
            <a:chOff x="2827" y="299"/>
            <a:chExt cx="754" cy="179"/>
          </a:xfrm>
        </p:grpSpPr>
        <p:pic>
          <p:nvPicPr>
            <p:cNvPr id="1938445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" y="308"/>
              <a:ext cx="71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38446" name="Rectangle 14"/>
            <p:cNvSpPr>
              <a:spLocks noChangeArrowheads="1"/>
            </p:cNvSpPr>
            <p:nvPr/>
          </p:nvSpPr>
          <p:spPr bwMode="auto">
            <a:xfrm>
              <a:off x="2827" y="299"/>
              <a:ext cx="754" cy="17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38447" name="Line 15"/>
          <p:cNvSpPr>
            <a:spLocks noChangeShapeType="1"/>
          </p:cNvSpPr>
          <p:nvPr/>
        </p:nvSpPr>
        <p:spPr bwMode="auto">
          <a:xfrm>
            <a:off x="2155825" y="776288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8448" name="Line 16"/>
          <p:cNvSpPr>
            <a:spLocks noChangeShapeType="1"/>
          </p:cNvSpPr>
          <p:nvPr/>
        </p:nvSpPr>
        <p:spPr bwMode="auto">
          <a:xfrm>
            <a:off x="3765550" y="776288"/>
            <a:ext cx="119063" cy="520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8449" name="Line 17"/>
          <p:cNvSpPr>
            <a:spLocks noChangeShapeType="1"/>
          </p:cNvSpPr>
          <p:nvPr/>
        </p:nvSpPr>
        <p:spPr bwMode="auto">
          <a:xfrm flipH="1">
            <a:off x="3200400" y="762000"/>
            <a:ext cx="12954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8450" name="Line 18"/>
          <p:cNvSpPr>
            <a:spLocks noChangeShapeType="1"/>
          </p:cNvSpPr>
          <p:nvPr/>
        </p:nvSpPr>
        <p:spPr bwMode="auto">
          <a:xfrm flipV="1">
            <a:off x="2622550" y="1406525"/>
            <a:ext cx="0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8451" name="Line 19"/>
          <p:cNvSpPr>
            <a:spLocks noChangeShapeType="1"/>
          </p:cNvSpPr>
          <p:nvPr/>
        </p:nvSpPr>
        <p:spPr bwMode="auto">
          <a:xfrm flipV="1">
            <a:off x="3500438" y="1489075"/>
            <a:ext cx="503237" cy="484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8452" name="Line 20"/>
          <p:cNvSpPr>
            <a:spLocks noChangeShapeType="1"/>
          </p:cNvSpPr>
          <p:nvPr/>
        </p:nvSpPr>
        <p:spPr bwMode="auto">
          <a:xfrm flipH="1" flipV="1">
            <a:off x="4806950" y="1544638"/>
            <a:ext cx="228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845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9288"/>
            <a:ext cx="818197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38454" name="Group 22"/>
          <p:cNvGrpSpPr>
            <a:grpSpLocks/>
          </p:cNvGrpSpPr>
          <p:nvPr/>
        </p:nvGrpSpPr>
        <p:grpSpPr bwMode="auto">
          <a:xfrm>
            <a:off x="4487863" y="1998663"/>
            <a:ext cx="1196975" cy="357187"/>
            <a:chOff x="2827" y="1259"/>
            <a:chExt cx="754" cy="225"/>
          </a:xfrm>
        </p:grpSpPr>
        <p:sp>
          <p:nvSpPr>
            <p:cNvPr id="1938455" name="Rectangle 23"/>
            <p:cNvSpPr>
              <a:spLocks noChangeArrowheads="1"/>
            </p:cNvSpPr>
            <p:nvPr/>
          </p:nvSpPr>
          <p:spPr bwMode="auto">
            <a:xfrm>
              <a:off x="2827" y="1259"/>
              <a:ext cx="754" cy="2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38456" name="Picture 2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1275"/>
              <a:ext cx="7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38457" name="Group 25"/>
          <p:cNvGrpSpPr>
            <a:grpSpLocks/>
          </p:cNvGrpSpPr>
          <p:nvPr/>
        </p:nvGrpSpPr>
        <p:grpSpPr bwMode="auto">
          <a:xfrm>
            <a:off x="365125" y="2393950"/>
            <a:ext cx="1325563" cy="384175"/>
            <a:chOff x="230" y="1508"/>
            <a:chExt cx="835" cy="242"/>
          </a:xfrm>
        </p:grpSpPr>
        <p:pic>
          <p:nvPicPr>
            <p:cNvPr id="1938458" name="Picture 2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6"/>
              <a:ext cx="81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38459" name="Rectangle 27"/>
            <p:cNvSpPr>
              <a:spLocks noChangeArrowheads="1"/>
            </p:cNvSpPr>
            <p:nvPr/>
          </p:nvSpPr>
          <p:spPr bwMode="auto">
            <a:xfrm>
              <a:off x="230" y="1508"/>
              <a:ext cx="835" cy="2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38460" name="Line 28"/>
          <p:cNvSpPr>
            <a:spLocks noChangeShapeType="1"/>
          </p:cNvSpPr>
          <p:nvPr/>
        </p:nvSpPr>
        <p:spPr bwMode="auto">
          <a:xfrm flipV="1">
            <a:off x="990600" y="1196975"/>
            <a:ext cx="762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8461" name="Line 29"/>
          <p:cNvSpPr>
            <a:spLocks noChangeShapeType="1"/>
          </p:cNvSpPr>
          <p:nvPr/>
        </p:nvSpPr>
        <p:spPr bwMode="auto">
          <a:xfrm flipH="1" flipV="1">
            <a:off x="1371600" y="1196975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8462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8463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1938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3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3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3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938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93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3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93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93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3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3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3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3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93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500"/>
                                        <p:tgtEl>
                                          <p:spTgt spid="193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3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3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3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3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3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3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47" grpId="0" animBg="1"/>
      <p:bldP spid="1938448" grpId="0" animBg="1"/>
      <p:bldP spid="1938449" grpId="0" animBg="1"/>
      <p:bldP spid="1938450" grpId="0" animBg="1"/>
      <p:bldP spid="1938451" grpId="0" animBg="1"/>
      <p:bldP spid="1938452" grpId="0" animBg="1"/>
      <p:bldP spid="1938460" grpId="0" animBg="1"/>
      <p:bldP spid="1938460" grpId="1" animBg="1"/>
      <p:bldP spid="1938460" grpId="2" animBg="1"/>
      <p:bldP spid="1938461" grpId="0" animBg="1"/>
      <p:bldP spid="1938461" grpId="1" animBg="1"/>
      <p:bldP spid="1938461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007-CA86-4E7F-9324-4116E2FBA65B}" type="slidenum">
              <a:rPr lang="en-US"/>
              <a:pPr/>
              <a:t>31</a:t>
            </a:fld>
            <a:endParaRPr lang="en-US"/>
          </a:p>
        </p:txBody>
      </p:sp>
      <p:pic>
        <p:nvPicPr>
          <p:cNvPr id="19875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76200"/>
            <a:ext cx="70881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7587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75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2165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87589" name="Group 5"/>
          <p:cNvGrpSpPr>
            <a:grpSpLocks/>
          </p:cNvGrpSpPr>
          <p:nvPr/>
        </p:nvGrpSpPr>
        <p:grpSpPr bwMode="auto">
          <a:xfrm>
            <a:off x="7007225" y="1219200"/>
            <a:ext cx="1984375" cy="1135063"/>
            <a:chOff x="4414" y="768"/>
            <a:chExt cx="1250" cy="715"/>
          </a:xfrm>
        </p:grpSpPr>
        <p:pic>
          <p:nvPicPr>
            <p:cNvPr id="1987590" name="Picture 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" y="768"/>
              <a:ext cx="123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7591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" y="1017"/>
              <a:ext cx="122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7592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" y="1281"/>
              <a:ext cx="121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8759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2667000"/>
            <a:ext cx="521652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241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703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360997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43450"/>
            <a:ext cx="40259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59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78500"/>
            <a:ext cx="411956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760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91200"/>
            <a:ext cx="23050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7601" name="Line 17"/>
          <p:cNvSpPr>
            <a:spLocks noChangeShapeType="1"/>
          </p:cNvSpPr>
          <p:nvPr/>
        </p:nvSpPr>
        <p:spPr bwMode="auto">
          <a:xfrm>
            <a:off x="1625600" y="6380163"/>
            <a:ext cx="0" cy="2746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02" name="Line 18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03" name="Line 19"/>
          <p:cNvSpPr>
            <a:spLocks noChangeShapeType="1"/>
          </p:cNvSpPr>
          <p:nvPr/>
        </p:nvSpPr>
        <p:spPr bwMode="auto">
          <a:xfrm flipV="1">
            <a:off x="2286000" y="5791200"/>
            <a:ext cx="0" cy="27463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04" name="Line 20"/>
          <p:cNvSpPr>
            <a:spLocks noChangeShapeType="1"/>
          </p:cNvSpPr>
          <p:nvPr/>
        </p:nvSpPr>
        <p:spPr bwMode="auto">
          <a:xfrm>
            <a:off x="0" y="5715000"/>
            <a:ext cx="3733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05" name="Line 21"/>
          <p:cNvSpPr>
            <a:spLocks noChangeShapeType="1"/>
          </p:cNvSpPr>
          <p:nvPr/>
        </p:nvSpPr>
        <p:spPr bwMode="auto">
          <a:xfrm flipH="1">
            <a:off x="3733800" y="5715000"/>
            <a:ext cx="0" cy="114300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21" y="3581400"/>
            <a:ext cx="4025909" cy="869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7606" name="Line 22"/>
          <p:cNvSpPr>
            <a:spLocks noChangeShapeType="1"/>
          </p:cNvSpPr>
          <p:nvPr/>
        </p:nvSpPr>
        <p:spPr bwMode="auto">
          <a:xfrm flipH="1">
            <a:off x="3048000" y="914400"/>
            <a:ext cx="1371600" cy="609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07" name="Line 23"/>
          <p:cNvSpPr>
            <a:spLocks noChangeShapeType="1"/>
          </p:cNvSpPr>
          <p:nvPr/>
        </p:nvSpPr>
        <p:spPr bwMode="auto">
          <a:xfrm>
            <a:off x="1905000" y="2057400"/>
            <a:ext cx="1219200" cy="838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08" name="Line 24"/>
          <p:cNvSpPr>
            <a:spLocks noChangeShapeType="1"/>
          </p:cNvSpPr>
          <p:nvPr/>
        </p:nvSpPr>
        <p:spPr bwMode="auto">
          <a:xfrm>
            <a:off x="2895600" y="1981200"/>
            <a:ext cx="1828800" cy="990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09" name="Line 25"/>
          <p:cNvSpPr>
            <a:spLocks noChangeShapeType="1"/>
          </p:cNvSpPr>
          <p:nvPr/>
        </p:nvSpPr>
        <p:spPr bwMode="auto">
          <a:xfrm>
            <a:off x="3505200" y="1981200"/>
            <a:ext cx="2895600" cy="990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0" name="Line 26"/>
          <p:cNvSpPr>
            <a:spLocks noChangeShapeType="1"/>
          </p:cNvSpPr>
          <p:nvPr/>
        </p:nvSpPr>
        <p:spPr bwMode="auto">
          <a:xfrm flipH="1">
            <a:off x="4038600" y="2057400"/>
            <a:ext cx="152400" cy="1752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1" name="Line 27"/>
          <p:cNvSpPr>
            <a:spLocks noChangeShapeType="1"/>
          </p:cNvSpPr>
          <p:nvPr/>
        </p:nvSpPr>
        <p:spPr bwMode="auto">
          <a:xfrm>
            <a:off x="4800600" y="1905000"/>
            <a:ext cx="762000" cy="1828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2" name="Line 28"/>
          <p:cNvSpPr>
            <a:spLocks noChangeShapeType="1"/>
          </p:cNvSpPr>
          <p:nvPr/>
        </p:nvSpPr>
        <p:spPr bwMode="auto">
          <a:xfrm>
            <a:off x="5334000" y="2057400"/>
            <a:ext cx="914400" cy="1752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3" name="Line 29"/>
          <p:cNvSpPr>
            <a:spLocks noChangeShapeType="1"/>
          </p:cNvSpPr>
          <p:nvPr/>
        </p:nvSpPr>
        <p:spPr bwMode="auto">
          <a:xfrm flipH="1">
            <a:off x="1143000" y="3200400"/>
            <a:ext cx="2514600" cy="1828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4" name="Line 30"/>
          <p:cNvSpPr>
            <a:spLocks noChangeShapeType="1"/>
          </p:cNvSpPr>
          <p:nvPr/>
        </p:nvSpPr>
        <p:spPr bwMode="auto">
          <a:xfrm flipH="1">
            <a:off x="2667000" y="3276600"/>
            <a:ext cx="1752600" cy="16764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5" name="Line 31"/>
          <p:cNvSpPr>
            <a:spLocks noChangeShapeType="1"/>
          </p:cNvSpPr>
          <p:nvPr/>
        </p:nvSpPr>
        <p:spPr bwMode="auto">
          <a:xfrm flipH="1">
            <a:off x="3962400" y="3200400"/>
            <a:ext cx="2819400" cy="1828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6" name="Line 32"/>
          <p:cNvSpPr>
            <a:spLocks noChangeShapeType="1"/>
          </p:cNvSpPr>
          <p:nvPr/>
        </p:nvSpPr>
        <p:spPr bwMode="auto">
          <a:xfrm flipH="1">
            <a:off x="1676400" y="5943600"/>
            <a:ext cx="3810000" cy="304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7" name="Line 33"/>
          <p:cNvSpPr>
            <a:spLocks noChangeShapeType="1"/>
          </p:cNvSpPr>
          <p:nvPr/>
        </p:nvSpPr>
        <p:spPr bwMode="auto">
          <a:xfrm flipH="1">
            <a:off x="2895600" y="6248400"/>
            <a:ext cx="396240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8" name="Line 34"/>
          <p:cNvSpPr>
            <a:spLocks noChangeShapeType="1"/>
          </p:cNvSpPr>
          <p:nvPr/>
        </p:nvSpPr>
        <p:spPr bwMode="auto">
          <a:xfrm flipH="1">
            <a:off x="3200400" y="6019800"/>
            <a:ext cx="4648200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19" name="Line 35"/>
          <p:cNvSpPr>
            <a:spLocks noChangeShapeType="1"/>
          </p:cNvSpPr>
          <p:nvPr/>
        </p:nvSpPr>
        <p:spPr bwMode="auto">
          <a:xfrm flipH="1" flipV="1">
            <a:off x="2743200" y="6400800"/>
            <a:ext cx="164592" cy="228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7620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621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8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8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8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98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98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8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8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98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8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8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8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8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8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1987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1987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98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98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98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8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8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8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8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98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98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198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8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8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8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8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500" fill="hold"/>
                                        <p:tgtEl>
                                          <p:spTgt spid="1987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500" fill="hold"/>
                                        <p:tgtEl>
                                          <p:spTgt spid="1987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587" grpId="0" animBg="1"/>
      <p:bldP spid="1987601" grpId="0" animBg="1"/>
      <p:bldP spid="1987601" grpId="1" animBg="1"/>
      <p:bldP spid="1987602" grpId="0" animBg="1"/>
      <p:bldP spid="1987603" grpId="0" animBg="1"/>
      <p:bldP spid="1987603" grpId="1" animBg="1"/>
      <p:bldP spid="1987604" grpId="0" animBg="1"/>
      <p:bldP spid="1987605" grpId="0" animBg="1"/>
      <p:bldP spid="1987606" grpId="0" animBg="1"/>
      <p:bldP spid="1987606" grpId="1" animBg="1"/>
      <p:bldP spid="1987607" grpId="0" animBg="1"/>
      <p:bldP spid="1987607" grpId="1" animBg="1"/>
      <p:bldP spid="1987608" grpId="0" animBg="1"/>
      <p:bldP spid="1987608" grpId="1" animBg="1"/>
      <p:bldP spid="1987609" grpId="0" animBg="1"/>
      <p:bldP spid="1987609" grpId="1" animBg="1"/>
      <p:bldP spid="1987610" grpId="0" animBg="1"/>
      <p:bldP spid="1987610" grpId="1" animBg="1"/>
      <p:bldP spid="1987611" grpId="0" animBg="1"/>
      <p:bldP spid="1987611" grpId="1" animBg="1"/>
      <p:bldP spid="1987612" grpId="0" animBg="1"/>
      <p:bldP spid="1987612" grpId="1" animBg="1"/>
      <p:bldP spid="1987613" grpId="0" animBg="1"/>
      <p:bldP spid="1987613" grpId="1" animBg="1"/>
      <p:bldP spid="1987614" grpId="0" animBg="1"/>
      <p:bldP spid="1987614" grpId="1" animBg="1"/>
      <p:bldP spid="1987615" grpId="0" animBg="1"/>
      <p:bldP spid="1987615" grpId="1" animBg="1"/>
      <p:bldP spid="1987616" grpId="0" animBg="1"/>
      <p:bldP spid="1987616" grpId="1" animBg="1"/>
      <p:bldP spid="1987617" grpId="0" animBg="1"/>
      <p:bldP spid="1987617" grpId="1" animBg="1"/>
      <p:bldP spid="1987618" grpId="0" animBg="1"/>
      <p:bldP spid="1987618" grpId="1" animBg="1"/>
      <p:bldP spid="1987619" grpId="0" animBg="1"/>
      <p:bldP spid="19876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D381-D8DA-44F2-AF4D-A2CD185C0C2F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1988610" name="Group 2"/>
          <p:cNvGrpSpPr>
            <a:grpSpLocks/>
          </p:cNvGrpSpPr>
          <p:nvPr/>
        </p:nvGrpSpPr>
        <p:grpSpPr bwMode="auto">
          <a:xfrm>
            <a:off x="650875" y="76200"/>
            <a:ext cx="5329238" cy="1308100"/>
            <a:chOff x="410" y="48"/>
            <a:chExt cx="3357" cy="824"/>
          </a:xfrm>
        </p:grpSpPr>
        <p:pic>
          <p:nvPicPr>
            <p:cNvPr id="1988611" name="Picture 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48"/>
              <a:ext cx="27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88612" name="Picture 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384"/>
              <a:ext cx="3357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88613" name="Line 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861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7225"/>
            <a:ext cx="321151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861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27225"/>
            <a:ext cx="40386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861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33700"/>
            <a:ext cx="43100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861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794000"/>
            <a:ext cx="4348162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861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098925"/>
            <a:ext cx="524986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861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349875"/>
            <a:ext cx="6423025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862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867400"/>
            <a:ext cx="86677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8621" name="Line 13"/>
          <p:cNvSpPr>
            <a:spLocks noChangeShapeType="1"/>
          </p:cNvSpPr>
          <p:nvPr/>
        </p:nvSpPr>
        <p:spPr bwMode="auto">
          <a:xfrm flipH="1">
            <a:off x="2438400" y="1219200"/>
            <a:ext cx="1295400" cy="609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8622" name="Line 14"/>
          <p:cNvSpPr>
            <a:spLocks noChangeShapeType="1"/>
          </p:cNvSpPr>
          <p:nvPr/>
        </p:nvSpPr>
        <p:spPr bwMode="auto">
          <a:xfrm>
            <a:off x="4176713" y="1654175"/>
            <a:ext cx="0" cy="6096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8623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8624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8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8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8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8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8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8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8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8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613" grpId="0" animBg="1"/>
      <p:bldP spid="1988621" grpId="0" animBg="1"/>
      <p:bldP spid="1988621" grpId="1" animBg="1"/>
      <p:bldP spid="1988622" grpId="0" animBg="1"/>
      <p:bldP spid="198862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4586-1D34-4DC5-8A8D-DFCBB9E1CE10}" type="slidenum">
              <a:rPr lang="en-US"/>
              <a:pPr/>
              <a:t>33</a:t>
            </a:fld>
            <a:endParaRPr lang="en-US"/>
          </a:p>
        </p:txBody>
      </p:sp>
      <p:pic>
        <p:nvPicPr>
          <p:cNvPr id="1937441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5791200"/>
            <a:ext cx="5419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7411" name="Line 3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74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6251575"/>
            <a:ext cx="523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74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03650"/>
            <a:ext cx="49863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7414" name="Rectangle 6"/>
          <p:cNvSpPr>
            <a:spLocks noChangeArrowheads="1"/>
          </p:cNvSpPr>
          <p:nvPr/>
        </p:nvSpPr>
        <p:spPr bwMode="auto">
          <a:xfrm>
            <a:off x="1123950" y="3733800"/>
            <a:ext cx="451485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37440" name="Group 32"/>
          <p:cNvGrpSpPr>
            <a:grpSpLocks/>
          </p:cNvGrpSpPr>
          <p:nvPr/>
        </p:nvGrpSpPr>
        <p:grpSpPr bwMode="auto">
          <a:xfrm>
            <a:off x="304800" y="381000"/>
            <a:ext cx="8739188" cy="2473325"/>
            <a:chOff x="192" y="240"/>
            <a:chExt cx="5505" cy="1558"/>
          </a:xfrm>
        </p:grpSpPr>
        <p:pic>
          <p:nvPicPr>
            <p:cNvPr id="1937435" name="Picture 2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60"/>
              <a:ext cx="44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7417" name="Picture 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240"/>
              <a:ext cx="48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7418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10"/>
              <a:ext cx="37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7438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22"/>
              <a:ext cx="400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7432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742"/>
              <a:ext cx="472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37428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37431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887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742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040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74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588"/>
            <a:ext cx="113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74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4724400"/>
            <a:ext cx="69310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742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7427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3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3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7411" grpId="0" animBg="1"/>
      <p:bldP spid="19374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9666-9B94-4BA1-B266-BD0F0DA250B9}" type="slidenum">
              <a:rPr lang="en-US"/>
              <a:pPr/>
              <a:t>34</a:t>
            </a:fld>
            <a:endParaRPr lang="en-US"/>
          </a:p>
        </p:txBody>
      </p:sp>
      <p:pic>
        <p:nvPicPr>
          <p:cNvPr id="1939476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9459" name="Line 3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9478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243013"/>
            <a:ext cx="728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946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03650"/>
            <a:ext cx="23606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9462" name="Rectangle 6"/>
          <p:cNvSpPr>
            <a:spLocks noChangeArrowheads="1"/>
          </p:cNvSpPr>
          <p:nvPr/>
        </p:nvSpPr>
        <p:spPr bwMode="auto">
          <a:xfrm>
            <a:off x="1123950" y="3733800"/>
            <a:ext cx="192405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9481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5791200"/>
            <a:ext cx="3398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9479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1163"/>
            <a:ext cx="4532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946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9625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9477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887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3946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040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39468" name="Group 12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39469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9470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3947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6251575"/>
            <a:ext cx="249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947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4724400"/>
            <a:ext cx="37020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948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60625"/>
            <a:ext cx="6665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9474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9475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9459" grpId="0" animBg="1"/>
      <p:bldP spid="193946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22AF-C05C-4324-9350-BF0D425A0A40}" type="slidenum">
              <a:rPr lang="en-US"/>
              <a:pPr/>
              <a:t>35</a:t>
            </a:fld>
            <a:endParaRPr lang="en-US"/>
          </a:p>
        </p:txBody>
      </p:sp>
      <p:pic>
        <p:nvPicPr>
          <p:cNvPr id="19404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724275"/>
            <a:ext cx="49482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0483" name="Rectangle 3"/>
          <p:cNvSpPr>
            <a:spLocks noChangeArrowheads="1"/>
          </p:cNvSpPr>
          <p:nvPr/>
        </p:nvSpPr>
        <p:spPr bwMode="auto">
          <a:xfrm>
            <a:off x="1123950" y="3654425"/>
            <a:ext cx="4470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04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806950"/>
            <a:ext cx="54959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04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41988"/>
            <a:ext cx="502285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0508" name="Group 28"/>
          <p:cNvGrpSpPr>
            <a:grpSpLocks/>
          </p:cNvGrpSpPr>
          <p:nvPr/>
        </p:nvGrpSpPr>
        <p:grpSpPr bwMode="auto">
          <a:xfrm>
            <a:off x="304800" y="381000"/>
            <a:ext cx="8739188" cy="2514600"/>
            <a:chOff x="192" y="240"/>
            <a:chExt cx="5505" cy="1584"/>
          </a:xfrm>
        </p:grpSpPr>
        <p:pic>
          <p:nvPicPr>
            <p:cNvPr id="1940487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240"/>
              <a:ext cx="48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0500" name="Picture 2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768"/>
              <a:ext cx="47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0489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1262"/>
              <a:ext cx="45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0506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98"/>
              <a:ext cx="364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0503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22"/>
              <a:ext cx="48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0497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4049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7225"/>
            <a:ext cx="3040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049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588"/>
            <a:ext cx="113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0495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0496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A847-20B0-4943-8123-49A2217C6EFB}" type="slidenum">
              <a:rPr lang="en-US"/>
              <a:pPr/>
              <a:t>36</a:t>
            </a:fld>
            <a:endParaRPr lang="en-US"/>
          </a:p>
        </p:txBody>
      </p:sp>
      <p:pic>
        <p:nvPicPr>
          <p:cNvPr id="19415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7225"/>
            <a:ext cx="3040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15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003425"/>
            <a:ext cx="72707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1522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219200"/>
            <a:ext cx="842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15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724275"/>
            <a:ext cx="24368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1510" name="Rectangle 6"/>
          <p:cNvSpPr>
            <a:spLocks noChangeArrowheads="1"/>
          </p:cNvSpPr>
          <p:nvPr/>
        </p:nvSpPr>
        <p:spPr bwMode="auto">
          <a:xfrm>
            <a:off x="1123950" y="3654425"/>
            <a:ext cx="2000250" cy="917575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152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22425"/>
            <a:ext cx="77422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1524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6825"/>
            <a:ext cx="5438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151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806950"/>
            <a:ext cx="29654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15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41988"/>
            <a:ext cx="24923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152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41516" name="Group 12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41517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1518" name="Picture 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4151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1520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5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7001-D504-4B9B-A660-FCD2A3027CCC}" type="slidenum">
              <a:rPr lang="en-US"/>
              <a:pPr/>
              <a:t>37</a:t>
            </a:fld>
            <a:endParaRPr lang="en-US"/>
          </a:p>
        </p:txBody>
      </p:sp>
      <p:pic>
        <p:nvPicPr>
          <p:cNvPr id="194663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4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681163"/>
            <a:ext cx="64960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42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457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784475"/>
            <a:ext cx="360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52850"/>
            <a:ext cx="2587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4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6665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4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8475"/>
            <a:ext cx="570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010" y="5854700"/>
            <a:ext cx="2738917" cy="77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663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4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287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3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82588"/>
            <a:ext cx="113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37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38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CA3B-7CFC-4925-A0D2-A1175562FABB}" type="slidenum">
              <a:rPr lang="en-US"/>
              <a:pPr/>
              <a:t>38</a:t>
            </a:fld>
            <a:endParaRPr lang="en-US"/>
          </a:p>
        </p:txBody>
      </p:sp>
      <p:pic>
        <p:nvPicPr>
          <p:cNvPr id="1947671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675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457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6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784475"/>
            <a:ext cx="360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6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52850"/>
            <a:ext cx="2587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010" y="5854700"/>
            <a:ext cx="2738917" cy="77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7674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752600"/>
            <a:ext cx="6288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676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63452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677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8475"/>
            <a:ext cx="311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658" name="Line 10"/>
          <p:cNvSpPr>
            <a:spLocks noChangeShapeType="1"/>
          </p:cNvSpPr>
          <p:nvPr/>
        </p:nvSpPr>
        <p:spPr bwMode="auto">
          <a:xfrm flipH="1">
            <a:off x="5227638" y="5638800"/>
            <a:ext cx="712787" cy="411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65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7799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672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287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47661" name="Group 13"/>
          <p:cNvGrpSpPr>
            <a:grpSpLocks/>
          </p:cNvGrpSpPr>
          <p:nvPr/>
        </p:nvGrpSpPr>
        <p:grpSpPr bwMode="auto">
          <a:xfrm>
            <a:off x="5943600" y="4648200"/>
            <a:ext cx="2971800" cy="1524000"/>
            <a:chOff x="3744" y="3072"/>
            <a:chExt cx="1872" cy="960"/>
          </a:xfrm>
        </p:grpSpPr>
        <p:sp>
          <p:nvSpPr>
            <p:cNvPr id="1947662" name="Rectangle 14"/>
            <p:cNvSpPr>
              <a:spLocks noChangeArrowheads="1"/>
            </p:cNvSpPr>
            <p:nvPr/>
          </p:nvSpPr>
          <p:spPr bwMode="auto">
            <a:xfrm>
              <a:off x="3744" y="3072"/>
              <a:ext cx="1872" cy="9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47663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3559"/>
              <a:ext cx="81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664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" y="3340"/>
              <a:ext cx="93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665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791"/>
              <a:ext cx="1582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7666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120"/>
              <a:ext cx="66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766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64125"/>
            <a:ext cx="22352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668" name="Line 20"/>
          <p:cNvSpPr>
            <a:spLocks noChangeShapeType="1"/>
          </p:cNvSpPr>
          <p:nvPr/>
        </p:nvSpPr>
        <p:spPr bwMode="auto">
          <a:xfrm flipH="1" flipV="1">
            <a:off x="2971800" y="4624388"/>
            <a:ext cx="76200" cy="474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69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70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4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94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58" grpId="0" animBg="1"/>
      <p:bldP spid="194766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DA63-1E5D-48D6-B145-27B3DC52DAB0}" type="slidenum">
              <a:rPr lang="en-US"/>
              <a:pPr/>
              <a:t>39</a:t>
            </a:fld>
            <a:endParaRPr lang="en-US"/>
          </a:p>
        </p:txBody>
      </p:sp>
      <p:pic>
        <p:nvPicPr>
          <p:cNvPr id="19486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733800"/>
            <a:ext cx="3721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6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3575"/>
            <a:ext cx="5345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6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343400"/>
            <a:ext cx="67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686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54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868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868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457200"/>
            <a:ext cx="4154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86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892175"/>
            <a:ext cx="47371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6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1698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6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733550"/>
            <a:ext cx="3397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683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84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800622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06693" name="Line 5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669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524000"/>
            <a:ext cx="7213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11" y="1981200"/>
            <a:ext cx="8347616" cy="35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11" y="1105422"/>
            <a:ext cx="6571261" cy="433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fld id="{08942B42-594B-4E8A-A695-D3C391AA6D00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26670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0669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6269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670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9" y="3505200"/>
            <a:ext cx="83280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29" y="3089275"/>
            <a:ext cx="8667890" cy="3773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0670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6706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931" y="2514600"/>
            <a:ext cx="4941869" cy="245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06695" name="Line 7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832" y="5851525"/>
            <a:ext cx="4232575" cy="377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29" y="5373688"/>
            <a:ext cx="8031237" cy="3968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0670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6327775"/>
            <a:ext cx="226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4975225"/>
            <a:ext cx="1927229" cy="283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669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382A-3BF2-47F8-9D58-71D053E2F30F}" type="slidenum">
              <a:rPr lang="en-US"/>
              <a:pPr/>
              <a:t>40</a:t>
            </a:fld>
            <a:endParaRPr lang="en-US"/>
          </a:p>
        </p:txBody>
      </p:sp>
      <p:pic>
        <p:nvPicPr>
          <p:cNvPr id="1949711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457200"/>
            <a:ext cx="3173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96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4343400"/>
            <a:ext cx="67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7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3575"/>
            <a:ext cx="4003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71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54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970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97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892175"/>
            <a:ext cx="47371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7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733550"/>
            <a:ext cx="3397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7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8493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7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733800"/>
            <a:ext cx="3228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970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08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622F-151E-44EF-B3CF-0408CFC2C466}" type="slidenum">
              <a:rPr lang="en-US"/>
              <a:pPr/>
              <a:t>41</a:t>
            </a:fld>
            <a:endParaRPr lang="en-US"/>
          </a:p>
        </p:txBody>
      </p:sp>
      <p:pic>
        <p:nvPicPr>
          <p:cNvPr id="19507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67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7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3575"/>
            <a:ext cx="4891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73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073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542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07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7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3683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7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622425"/>
            <a:ext cx="6288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072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30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38F8-F2FA-4779-9610-CB949A42AD55}" type="slidenum">
              <a:rPr lang="en-US"/>
              <a:pPr/>
              <a:t>42</a:t>
            </a:fld>
            <a:endParaRPr lang="en-US"/>
          </a:p>
        </p:txBody>
      </p:sp>
      <p:pic>
        <p:nvPicPr>
          <p:cNvPr id="1951771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1774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457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17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784475"/>
            <a:ext cx="360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7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52850"/>
            <a:ext cx="2587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010" y="5854700"/>
            <a:ext cx="2738917" cy="77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5177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752600"/>
            <a:ext cx="6288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1775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63452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1776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8475"/>
            <a:ext cx="311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175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7799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177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287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51760" name="Group 16"/>
          <p:cNvGrpSpPr>
            <a:grpSpLocks/>
          </p:cNvGrpSpPr>
          <p:nvPr/>
        </p:nvGrpSpPr>
        <p:grpSpPr bwMode="auto">
          <a:xfrm>
            <a:off x="4953000" y="5181600"/>
            <a:ext cx="1981200" cy="457200"/>
            <a:chOff x="3744" y="2784"/>
            <a:chExt cx="1248" cy="288"/>
          </a:xfrm>
        </p:grpSpPr>
        <p:pic>
          <p:nvPicPr>
            <p:cNvPr id="1951761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" y="2833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1762" name="Rectangle 18"/>
            <p:cNvSpPr>
              <a:spLocks noChangeArrowheads="1"/>
            </p:cNvSpPr>
            <p:nvPr/>
          </p:nvSpPr>
          <p:spPr bwMode="auto">
            <a:xfrm>
              <a:off x="3744" y="2784"/>
              <a:ext cx="1248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51763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33"/>
              <a:ext cx="8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5176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19208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1767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768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1770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50704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021C-842C-4FCA-9F63-534B7527968E}" type="slidenum">
              <a:rPr lang="en-US"/>
              <a:pPr/>
              <a:t>43</a:t>
            </a:fld>
            <a:endParaRPr lang="en-US"/>
          </a:p>
        </p:txBody>
      </p:sp>
      <p:pic>
        <p:nvPicPr>
          <p:cNvPr id="19527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54513"/>
            <a:ext cx="462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791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2793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447800"/>
            <a:ext cx="5118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2794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852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961" y="1905000"/>
            <a:ext cx="1850652" cy="302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527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897313"/>
            <a:ext cx="5156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2776" name="Rectangle 8"/>
          <p:cNvSpPr>
            <a:spLocks noChangeArrowheads="1"/>
          </p:cNvSpPr>
          <p:nvPr/>
        </p:nvSpPr>
        <p:spPr bwMode="auto">
          <a:xfrm>
            <a:off x="3289300" y="4306888"/>
            <a:ext cx="941388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277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5883275"/>
            <a:ext cx="6950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2778" name="Line 10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279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5029200"/>
            <a:ext cx="5892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279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73650"/>
            <a:ext cx="16240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278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69119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78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4041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796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72113"/>
            <a:ext cx="3625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52784" name="Group 16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52785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2786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5278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6238875"/>
            <a:ext cx="868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78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84913"/>
            <a:ext cx="313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2789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790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5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776" grpId="0" animBg="1"/>
      <p:bldP spid="19527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31D8-85BF-4FC1-9874-851F42C3AD01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1953794" name="Group 2"/>
          <p:cNvGrpSpPr>
            <a:grpSpLocks/>
          </p:cNvGrpSpPr>
          <p:nvPr/>
        </p:nvGrpSpPr>
        <p:grpSpPr bwMode="auto">
          <a:xfrm>
            <a:off x="533400" y="990600"/>
            <a:ext cx="6911975" cy="2438400"/>
            <a:chOff x="336" y="624"/>
            <a:chExt cx="4354" cy="1536"/>
          </a:xfrm>
        </p:grpSpPr>
        <p:pic>
          <p:nvPicPr>
            <p:cNvPr id="1953795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79"/>
              <a:ext cx="29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3796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" y="1591"/>
              <a:ext cx="324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3797" name="Rectangle 5"/>
            <p:cNvSpPr>
              <a:spLocks noChangeArrowheads="1"/>
            </p:cNvSpPr>
            <p:nvPr/>
          </p:nvSpPr>
          <p:spPr bwMode="auto">
            <a:xfrm>
              <a:off x="2072" y="1849"/>
              <a:ext cx="593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53798" name="Picture 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624"/>
              <a:ext cx="4354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3799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96"/>
              <a:ext cx="254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53800" name="Line 8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801" name="Line 9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3802" name="Group 10"/>
          <p:cNvGrpSpPr>
            <a:grpSpLocks/>
          </p:cNvGrpSpPr>
          <p:nvPr/>
        </p:nvGrpSpPr>
        <p:grpSpPr bwMode="auto">
          <a:xfrm>
            <a:off x="533400" y="2362200"/>
            <a:ext cx="6911975" cy="2438400"/>
            <a:chOff x="336" y="1488"/>
            <a:chExt cx="4354" cy="1536"/>
          </a:xfrm>
        </p:grpSpPr>
        <p:pic>
          <p:nvPicPr>
            <p:cNvPr id="1953803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743"/>
              <a:ext cx="29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3804" name="Picture 1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" y="2455"/>
              <a:ext cx="324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3805" name="Rectangle 13"/>
            <p:cNvSpPr>
              <a:spLocks noChangeArrowheads="1"/>
            </p:cNvSpPr>
            <p:nvPr/>
          </p:nvSpPr>
          <p:spPr bwMode="auto">
            <a:xfrm>
              <a:off x="2072" y="2713"/>
              <a:ext cx="593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53806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488"/>
              <a:ext cx="4354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3807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160"/>
              <a:ext cx="254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53821" name="Group 29"/>
          <p:cNvGrpSpPr>
            <a:grpSpLocks/>
          </p:cNvGrpSpPr>
          <p:nvPr/>
        </p:nvGrpSpPr>
        <p:grpSpPr bwMode="auto">
          <a:xfrm>
            <a:off x="357188" y="3581400"/>
            <a:ext cx="7831137" cy="471488"/>
            <a:chOff x="225" y="2256"/>
            <a:chExt cx="4933" cy="297"/>
          </a:xfrm>
        </p:grpSpPr>
        <p:pic>
          <p:nvPicPr>
            <p:cNvPr id="1953819" name="Picture 2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2256"/>
              <a:ext cx="375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53816" name="Picture 2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350"/>
              <a:ext cx="102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53811" name="Group 19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53812" name="Picture 2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3813" name="Picture 2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5381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81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556E-6 L 1.38889E-6 -0.19999 " pathEditMode="relative" ptsTypes="AA">
                                      <p:cBhvr>
                                        <p:cTn id="6" dur="500" fill="hold"/>
                                        <p:tgtEl>
                                          <p:spTgt spid="195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0.0 -0.2111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5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800" grpId="0" animBg="1"/>
      <p:bldP spid="1953801" grpId="0" animBg="1"/>
      <p:bldP spid="1953801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38BC-4C31-431F-968B-8C9202211924}" type="slidenum">
              <a:rPr lang="en-US"/>
              <a:pPr/>
              <a:t>45</a:t>
            </a:fld>
            <a:endParaRPr lang="en-US"/>
          </a:p>
        </p:txBody>
      </p:sp>
      <p:pic>
        <p:nvPicPr>
          <p:cNvPr id="19548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82913"/>
            <a:ext cx="462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48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5713"/>
            <a:ext cx="5156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4820" name="Rectangle 4"/>
          <p:cNvSpPr>
            <a:spLocks noChangeArrowheads="1"/>
          </p:cNvSpPr>
          <p:nvPr/>
        </p:nvSpPr>
        <p:spPr bwMode="auto">
          <a:xfrm>
            <a:off x="3289300" y="2935288"/>
            <a:ext cx="941388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4821" name="Line 5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484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48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482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4839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54842" name="Group 26"/>
          <p:cNvGrpSpPr>
            <a:grpSpLocks/>
          </p:cNvGrpSpPr>
          <p:nvPr/>
        </p:nvGrpSpPr>
        <p:grpSpPr bwMode="auto">
          <a:xfrm>
            <a:off x="6681788" y="5943600"/>
            <a:ext cx="1471612" cy="762000"/>
            <a:chOff x="4209" y="3744"/>
            <a:chExt cx="927" cy="480"/>
          </a:xfrm>
        </p:grpSpPr>
        <p:pic>
          <p:nvPicPr>
            <p:cNvPr id="1954827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3964"/>
              <a:ext cx="927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840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3744"/>
              <a:ext cx="68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5482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691197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483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041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483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483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4844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54834" name="Group 18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54835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836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54837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4838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AE23-1167-4E7A-9B69-02DE5964E21D}" type="slidenum">
              <a:rPr lang="en-US"/>
              <a:pPr/>
              <a:t>46</a:t>
            </a:fld>
            <a:endParaRPr lang="en-US"/>
          </a:p>
        </p:txBody>
      </p:sp>
      <p:pic>
        <p:nvPicPr>
          <p:cNvPr id="1955868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5869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5842" name="Line 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58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6292850"/>
            <a:ext cx="1471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6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586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943600"/>
            <a:ext cx="1092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58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5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55853" name="Group 13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55854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855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5585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3054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5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6975"/>
            <a:ext cx="4662488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5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220788"/>
            <a:ext cx="1651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5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2788"/>
            <a:ext cx="1651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51175"/>
            <a:ext cx="3000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7588"/>
            <a:ext cx="1651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5838"/>
            <a:ext cx="6397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3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65488"/>
            <a:ext cx="6397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64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65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5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5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5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5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5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5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5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5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5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9C43-2FF5-425E-83DE-6AA3B2E53833}" type="slidenum">
              <a:rPr lang="en-US"/>
              <a:pPr/>
              <a:t>47</a:t>
            </a:fld>
            <a:endParaRPr lang="en-US"/>
          </a:p>
        </p:txBody>
      </p:sp>
      <p:pic>
        <p:nvPicPr>
          <p:cNvPr id="1956896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897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6866" name="Line 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68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6292850"/>
            <a:ext cx="1471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7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94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895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943600"/>
            <a:ext cx="1092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687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56877" name="Group 13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56878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6879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5688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9525"/>
            <a:ext cx="43037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8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8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600200"/>
            <a:ext cx="281781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8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524000"/>
            <a:ext cx="165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8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81250"/>
            <a:ext cx="8112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6885" name="Line 21"/>
          <p:cNvSpPr>
            <a:spLocks noChangeShapeType="1"/>
          </p:cNvSpPr>
          <p:nvPr/>
        </p:nvSpPr>
        <p:spPr bwMode="auto">
          <a:xfrm flipV="1">
            <a:off x="7239000" y="2057400"/>
            <a:ext cx="3810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56886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220788"/>
            <a:ext cx="1651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87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2788"/>
            <a:ext cx="1651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88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51175"/>
            <a:ext cx="3000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89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7588"/>
            <a:ext cx="1651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90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5838"/>
            <a:ext cx="6397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6891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65488"/>
            <a:ext cx="6397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6892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93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95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88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28B4-6C29-420D-A1A8-9DDBF0EF720A}" type="slidenum">
              <a:rPr lang="en-US"/>
              <a:pPr/>
              <a:t>48</a:t>
            </a:fld>
            <a:endParaRPr lang="en-US"/>
          </a:p>
        </p:txBody>
      </p:sp>
      <p:pic>
        <p:nvPicPr>
          <p:cNvPr id="1957914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7915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789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5179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7891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78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6292850"/>
            <a:ext cx="1471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78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789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789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791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7913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943600"/>
            <a:ext cx="1092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789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790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57902" name="Group 14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57903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7904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5790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9525"/>
            <a:ext cx="43037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790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7907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524000"/>
            <a:ext cx="165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790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81250"/>
            <a:ext cx="8112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7909" name="Line 21"/>
          <p:cNvSpPr>
            <a:spLocks noChangeShapeType="1"/>
          </p:cNvSpPr>
          <p:nvPr/>
        </p:nvSpPr>
        <p:spPr bwMode="auto">
          <a:xfrm flipV="1">
            <a:off x="7239000" y="2057400"/>
            <a:ext cx="3810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91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11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A5DA-7088-426F-A7C2-B0E9F0D9E7A6}" type="slidenum">
              <a:rPr lang="en-US"/>
              <a:pPr/>
              <a:t>49</a:t>
            </a:fld>
            <a:endParaRPr lang="en-US"/>
          </a:p>
        </p:txBody>
      </p:sp>
      <p:pic>
        <p:nvPicPr>
          <p:cNvPr id="195893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8937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8934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8935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943600"/>
            <a:ext cx="1092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8914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5179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8915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891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6292850"/>
            <a:ext cx="1471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891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891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8920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892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892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58926" name="Group 14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58927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8928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5892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893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9525"/>
            <a:ext cx="43037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893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717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893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933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B59-E8D3-4AED-9A9A-DF2CF7357026}" type="slidenum">
              <a:rPr lang="en-US"/>
              <a:pPr/>
              <a:t>5</a:t>
            </a:fld>
            <a:endParaRPr lang="en-US"/>
          </a:p>
        </p:txBody>
      </p:sp>
      <p:pic>
        <p:nvPicPr>
          <p:cNvPr id="19077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7715" name="Line 3"/>
          <p:cNvSpPr>
            <a:spLocks noChangeShapeType="1"/>
          </p:cNvSpPr>
          <p:nvPr/>
        </p:nvSpPr>
        <p:spPr bwMode="auto">
          <a:xfrm flipV="1">
            <a:off x="4267200" y="2971800"/>
            <a:ext cx="0" cy="3352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7716" name="Line 4"/>
          <p:cNvSpPr>
            <a:spLocks noChangeShapeType="1"/>
          </p:cNvSpPr>
          <p:nvPr/>
        </p:nvSpPr>
        <p:spPr bwMode="auto">
          <a:xfrm>
            <a:off x="2209800" y="4648200"/>
            <a:ext cx="441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7717" name="Line 5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07718" name="Group 6"/>
          <p:cNvGrpSpPr>
            <a:grpSpLocks/>
          </p:cNvGrpSpPr>
          <p:nvPr/>
        </p:nvGrpSpPr>
        <p:grpSpPr bwMode="auto">
          <a:xfrm>
            <a:off x="2819400" y="3505200"/>
            <a:ext cx="3276600" cy="2209800"/>
            <a:chOff x="1776" y="2208"/>
            <a:chExt cx="2064" cy="1392"/>
          </a:xfrm>
        </p:grpSpPr>
        <p:sp>
          <p:nvSpPr>
            <p:cNvPr id="1907719" name="Line 7"/>
            <p:cNvSpPr>
              <a:spLocks noChangeShapeType="1"/>
            </p:cNvSpPr>
            <p:nvPr/>
          </p:nvSpPr>
          <p:spPr bwMode="auto">
            <a:xfrm flipV="1">
              <a:off x="1776" y="2400"/>
              <a:ext cx="57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7720" name="Line 8"/>
            <p:cNvSpPr>
              <a:spLocks noChangeShapeType="1"/>
            </p:cNvSpPr>
            <p:nvPr/>
          </p:nvSpPr>
          <p:spPr bwMode="auto">
            <a:xfrm>
              <a:off x="2832" y="2736"/>
              <a:ext cx="48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7721" name="Line 9"/>
            <p:cNvSpPr>
              <a:spLocks noChangeShapeType="1"/>
            </p:cNvSpPr>
            <p:nvPr/>
          </p:nvSpPr>
          <p:spPr bwMode="auto">
            <a:xfrm flipV="1">
              <a:off x="2784" y="2544"/>
              <a:ext cx="67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7722" name="Line 10"/>
            <p:cNvSpPr>
              <a:spLocks noChangeShapeType="1"/>
            </p:cNvSpPr>
            <p:nvPr/>
          </p:nvSpPr>
          <p:spPr bwMode="auto">
            <a:xfrm flipV="1">
              <a:off x="1920" y="2256"/>
              <a:ext cx="57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7723" name="Line 11"/>
            <p:cNvSpPr>
              <a:spLocks noChangeShapeType="1"/>
            </p:cNvSpPr>
            <p:nvPr/>
          </p:nvSpPr>
          <p:spPr bwMode="auto">
            <a:xfrm>
              <a:off x="3120" y="2208"/>
              <a:ext cx="720" cy="13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7724" name="Line 12"/>
            <p:cNvSpPr>
              <a:spLocks noChangeShapeType="1"/>
            </p:cNvSpPr>
            <p:nvPr/>
          </p:nvSpPr>
          <p:spPr bwMode="auto">
            <a:xfrm flipH="1">
              <a:off x="3072" y="2208"/>
              <a:ext cx="240" cy="10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7725" name="Line 13"/>
            <p:cNvSpPr>
              <a:spLocks noChangeShapeType="1"/>
            </p:cNvSpPr>
            <p:nvPr/>
          </p:nvSpPr>
          <p:spPr bwMode="auto">
            <a:xfrm flipH="1">
              <a:off x="1920" y="2304"/>
              <a:ext cx="672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7726" name="Line 14"/>
            <p:cNvSpPr>
              <a:spLocks noChangeShapeType="1"/>
            </p:cNvSpPr>
            <p:nvPr/>
          </p:nvSpPr>
          <p:spPr bwMode="auto">
            <a:xfrm flipH="1">
              <a:off x="2688" y="2688"/>
              <a:ext cx="0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8382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2616200"/>
            <a:ext cx="849315" cy="33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476" y="3048000"/>
            <a:ext cx="772736" cy="28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4245" y="1241425"/>
            <a:ext cx="6306155" cy="774700"/>
            <a:chOff x="704245" y="1241425"/>
            <a:chExt cx="6306155" cy="774700"/>
          </a:xfrm>
        </p:grpSpPr>
        <p:pic>
          <p:nvPicPr>
            <p:cNvPr id="1907731" name="Picture 1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676400"/>
              <a:ext cx="43434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245" y="1241425"/>
              <a:ext cx="6232148" cy="339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07733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7734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7715" grpId="0" animBg="1"/>
      <p:bldP spid="1907716" grpId="0" animBg="1"/>
      <p:bldP spid="19077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8165-671E-4109-A499-BE11CB3D5BBA}" type="slidenum">
              <a:rPr lang="en-US"/>
              <a:pPr/>
              <a:t>50</a:t>
            </a:fld>
            <a:endParaRPr lang="en-US"/>
          </a:p>
        </p:txBody>
      </p:sp>
      <p:pic>
        <p:nvPicPr>
          <p:cNvPr id="195996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996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995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996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943600"/>
            <a:ext cx="1092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9938" name="Line 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994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6292850"/>
            <a:ext cx="1471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994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994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994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994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994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59949" name="Group 13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59950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9951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5995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995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9525"/>
            <a:ext cx="43037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995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995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717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9956" name="Rectangle 20"/>
          <p:cNvSpPr>
            <a:spLocks noChangeArrowheads="1"/>
          </p:cNvSpPr>
          <p:nvPr/>
        </p:nvSpPr>
        <p:spPr bwMode="auto">
          <a:xfrm>
            <a:off x="2768600" y="2997200"/>
            <a:ext cx="136525" cy="2651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9957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9958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173 -0.0932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59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9599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9956" grpId="0" animBg="1"/>
      <p:bldP spid="195995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7E69-6B65-4CAF-981A-E2E80B578271}" type="slidenum">
              <a:rPr lang="en-US"/>
              <a:pPr/>
              <a:t>51</a:t>
            </a:fld>
            <a:endParaRPr lang="en-US"/>
          </a:p>
        </p:txBody>
      </p:sp>
      <p:pic>
        <p:nvPicPr>
          <p:cNvPr id="1960986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098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0984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0985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943600"/>
            <a:ext cx="1092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096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0963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0965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6292850"/>
            <a:ext cx="1471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096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0967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0968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097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097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0974" name="Group 14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60975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0976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097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097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559050"/>
            <a:ext cx="4146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0979" name="Rectangle 19"/>
          <p:cNvSpPr>
            <a:spLocks noChangeArrowheads="1"/>
          </p:cNvSpPr>
          <p:nvPr/>
        </p:nvSpPr>
        <p:spPr bwMode="auto">
          <a:xfrm>
            <a:off x="4921250" y="2997200"/>
            <a:ext cx="146050" cy="2651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098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9525"/>
            <a:ext cx="43037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0981" name="Rectangle 21"/>
          <p:cNvSpPr>
            <a:spLocks noChangeArrowheads="1"/>
          </p:cNvSpPr>
          <p:nvPr/>
        </p:nvSpPr>
        <p:spPr bwMode="auto">
          <a:xfrm>
            <a:off x="2768600" y="2997200"/>
            <a:ext cx="136525" cy="2651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0982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0983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3BD-3A5A-401F-B2F1-71FD32F050D3}" type="slidenum">
              <a:rPr lang="en-US"/>
              <a:pPr/>
              <a:t>52</a:t>
            </a:fld>
            <a:endParaRPr lang="en-US"/>
          </a:p>
        </p:txBody>
      </p:sp>
      <p:pic>
        <p:nvPicPr>
          <p:cNvPr id="1962010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2011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200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200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943600"/>
            <a:ext cx="1092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198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1987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1989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6292850"/>
            <a:ext cx="1471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1990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1991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1992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199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199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1998" name="Group 14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61999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2000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200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200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751138"/>
            <a:ext cx="3286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200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559050"/>
            <a:ext cx="4146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200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559050"/>
            <a:ext cx="4146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2005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568575"/>
            <a:ext cx="30892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2006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007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43159 -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62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DC12-875B-41EE-BAE9-1C0FE60C097F}" type="slidenum">
              <a:rPr lang="en-US"/>
              <a:pPr/>
              <a:t>53</a:t>
            </a:fld>
            <a:endParaRPr lang="en-US"/>
          </a:p>
        </p:txBody>
      </p:sp>
      <p:pic>
        <p:nvPicPr>
          <p:cNvPr id="1963036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3037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3034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3035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943600"/>
            <a:ext cx="1092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3010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3011" name="Line 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301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6292850"/>
            <a:ext cx="1471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1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1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1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1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2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3022" name="Group 14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63023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3024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302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2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751138"/>
            <a:ext cx="3286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27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559050"/>
            <a:ext cx="4146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2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568575"/>
            <a:ext cx="30892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29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590800"/>
            <a:ext cx="17938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3030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219450"/>
            <a:ext cx="81121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3031" name="Line 23"/>
          <p:cNvSpPr>
            <a:spLocks noChangeShapeType="1"/>
          </p:cNvSpPr>
          <p:nvPr/>
        </p:nvSpPr>
        <p:spPr bwMode="auto">
          <a:xfrm flipV="1">
            <a:off x="7331075" y="3043238"/>
            <a:ext cx="2921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303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033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96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0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C010-D873-430A-A7D2-FEDD946D427A}" type="slidenum">
              <a:rPr lang="en-US"/>
              <a:pPr/>
              <a:t>54</a:t>
            </a:fld>
            <a:endParaRPr lang="en-US"/>
          </a:p>
        </p:txBody>
      </p:sp>
      <p:pic>
        <p:nvPicPr>
          <p:cNvPr id="1964062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581400"/>
            <a:ext cx="59674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4063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51054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406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30625"/>
            <a:ext cx="16240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406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5943600"/>
            <a:ext cx="1092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405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6292850"/>
            <a:ext cx="14716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4034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568575"/>
            <a:ext cx="380365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4035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4036" name="Line 4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403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57650"/>
            <a:ext cx="509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4040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867400"/>
            <a:ext cx="43894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4041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10163"/>
            <a:ext cx="16478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404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6425"/>
            <a:ext cx="83089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404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4047" name="Group 15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64048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4049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405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405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751138"/>
            <a:ext cx="3286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405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559050"/>
            <a:ext cx="4146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4053" name="Line 21"/>
          <p:cNvSpPr>
            <a:spLocks noChangeShapeType="1"/>
          </p:cNvSpPr>
          <p:nvPr/>
        </p:nvSpPr>
        <p:spPr bwMode="auto">
          <a:xfrm flipV="1">
            <a:off x="7331075" y="3043238"/>
            <a:ext cx="2921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64054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219450"/>
            <a:ext cx="81121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4055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590800"/>
            <a:ext cx="17938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4056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4057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1016-F637-4636-A8F6-998BD5A169FC}" type="slidenum">
              <a:rPr lang="en-US"/>
              <a:pPr/>
              <a:t>55</a:t>
            </a:fld>
            <a:endParaRPr lang="en-US"/>
          </a:p>
        </p:txBody>
      </p:sp>
      <p:pic>
        <p:nvPicPr>
          <p:cNvPr id="19650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568575"/>
            <a:ext cx="380365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50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50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5061" name="Group 5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65062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5063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506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506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751138"/>
            <a:ext cx="3286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506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559050"/>
            <a:ext cx="4146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506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429000"/>
            <a:ext cx="3975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506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5069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46A5-11A8-4D4C-80A1-B1927EE25F6A}" type="slidenum">
              <a:rPr lang="en-US"/>
              <a:pPr/>
              <a:t>56</a:t>
            </a:fld>
            <a:endParaRPr lang="en-US"/>
          </a:p>
        </p:txBody>
      </p:sp>
      <p:pic>
        <p:nvPicPr>
          <p:cNvPr id="19660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0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6084" name="Group 4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66085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6086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60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08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751138"/>
            <a:ext cx="3286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0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559050"/>
            <a:ext cx="4146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09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293938"/>
            <a:ext cx="2714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091" name="Line 11"/>
          <p:cNvSpPr>
            <a:spLocks noChangeShapeType="1"/>
          </p:cNvSpPr>
          <p:nvPr/>
        </p:nvSpPr>
        <p:spPr bwMode="auto">
          <a:xfrm>
            <a:off x="304800" y="2422525"/>
            <a:ext cx="6400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6609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429000"/>
            <a:ext cx="3975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09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568575"/>
            <a:ext cx="3975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094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095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5.55556E-7 -0.12222 " pathEditMode="relative" ptsTypes="AA">
                                      <p:cBhvr>
                                        <p:cTn id="6" dur="500" fill="hold"/>
                                        <p:tgtEl>
                                          <p:spTgt spid="196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96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96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96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091" grpId="0" animBg="1"/>
      <p:bldP spid="196609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293938"/>
            <a:ext cx="2714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568575"/>
            <a:ext cx="3975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F70E-0401-4B9B-AC92-DA72F1B82501}" type="slidenum">
              <a:rPr lang="en-US"/>
              <a:pPr/>
              <a:t>57</a:t>
            </a:fld>
            <a:endParaRPr lang="en-US"/>
          </a:p>
        </p:txBody>
      </p:sp>
      <p:pic>
        <p:nvPicPr>
          <p:cNvPr id="196710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7081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710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5172075"/>
            <a:ext cx="257175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7108" name="Group 4"/>
          <p:cNvGrpSpPr>
            <a:grpSpLocks/>
          </p:cNvGrpSpPr>
          <p:nvPr/>
        </p:nvGrpSpPr>
        <p:grpSpPr bwMode="auto">
          <a:xfrm>
            <a:off x="228600" y="5383213"/>
            <a:ext cx="4267200" cy="381000"/>
            <a:chOff x="144" y="3391"/>
            <a:chExt cx="2688" cy="240"/>
          </a:xfrm>
        </p:grpSpPr>
        <p:pic>
          <p:nvPicPr>
            <p:cNvPr id="1967109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18"/>
              <a:ext cx="25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67110" name="Rectangle 6"/>
            <p:cNvSpPr>
              <a:spLocks noChangeArrowheads="1"/>
            </p:cNvSpPr>
            <p:nvPr/>
          </p:nvSpPr>
          <p:spPr bwMode="auto">
            <a:xfrm>
              <a:off x="144" y="3391"/>
              <a:ext cx="2688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67111" name="Line 7"/>
          <p:cNvSpPr>
            <a:spLocks noChangeShapeType="1"/>
          </p:cNvSpPr>
          <p:nvPr/>
        </p:nvSpPr>
        <p:spPr bwMode="auto">
          <a:xfrm flipV="1">
            <a:off x="2362200" y="4697413"/>
            <a:ext cx="533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711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347503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711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5867400"/>
            <a:ext cx="380365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711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727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7115" name="Group 11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67116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7117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711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35113"/>
            <a:ext cx="52339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711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8613"/>
            <a:ext cx="36893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712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751138"/>
            <a:ext cx="3286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712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559050"/>
            <a:ext cx="4146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7123" name="Line 19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7124" name="Rectangle 20"/>
          <p:cNvSpPr>
            <a:spLocks noChangeArrowheads="1"/>
          </p:cNvSpPr>
          <p:nvPr/>
        </p:nvSpPr>
        <p:spPr bwMode="auto">
          <a:xfrm>
            <a:off x="3892550" y="4405313"/>
            <a:ext cx="1627188" cy="3651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7125" name="Rectangle 21"/>
          <p:cNvSpPr>
            <a:spLocks noChangeArrowheads="1"/>
          </p:cNvSpPr>
          <p:nvPr/>
        </p:nvSpPr>
        <p:spPr bwMode="auto">
          <a:xfrm>
            <a:off x="7175500" y="5373688"/>
            <a:ext cx="1352550" cy="2921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/>
        </p:nvSpPr>
        <p:spPr bwMode="auto">
          <a:xfrm>
            <a:off x="6724650" y="6397625"/>
            <a:ext cx="1352550" cy="2921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7128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7129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124" grpId="0" animBg="1"/>
      <p:bldP spid="1967125" grpId="0" animBg="1"/>
      <p:bldP spid="19671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0E8-7F69-4012-8EA8-C7FE45490651}" type="slidenum">
              <a:rPr lang="en-US"/>
              <a:pPr/>
              <a:t>58</a:t>
            </a:fld>
            <a:endParaRPr lang="en-US"/>
          </a:p>
        </p:txBody>
      </p:sp>
      <p:pic>
        <p:nvPicPr>
          <p:cNvPr id="19681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7081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81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5172075"/>
            <a:ext cx="257175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8132" name="Group 4"/>
          <p:cNvGrpSpPr>
            <a:grpSpLocks/>
          </p:cNvGrpSpPr>
          <p:nvPr/>
        </p:nvGrpSpPr>
        <p:grpSpPr bwMode="auto">
          <a:xfrm>
            <a:off x="228600" y="5383213"/>
            <a:ext cx="4267200" cy="381000"/>
            <a:chOff x="144" y="3391"/>
            <a:chExt cx="2688" cy="240"/>
          </a:xfrm>
        </p:grpSpPr>
        <p:pic>
          <p:nvPicPr>
            <p:cNvPr id="1968133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18"/>
              <a:ext cx="25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68134" name="Rectangle 6"/>
            <p:cNvSpPr>
              <a:spLocks noChangeArrowheads="1"/>
            </p:cNvSpPr>
            <p:nvPr/>
          </p:nvSpPr>
          <p:spPr bwMode="auto">
            <a:xfrm>
              <a:off x="144" y="3391"/>
              <a:ext cx="2688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68135" name="Line 7"/>
          <p:cNvSpPr>
            <a:spLocks noChangeShapeType="1"/>
          </p:cNvSpPr>
          <p:nvPr/>
        </p:nvSpPr>
        <p:spPr bwMode="auto">
          <a:xfrm flipV="1">
            <a:off x="2362200" y="4697413"/>
            <a:ext cx="533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813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347503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813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5867400"/>
            <a:ext cx="380365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8138" name="Rectangle 10"/>
          <p:cNvSpPr>
            <a:spLocks noChangeArrowheads="1"/>
          </p:cNvSpPr>
          <p:nvPr/>
        </p:nvSpPr>
        <p:spPr bwMode="auto">
          <a:xfrm>
            <a:off x="3892550" y="4405313"/>
            <a:ext cx="1627188" cy="3651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8139" name="Rectangle 11"/>
          <p:cNvSpPr>
            <a:spLocks noChangeArrowheads="1"/>
          </p:cNvSpPr>
          <p:nvPr/>
        </p:nvSpPr>
        <p:spPr bwMode="auto">
          <a:xfrm>
            <a:off x="7175500" y="5373688"/>
            <a:ext cx="1352550" cy="2921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8140" name="Rectangle 12"/>
          <p:cNvSpPr>
            <a:spLocks noChangeArrowheads="1"/>
          </p:cNvSpPr>
          <p:nvPr/>
        </p:nvSpPr>
        <p:spPr bwMode="auto">
          <a:xfrm>
            <a:off x="6727825" y="6397625"/>
            <a:ext cx="1352550" cy="2921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68141" name="Group 13"/>
          <p:cNvGrpSpPr>
            <a:grpSpLocks/>
          </p:cNvGrpSpPr>
          <p:nvPr/>
        </p:nvGrpSpPr>
        <p:grpSpPr bwMode="auto">
          <a:xfrm>
            <a:off x="2432050" y="3810000"/>
            <a:ext cx="1454150" cy="609600"/>
            <a:chOff x="1532" y="2352"/>
            <a:chExt cx="916" cy="384"/>
          </a:xfrm>
        </p:grpSpPr>
        <p:pic>
          <p:nvPicPr>
            <p:cNvPr id="1968142" name="Picture 14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2592"/>
              <a:ext cx="84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8143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352"/>
              <a:ext cx="91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68144" name="Group 16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68145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8146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81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2124075"/>
            <a:ext cx="257175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814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19161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814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87650"/>
            <a:ext cx="241617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8150" name="Group 22"/>
          <p:cNvGrpSpPr>
            <a:grpSpLocks/>
          </p:cNvGrpSpPr>
          <p:nvPr/>
        </p:nvGrpSpPr>
        <p:grpSpPr bwMode="auto">
          <a:xfrm>
            <a:off x="2432050" y="941388"/>
            <a:ext cx="1454150" cy="609600"/>
            <a:chOff x="1532" y="2352"/>
            <a:chExt cx="916" cy="384"/>
          </a:xfrm>
        </p:grpSpPr>
        <p:pic>
          <p:nvPicPr>
            <p:cNvPr id="1968151" name="Picture 23" descr="txp_fig"/>
            <p:cNvPicPr preferRelativeResize="0"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2592"/>
              <a:ext cx="84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8152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352"/>
              <a:ext cx="91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68153" name="Group 25"/>
          <p:cNvGrpSpPr>
            <a:grpSpLocks/>
          </p:cNvGrpSpPr>
          <p:nvPr/>
        </p:nvGrpSpPr>
        <p:grpSpPr bwMode="auto">
          <a:xfrm>
            <a:off x="228600" y="2514600"/>
            <a:ext cx="4267200" cy="381000"/>
            <a:chOff x="144" y="1584"/>
            <a:chExt cx="2688" cy="240"/>
          </a:xfrm>
        </p:grpSpPr>
        <p:pic>
          <p:nvPicPr>
            <p:cNvPr id="1968154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11"/>
              <a:ext cx="25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68155" name="Rectangle 27"/>
            <p:cNvSpPr>
              <a:spLocks noChangeArrowheads="1"/>
            </p:cNvSpPr>
            <p:nvPr/>
          </p:nvSpPr>
          <p:spPr bwMode="auto">
            <a:xfrm>
              <a:off x="144" y="1584"/>
              <a:ext cx="2688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68156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0988"/>
            <a:ext cx="5326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8157" name="Line 29"/>
          <p:cNvSpPr>
            <a:spLocks noChangeShapeType="1"/>
          </p:cNvSpPr>
          <p:nvPr/>
        </p:nvSpPr>
        <p:spPr bwMode="auto">
          <a:xfrm flipV="1">
            <a:off x="2362200" y="1828800"/>
            <a:ext cx="533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8158" name="Line 30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8159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8160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96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6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6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8138" grpId="0" animBg="1"/>
      <p:bldP spid="1968139" grpId="0" animBg="1"/>
      <p:bldP spid="1968140" grpId="0" animBg="1"/>
      <p:bldP spid="196815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0988"/>
            <a:ext cx="5326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FC892-0A5E-4E49-8853-7590C78E7F4A}" type="slidenum">
              <a:rPr lang="en-US"/>
              <a:pPr/>
              <a:t>59</a:t>
            </a:fld>
            <a:endParaRPr lang="en-US"/>
          </a:p>
        </p:txBody>
      </p:sp>
      <p:grpSp>
        <p:nvGrpSpPr>
          <p:cNvPr id="1969154" name="Group 2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69155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9156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915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24076"/>
            <a:ext cx="257175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915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1"/>
            <a:ext cx="19161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916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514601"/>
            <a:ext cx="241617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9161" name="Group 9"/>
          <p:cNvGrpSpPr>
            <a:grpSpLocks/>
          </p:cNvGrpSpPr>
          <p:nvPr/>
        </p:nvGrpSpPr>
        <p:grpSpPr bwMode="auto">
          <a:xfrm>
            <a:off x="2432050" y="941388"/>
            <a:ext cx="1454150" cy="609600"/>
            <a:chOff x="1532" y="2352"/>
            <a:chExt cx="916" cy="384"/>
          </a:xfrm>
        </p:grpSpPr>
        <p:pic>
          <p:nvPicPr>
            <p:cNvPr id="1969162" name="Picture 10" descr="txp_fig"/>
            <p:cNvPicPr preferRelativeResize="0"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2592"/>
              <a:ext cx="84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9163" name="Picture 1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352"/>
              <a:ext cx="91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916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7463"/>
            <a:ext cx="411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9165" name="Rectangle 13"/>
          <p:cNvSpPr>
            <a:spLocks noChangeArrowheads="1"/>
          </p:cNvSpPr>
          <p:nvPr/>
        </p:nvSpPr>
        <p:spPr bwMode="auto">
          <a:xfrm>
            <a:off x="228600" y="2514601"/>
            <a:ext cx="42672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9167" name="Line 15"/>
          <p:cNvSpPr>
            <a:spLocks noChangeShapeType="1"/>
          </p:cNvSpPr>
          <p:nvPr/>
        </p:nvSpPr>
        <p:spPr bwMode="auto">
          <a:xfrm flipV="1">
            <a:off x="2362200" y="1828801"/>
            <a:ext cx="533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9168" name="Line 16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6917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660775"/>
            <a:ext cx="6799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9170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917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14C3-021D-4B05-A119-FAD4765023B6}" type="slidenum">
              <a:rPr lang="en-US"/>
              <a:pPr/>
              <a:t>6</a:t>
            </a:fld>
            <a:endParaRPr lang="en-US"/>
          </a:p>
        </p:txBody>
      </p:sp>
      <p:sp>
        <p:nvSpPr>
          <p:cNvPr id="1908738" name="Line 2"/>
          <p:cNvSpPr>
            <a:spLocks noChangeShapeType="1"/>
          </p:cNvSpPr>
          <p:nvPr/>
        </p:nvSpPr>
        <p:spPr bwMode="auto">
          <a:xfrm>
            <a:off x="3657600" y="5249863"/>
            <a:ext cx="0" cy="1730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8739" name="Line 3"/>
          <p:cNvSpPr>
            <a:spLocks noChangeShapeType="1"/>
          </p:cNvSpPr>
          <p:nvPr/>
        </p:nvSpPr>
        <p:spPr bwMode="auto">
          <a:xfrm>
            <a:off x="6400800" y="5237163"/>
            <a:ext cx="0" cy="1730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874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371600"/>
            <a:ext cx="8026150" cy="434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0874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1025"/>
            <a:ext cx="8289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8743" name="Line 7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8744" name="Line 8"/>
          <p:cNvSpPr>
            <a:spLocks noChangeShapeType="1"/>
          </p:cNvSpPr>
          <p:nvPr/>
        </p:nvSpPr>
        <p:spPr bwMode="auto">
          <a:xfrm>
            <a:off x="3657600" y="6248400"/>
            <a:ext cx="26876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874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4567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8746" name="Group 10"/>
          <p:cNvGrpSpPr>
            <a:grpSpLocks/>
          </p:cNvGrpSpPr>
          <p:nvPr/>
        </p:nvGrpSpPr>
        <p:grpSpPr bwMode="auto">
          <a:xfrm>
            <a:off x="2741613" y="4389438"/>
            <a:ext cx="3659187" cy="1882775"/>
            <a:chOff x="1727" y="2765"/>
            <a:chExt cx="2305" cy="1186"/>
          </a:xfrm>
        </p:grpSpPr>
        <p:sp>
          <p:nvSpPr>
            <p:cNvPr id="1908747" name="Rectangle 11" descr="20%"/>
            <p:cNvSpPr>
              <a:spLocks noChangeArrowheads="1"/>
            </p:cNvSpPr>
            <p:nvPr/>
          </p:nvSpPr>
          <p:spPr bwMode="auto">
            <a:xfrm>
              <a:off x="2304" y="2784"/>
              <a:ext cx="1727" cy="1152"/>
            </a:xfrm>
            <a:prstGeom prst="rect">
              <a:avLst/>
            </a:prstGeom>
            <a:pattFill prst="pct20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48" name="Line 12"/>
            <p:cNvSpPr>
              <a:spLocks noChangeShapeType="1"/>
            </p:cNvSpPr>
            <p:nvPr/>
          </p:nvSpPr>
          <p:spPr bwMode="auto">
            <a:xfrm>
              <a:off x="1727" y="27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49" name="Line 13"/>
            <p:cNvSpPr>
              <a:spLocks noChangeShapeType="1"/>
            </p:cNvSpPr>
            <p:nvPr/>
          </p:nvSpPr>
          <p:spPr bwMode="auto">
            <a:xfrm>
              <a:off x="1728" y="3936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50" name="Line 14"/>
            <p:cNvSpPr>
              <a:spLocks noChangeShapeType="1"/>
            </p:cNvSpPr>
            <p:nvPr/>
          </p:nvSpPr>
          <p:spPr bwMode="auto">
            <a:xfrm>
              <a:off x="2304" y="2784"/>
              <a:ext cx="169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51" name="Oval 15"/>
            <p:cNvSpPr>
              <a:spLocks noChangeAspect="1" noChangeArrowheads="1"/>
            </p:cNvSpPr>
            <p:nvPr/>
          </p:nvSpPr>
          <p:spPr bwMode="auto">
            <a:xfrm>
              <a:off x="2280" y="2765"/>
              <a:ext cx="40" cy="40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52" name="Oval 16"/>
            <p:cNvSpPr>
              <a:spLocks noChangeAspect="1" noChangeArrowheads="1"/>
            </p:cNvSpPr>
            <p:nvPr/>
          </p:nvSpPr>
          <p:spPr bwMode="auto">
            <a:xfrm>
              <a:off x="2286" y="3911"/>
              <a:ext cx="40" cy="40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53" name="Line 17"/>
            <p:cNvSpPr>
              <a:spLocks noChangeShapeType="1"/>
            </p:cNvSpPr>
            <p:nvPr/>
          </p:nvSpPr>
          <p:spPr bwMode="auto">
            <a:xfrm rot="-5400000">
              <a:off x="1745" y="3343"/>
              <a:ext cx="11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08754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94"/>
              <a:ext cx="1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08755" name="Line 19"/>
            <p:cNvSpPr>
              <a:spLocks noChangeShapeType="1"/>
            </p:cNvSpPr>
            <p:nvPr/>
          </p:nvSpPr>
          <p:spPr bwMode="auto">
            <a:xfrm rot="-5400000">
              <a:off x="3473" y="3343"/>
              <a:ext cx="11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10668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2616200"/>
            <a:ext cx="849315" cy="33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08758" name="Line 22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4213225"/>
            <a:ext cx="772737" cy="28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08760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308475"/>
            <a:ext cx="1381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8761" name="Group 25"/>
          <p:cNvGrpSpPr>
            <a:grpSpLocks/>
          </p:cNvGrpSpPr>
          <p:nvPr/>
        </p:nvGrpSpPr>
        <p:grpSpPr bwMode="auto">
          <a:xfrm>
            <a:off x="2257425" y="4114800"/>
            <a:ext cx="5057775" cy="2438400"/>
            <a:chOff x="1422" y="2592"/>
            <a:chExt cx="3186" cy="1536"/>
          </a:xfrm>
        </p:grpSpPr>
        <p:sp>
          <p:nvSpPr>
            <p:cNvPr id="1908762" name="Line 26"/>
            <p:cNvSpPr>
              <a:spLocks noChangeShapeType="1"/>
            </p:cNvSpPr>
            <p:nvPr/>
          </p:nvSpPr>
          <p:spPr bwMode="auto">
            <a:xfrm flipV="1">
              <a:off x="1728" y="2592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63" name="Line 27"/>
            <p:cNvSpPr>
              <a:spLocks noChangeShapeType="1"/>
            </p:cNvSpPr>
            <p:nvPr/>
          </p:nvSpPr>
          <p:spPr bwMode="auto">
            <a:xfrm rot="-5400000">
              <a:off x="1727" y="2729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8764" name="Line 28"/>
            <p:cNvSpPr>
              <a:spLocks noChangeShapeType="1"/>
            </p:cNvSpPr>
            <p:nvPr/>
          </p:nvSpPr>
          <p:spPr bwMode="auto">
            <a:xfrm rot="-5400000">
              <a:off x="1727" y="3881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08765" name="Picture 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" y="3422"/>
              <a:ext cx="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8766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408"/>
              <a:ext cx="11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8767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" y="3877"/>
              <a:ext cx="25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08768" name="Line 32"/>
            <p:cNvSpPr>
              <a:spLocks noChangeShapeType="1"/>
            </p:cNvSpPr>
            <p:nvPr/>
          </p:nvSpPr>
          <p:spPr bwMode="auto">
            <a:xfrm>
              <a:off x="1440" y="3360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08769" name="Oval 33"/>
          <p:cNvSpPr>
            <a:spLocks noChangeAspect="1" noChangeArrowheads="1"/>
          </p:cNvSpPr>
          <p:nvPr/>
        </p:nvSpPr>
        <p:spPr bwMode="auto">
          <a:xfrm>
            <a:off x="6351588" y="619125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8770" name="Oval 34"/>
          <p:cNvSpPr>
            <a:spLocks noChangeAspect="1" noChangeArrowheads="1"/>
          </p:cNvSpPr>
          <p:nvPr/>
        </p:nvSpPr>
        <p:spPr bwMode="auto">
          <a:xfrm>
            <a:off x="6351588" y="4362450"/>
            <a:ext cx="100012" cy="100013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8771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8772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8738" grpId="0" animBg="1"/>
      <p:bldP spid="1908739" grpId="0" animBg="1"/>
      <p:bldP spid="1908743" grpId="0" animBg="1"/>
      <p:bldP spid="1908744" grpId="0" animBg="1"/>
      <p:bldP spid="1908758" grpId="0" animBg="1"/>
      <p:bldP spid="1908769" grpId="0" animBg="1"/>
      <p:bldP spid="190877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0988"/>
            <a:ext cx="5326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FAEE-8F3C-4DEB-986B-2A220924C877}" type="slidenum">
              <a:rPr lang="en-US"/>
              <a:pPr/>
              <a:t>60</a:t>
            </a:fld>
            <a:endParaRPr lang="en-US"/>
          </a:p>
        </p:txBody>
      </p:sp>
      <p:grpSp>
        <p:nvGrpSpPr>
          <p:cNvPr id="1970178" name="Group 2"/>
          <p:cNvGrpSpPr>
            <a:grpSpLocks noChangeAspect="1"/>
          </p:cNvGrpSpPr>
          <p:nvPr/>
        </p:nvGrpSpPr>
        <p:grpSpPr bwMode="auto">
          <a:xfrm>
            <a:off x="6096000" y="6248400"/>
            <a:ext cx="2101850" cy="441325"/>
            <a:chOff x="3905" y="3844"/>
            <a:chExt cx="1759" cy="370"/>
          </a:xfrm>
        </p:grpSpPr>
        <p:pic>
          <p:nvPicPr>
            <p:cNvPr id="1970179" name="Picture 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4036"/>
              <a:ext cx="100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70180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3844"/>
              <a:ext cx="175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7018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994275"/>
            <a:ext cx="5759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0183" name="Rectangle 7"/>
          <p:cNvSpPr>
            <a:spLocks noChangeArrowheads="1"/>
          </p:cNvSpPr>
          <p:nvPr/>
        </p:nvSpPr>
        <p:spPr bwMode="auto">
          <a:xfrm>
            <a:off x="685800" y="6172200"/>
            <a:ext cx="536575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018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5514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70185" name="Group 9"/>
          <p:cNvGrpSpPr>
            <a:grpSpLocks/>
          </p:cNvGrpSpPr>
          <p:nvPr/>
        </p:nvGrpSpPr>
        <p:grpSpPr bwMode="auto">
          <a:xfrm>
            <a:off x="811213" y="381000"/>
            <a:ext cx="7894637" cy="682625"/>
            <a:chOff x="511" y="240"/>
            <a:chExt cx="4973" cy="430"/>
          </a:xfrm>
        </p:grpSpPr>
        <p:pic>
          <p:nvPicPr>
            <p:cNvPr id="1970186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80"/>
              <a:ext cx="91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70187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40"/>
              <a:ext cx="49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70188" name="Line 12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019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24076"/>
            <a:ext cx="257175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019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1"/>
            <a:ext cx="19161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019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514601"/>
            <a:ext cx="241617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70193" name="Group 17"/>
          <p:cNvGrpSpPr>
            <a:grpSpLocks/>
          </p:cNvGrpSpPr>
          <p:nvPr/>
        </p:nvGrpSpPr>
        <p:grpSpPr bwMode="auto">
          <a:xfrm>
            <a:off x="2432050" y="941388"/>
            <a:ext cx="1454150" cy="609600"/>
            <a:chOff x="1532" y="2352"/>
            <a:chExt cx="916" cy="384"/>
          </a:xfrm>
        </p:grpSpPr>
        <p:pic>
          <p:nvPicPr>
            <p:cNvPr id="1970194" name="Picture 18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2592"/>
              <a:ext cx="84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70195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352"/>
              <a:ext cx="91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7019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7463"/>
            <a:ext cx="411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0197" name="Rectangle 21"/>
          <p:cNvSpPr>
            <a:spLocks noChangeArrowheads="1"/>
          </p:cNvSpPr>
          <p:nvPr/>
        </p:nvSpPr>
        <p:spPr bwMode="auto">
          <a:xfrm>
            <a:off x="228600" y="2514601"/>
            <a:ext cx="42672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0199" name="Line 23"/>
          <p:cNvSpPr>
            <a:spLocks noChangeShapeType="1"/>
          </p:cNvSpPr>
          <p:nvPr/>
        </p:nvSpPr>
        <p:spPr bwMode="auto">
          <a:xfrm flipV="1">
            <a:off x="2362200" y="1828801"/>
            <a:ext cx="533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0202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90700"/>
            <a:ext cx="10668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0203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24200"/>
            <a:ext cx="10668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0204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603875"/>
            <a:ext cx="581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0205" name="Rectangle 29"/>
          <p:cNvSpPr>
            <a:spLocks noChangeArrowheads="1"/>
          </p:cNvSpPr>
          <p:nvPr/>
        </p:nvSpPr>
        <p:spPr bwMode="auto">
          <a:xfrm>
            <a:off x="528638" y="5594350"/>
            <a:ext cx="758825" cy="384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0222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660775"/>
            <a:ext cx="6799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0206" name="Rectangle 30"/>
          <p:cNvSpPr>
            <a:spLocks noChangeArrowheads="1"/>
          </p:cNvSpPr>
          <p:nvPr/>
        </p:nvSpPr>
        <p:spPr bwMode="auto">
          <a:xfrm>
            <a:off x="5648325" y="5594350"/>
            <a:ext cx="76200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0207" name="Rectangle 31"/>
          <p:cNvSpPr>
            <a:spLocks noChangeArrowheads="1"/>
          </p:cNvSpPr>
          <p:nvPr/>
        </p:nvSpPr>
        <p:spPr bwMode="auto">
          <a:xfrm>
            <a:off x="1946275" y="5575300"/>
            <a:ext cx="1077913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0208" name="Rectangle 32"/>
          <p:cNvSpPr>
            <a:spLocks noChangeArrowheads="1"/>
          </p:cNvSpPr>
          <p:nvPr/>
        </p:nvSpPr>
        <p:spPr bwMode="auto">
          <a:xfrm>
            <a:off x="4076700" y="5575300"/>
            <a:ext cx="1041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0209" name="Line 33"/>
          <p:cNvSpPr>
            <a:spLocks noChangeShapeType="1"/>
          </p:cNvSpPr>
          <p:nvPr/>
        </p:nvSpPr>
        <p:spPr bwMode="auto">
          <a:xfrm>
            <a:off x="3775075" y="3417888"/>
            <a:ext cx="0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70210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48400"/>
            <a:ext cx="200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0211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6248400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0212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6248400"/>
            <a:ext cx="320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0213" name="Line 37"/>
          <p:cNvSpPr>
            <a:spLocks noChangeShapeType="1"/>
          </p:cNvSpPr>
          <p:nvPr/>
        </p:nvSpPr>
        <p:spPr bwMode="auto">
          <a:xfrm>
            <a:off x="685800" y="5334000"/>
            <a:ext cx="0" cy="274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0214" name="Line 38"/>
          <p:cNvSpPr>
            <a:spLocks noChangeShapeType="1"/>
          </p:cNvSpPr>
          <p:nvPr/>
        </p:nvSpPr>
        <p:spPr bwMode="auto">
          <a:xfrm>
            <a:off x="914400" y="5334000"/>
            <a:ext cx="12192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0215" name="Line 39"/>
          <p:cNvSpPr>
            <a:spLocks noChangeShapeType="1"/>
          </p:cNvSpPr>
          <p:nvPr/>
        </p:nvSpPr>
        <p:spPr bwMode="auto">
          <a:xfrm>
            <a:off x="4295775" y="5334000"/>
            <a:ext cx="76200" cy="274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0216" name="Line 40"/>
          <p:cNvSpPr>
            <a:spLocks noChangeShapeType="1"/>
          </p:cNvSpPr>
          <p:nvPr/>
        </p:nvSpPr>
        <p:spPr bwMode="auto">
          <a:xfrm>
            <a:off x="4524375" y="5334000"/>
            <a:ext cx="12192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0217" name="Line 41"/>
          <p:cNvSpPr>
            <a:spLocks noChangeShapeType="1"/>
          </p:cNvSpPr>
          <p:nvPr/>
        </p:nvSpPr>
        <p:spPr bwMode="auto">
          <a:xfrm>
            <a:off x="3657600" y="5410200"/>
            <a:ext cx="1524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0219" name="Line 43"/>
          <p:cNvSpPr>
            <a:spLocks noChangeShapeType="1"/>
          </p:cNvSpPr>
          <p:nvPr/>
        </p:nvSpPr>
        <p:spPr bwMode="auto">
          <a:xfrm flipV="1">
            <a:off x="5638800" y="5867400"/>
            <a:ext cx="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0220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0221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0200" name="Line 24"/>
          <p:cNvSpPr>
            <a:spLocks noChangeShapeType="1"/>
          </p:cNvSpPr>
          <p:nvPr/>
        </p:nvSpPr>
        <p:spPr bwMode="auto">
          <a:xfrm flipH="1">
            <a:off x="2286000" y="2514600"/>
            <a:ext cx="33528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0201" name="Line 25"/>
          <p:cNvSpPr>
            <a:spLocks noChangeShapeType="1"/>
          </p:cNvSpPr>
          <p:nvPr/>
        </p:nvSpPr>
        <p:spPr bwMode="auto">
          <a:xfrm flipH="1">
            <a:off x="4495800" y="2971800"/>
            <a:ext cx="21336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0218" name="Line 42"/>
          <p:cNvSpPr>
            <a:spLocks noChangeShapeType="1"/>
          </p:cNvSpPr>
          <p:nvPr/>
        </p:nvSpPr>
        <p:spPr bwMode="auto">
          <a:xfrm flipH="1">
            <a:off x="5715000" y="4267200"/>
            <a:ext cx="6096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7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7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97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7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97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97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7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7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97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7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7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70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70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7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7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7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7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7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7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7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7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97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7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7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0183" grpId="0" animBg="1"/>
      <p:bldP spid="1970205" grpId="0" animBg="1"/>
      <p:bldP spid="1970205" grpId="1" animBg="1"/>
      <p:bldP spid="1970206" grpId="0" animBg="1"/>
      <p:bldP spid="1970206" grpId="1" animBg="1"/>
      <p:bldP spid="1970207" grpId="0" animBg="1"/>
      <p:bldP spid="1970207" grpId="1" animBg="1"/>
      <p:bldP spid="1970208" grpId="0" animBg="1"/>
      <p:bldP spid="1970208" grpId="1" animBg="1"/>
      <p:bldP spid="1970209" grpId="0" animBg="1"/>
      <p:bldP spid="1970209" grpId="1" animBg="1"/>
      <p:bldP spid="1970213" grpId="0" animBg="1"/>
      <p:bldP spid="1970213" grpId="1" animBg="1"/>
      <p:bldP spid="1970214" grpId="0" animBg="1"/>
      <p:bldP spid="1970214" grpId="1" animBg="1"/>
      <p:bldP spid="1970215" grpId="0" animBg="1"/>
      <p:bldP spid="1970215" grpId="1" animBg="1"/>
      <p:bldP spid="1970216" grpId="0" animBg="1"/>
      <p:bldP spid="1970216" grpId="1" animBg="1"/>
      <p:bldP spid="1970217" grpId="0" animBg="1"/>
      <p:bldP spid="1970217" grpId="1" animBg="1"/>
      <p:bldP spid="1970217" grpId="2" animBg="1"/>
      <p:bldP spid="1970219" grpId="0" animBg="1"/>
      <p:bldP spid="1970219" grpId="1" animBg="1"/>
      <p:bldP spid="1970200" grpId="0" animBg="1"/>
      <p:bldP spid="1970200" grpId="1" animBg="1"/>
      <p:bldP spid="1970201" grpId="0" animBg="1"/>
      <p:bldP spid="1970201" grpId="1" animBg="1"/>
      <p:bldP spid="1970218" grpId="0" animBg="1"/>
      <p:bldP spid="1970218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4B29-01CF-4D89-B888-7AC2FBDBE33D}" type="slidenum">
              <a:rPr lang="en-US"/>
              <a:pPr/>
              <a:t>61</a:t>
            </a:fld>
            <a:endParaRPr lang="en-US"/>
          </a:p>
        </p:txBody>
      </p:sp>
      <p:pic>
        <p:nvPicPr>
          <p:cNvPr id="19855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81000"/>
            <a:ext cx="62357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914400"/>
            <a:ext cx="4289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371600"/>
            <a:ext cx="5972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55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828800"/>
            <a:ext cx="6311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5542" name="Line 6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55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06241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4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2496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65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3429000"/>
            <a:ext cx="3457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66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451225"/>
            <a:ext cx="336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6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038600"/>
            <a:ext cx="6911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4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286000"/>
            <a:ext cx="27019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68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984750"/>
            <a:ext cx="79279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85551" name="Group 15"/>
          <p:cNvGrpSpPr>
            <a:grpSpLocks/>
          </p:cNvGrpSpPr>
          <p:nvPr/>
        </p:nvGrpSpPr>
        <p:grpSpPr bwMode="auto">
          <a:xfrm>
            <a:off x="733425" y="5657850"/>
            <a:ext cx="3838575" cy="544513"/>
            <a:chOff x="462" y="3564"/>
            <a:chExt cx="2418" cy="343"/>
          </a:xfrm>
        </p:grpSpPr>
        <p:sp>
          <p:nvSpPr>
            <p:cNvPr id="1985552" name="AutoShape 16"/>
            <p:cNvSpPr>
              <a:spLocks/>
            </p:cNvSpPr>
            <p:nvPr/>
          </p:nvSpPr>
          <p:spPr bwMode="auto">
            <a:xfrm rot="-5400000">
              <a:off x="1599" y="2427"/>
              <a:ext cx="144" cy="2418"/>
            </a:xfrm>
            <a:prstGeom prst="leftBrace">
              <a:avLst>
                <a:gd name="adj1" fmla="val 139931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85553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3756"/>
              <a:ext cx="16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85554" name="Group 18"/>
          <p:cNvGrpSpPr>
            <a:grpSpLocks/>
          </p:cNvGrpSpPr>
          <p:nvPr/>
        </p:nvGrpSpPr>
        <p:grpSpPr bwMode="auto">
          <a:xfrm>
            <a:off x="5113338" y="5657850"/>
            <a:ext cx="3765550" cy="544513"/>
            <a:chOff x="3221" y="3564"/>
            <a:chExt cx="2372" cy="343"/>
          </a:xfrm>
        </p:grpSpPr>
        <p:sp>
          <p:nvSpPr>
            <p:cNvPr id="1985555" name="AutoShape 19"/>
            <p:cNvSpPr>
              <a:spLocks/>
            </p:cNvSpPr>
            <p:nvPr/>
          </p:nvSpPr>
          <p:spPr bwMode="auto">
            <a:xfrm rot="-5400000">
              <a:off x="4335" y="2450"/>
              <a:ext cx="144" cy="2372"/>
            </a:xfrm>
            <a:prstGeom prst="leftBrace">
              <a:avLst>
                <a:gd name="adj1" fmla="val 137269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85556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" y="3756"/>
              <a:ext cx="16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8555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6486525"/>
            <a:ext cx="18018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555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6486525"/>
            <a:ext cx="20748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555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6477000"/>
            <a:ext cx="2889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5561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494463"/>
            <a:ext cx="14589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5562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6496050"/>
            <a:ext cx="10191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5563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5564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8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8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8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8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8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8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8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8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8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8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8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8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8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8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554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3F5F-BC57-4EEA-B271-4FF670F48138}" type="slidenum">
              <a:rPr lang="en-US"/>
              <a:pPr/>
              <a:t>62</a:t>
            </a:fld>
            <a:endParaRPr lang="en-US"/>
          </a:p>
        </p:txBody>
      </p:sp>
      <p:pic>
        <p:nvPicPr>
          <p:cNvPr id="197122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122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457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12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784475"/>
            <a:ext cx="360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12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52850"/>
            <a:ext cx="2587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010" y="5854700"/>
            <a:ext cx="2738917" cy="77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71224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752600"/>
            <a:ext cx="6288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1226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63452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122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8475"/>
            <a:ext cx="311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122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287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121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7799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1218" name="Line 18"/>
          <p:cNvSpPr>
            <a:spLocks noChangeShapeType="1"/>
          </p:cNvSpPr>
          <p:nvPr/>
        </p:nvSpPr>
        <p:spPr bwMode="auto">
          <a:xfrm>
            <a:off x="4872038" y="4103688"/>
            <a:ext cx="25511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1219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1220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12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F239-3683-469F-BC53-A451CB68284A}" type="slidenum">
              <a:rPr lang="en-US"/>
              <a:pPr/>
              <a:t>63</a:t>
            </a:fld>
            <a:endParaRPr lang="en-US"/>
          </a:p>
        </p:txBody>
      </p:sp>
      <p:pic>
        <p:nvPicPr>
          <p:cNvPr id="19722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7799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2257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457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22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784475"/>
            <a:ext cx="360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010" y="5854700"/>
            <a:ext cx="2738917" cy="77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72256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752600"/>
            <a:ext cx="6288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2258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63452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2259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8475"/>
            <a:ext cx="311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223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46500"/>
            <a:ext cx="2625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2255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287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2254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2246" name="Line 22"/>
          <p:cNvSpPr>
            <a:spLocks noChangeShapeType="1"/>
          </p:cNvSpPr>
          <p:nvPr/>
        </p:nvSpPr>
        <p:spPr bwMode="auto">
          <a:xfrm>
            <a:off x="4872038" y="4103688"/>
            <a:ext cx="25511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2247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2248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2253" name="Group 29"/>
          <p:cNvGrpSpPr>
            <a:grpSpLocks/>
          </p:cNvGrpSpPr>
          <p:nvPr/>
        </p:nvGrpSpPr>
        <p:grpSpPr bwMode="auto">
          <a:xfrm>
            <a:off x="4800600" y="5562600"/>
            <a:ext cx="493713" cy="533400"/>
            <a:chOff x="3152" y="3504"/>
            <a:chExt cx="311" cy="336"/>
          </a:xfrm>
        </p:grpSpPr>
        <p:pic>
          <p:nvPicPr>
            <p:cNvPr id="1972251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" y="3504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72252" name="AutoShape 28"/>
            <p:cNvSpPr>
              <a:spLocks/>
            </p:cNvSpPr>
            <p:nvPr/>
          </p:nvSpPr>
          <p:spPr bwMode="auto">
            <a:xfrm rot="-5400000">
              <a:off x="3236" y="3612"/>
              <a:ext cx="144" cy="311"/>
            </a:xfrm>
            <a:prstGeom prst="rightBrace">
              <a:avLst>
                <a:gd name="adj1" fmla="val 17998"/>
                <a:gd name="adj2" fmla="val 50000"/>
              </a:avLst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3279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63452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46500"/>
            <a:ext cx="2625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A024-33D3-495E-8FCC-72E54DDE4CE7}" type="slidenum">
              <a:rPr lang="en-US"/>
              <a:pPr/>
              <a:t>64</a:t>
            </a:fld>
            <a:endParaRPr lang="en-US"/>
          </a:p>
        </p:txBody>
      </p:sp>
      <p:pic>
        <p:nvPicPr>
          <p:cNvPr id="197325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81000"/>
            <a:ext cx="7799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3278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457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325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784475"/>
            <a:ext cx="360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3277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752600"/>
            <a:ext cx="6288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328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8475"/>
            <a:ext cx="311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325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6" y="5854700"/>
            <a:ext cx="19256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327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327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2287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326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381000"/>
            <a:ext cx="62690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3272" name="Line 24"/>
          <p:cNvSpPr>
            <a:spLocks noChangeShapeType="1"/>
          </p:cNvSpPr>
          <p:nvPr/>
        </p:nvSpPr>
        <p:spPr bwMode="auto">
          <a:xfrm>
            <a:off x="4872038" y="4103688"/>
            <a:ext cx="25511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3273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3274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53000" y="4724400"/>
            <a:ext cx="4017810" cy="559496"/>
            <a:chOff x="4953000" y="4724400"/>
            <a:chExt cx="4017810" cy="559496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4724400"/>
              <a:ext cx="4017810" cy="2174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6575" y="4971972"/>
              <a:ext cx="2660719" cy="3119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327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6B20-B0D9-4CC8-BF6D-3F3D257BB043}" type="slidenum">
              <a:rPr lang="en-US"/>
              <a:pPr/>
              <a:t>65</a:t>
            </a:fld>
            <a:endParaRPr lang="en-US"/>
          </a:p>
        </p:txBody>
      </p:sp>
      <p:pic>
        <p:nvPicPr>
          <p:cNvPr id="197427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098675"/>
            <a:ext cx="3606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4296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812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430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219200"/>
            <a:ext cx="64960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4302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5457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42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38450"/>
            <a:ext cx="2587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4304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6251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4303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6665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42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733800"/>
            <a:ext cx="78438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4282" name="Line 10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428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5059363"/>
            <a:ext cx="482441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428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73763"/>
            <a:ext cx="45386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428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429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908425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4298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72025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429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99063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4300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1722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74290" name="Group 18"/>
          <p:cNvGrpSpPr>
            <a:grpSpLocks/>
          </p:cNvGrpSpPr>
          <p:nvPr/>
        </p:nvGrpSpPr>
        <p:grpSpPr bwMode="auto">
          <a:xfrm>
            <a:off x="7315200" y="4981575"/>
            <a:ext cx="838200" cy="1752600"/>
            <a:chOff x="4704" y="3138"/>
            <a:chExt cx="528" cy="1104"/>
          </a:xfrm>
        </p:grpSpPr>
        <p:sp>
          <p:nvSpPr>
            <p:cNvPr id="1974291" name="AutoShape 19"/>
            <p:cNvSpPr>
              <a:spLocks/>
            </p:cNvSpPr>
            <p:nvPr/>
          </p:nvSpPr>
          <p:spPr bwMode="auto">
            <a:xfrm>
              <a:off x="4704" y="3138"/>
              <a:ext cx="202" cy="1104"/>
            </a:xfrm>
            <a:prstGeom prst="rightBrace">
              <a:avLst>
                <a:gd name="adj1" fmla="val 4554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74292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45" y="3645"/>
              <a:ext cx="5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74293" name="Line 21"/>
          <p:cNvSpPr>
            <a:spLocks noChangeShapeType="1"/>
          </p:cNvSpPr>
          <p:nvPr/>
        </p:nvSpPr>
        <p:spPr bwMode="auto">
          <a:xfrm flipH="1" flipV="1">
            <a:off x="4267200" y="4191000"/>
            <a:ext cx="35814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429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429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197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29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8401-50F7-4FCE-9013-E683054CD9F3}" type="slidenum">
              <a:rPr lang="en-US"/>
              <a:pPr/>
              <a:t>66</a:t>
            </a:fld>
            <a:endParaRPr lang="en-US"/>
          </a:p>
        </p:txBody>
      </p:sp>
      <p:pic>
        <p:nvPicPr>
          <p:cNvPr id="197530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21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5299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53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52400"/>
            <a:ext cx="48958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53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5059363"/>
            <a:ext cx="482441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530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99063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530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2878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530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5305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064 L -0.00052 -0.71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7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948 L 0.00139 -0.7095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75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529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2878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4EE0-8A18-4F15-97A4-82C58C2D1EB0}" type="slidenum">
              <a:rPr lang="en-US"/>
              <a:pPr/>
              <a:t>67</a:t>
            </a:fld>
            <a:endParaRPr lang="en-US"/>
          </a:p>
        </p:txBody>
      </p:sp>
      <p:pic>
        <p:nvPicPr>
          <p:cNvPr id="197632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28800"/>
            <a:ext cx="575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3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21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6324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63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2679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2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792">
            <a:off x="1604963" y="2797175"/>
            <a:ext cx="1254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76328" name="Group 8"/>
          <p:cNvGrpSpPr>
            <a:grpSpLocks/>
          </p:cNvGrpSpPr>
          <p:nvPr/>
        </p:nvGrpSpPr>
        <p:grpSpPr bwMode="auto">
          <a:xfrm>
            <a:off x="4419600" y="3429000"/>
            <a:ext cx="3429000" cy="457200"/>
            <a:chOff x="2784" y="2160"/>
            <a:chExt cx="2160" cy="288"/>
          </a:xfrm>
        </p:grpSpPr>
        <p:pic>
          <p:nvPicPr>
            <p:cNvPr id="1976329" name="Picture 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2208"/>
              <a:ext cx="208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76330" name="Rectangle 10"/>
            <p:cNvSpPr>
              <a:spLocks noChangeArrowheads="1"/>
            </p:cNvSpPr>
            <p:nvPr/>
          </p:nvSpPr>
          <p:spPr bwMode="auto">
            <a:xfrm>
              <a:off x="2784" y="2160"/>
              <a:ext cx="2160" cy="2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6331" name="Line 11"/>
          <p:cNvSpPr>
            <a:spLocks noChangeShapeType="1"/>
          </p:cNvSpPr>
          <p:nvPr/>
        </p:nvSpPr>
        <p:spPr bwMode="auto">
          <a:xfrm flipH="1" flipV="1">
            <a:off x="3875088" y="2320925"/>
            <a:ext cx="539750" cy="1106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32" name="Line 12"/>
          <p:cNvSpPr>
            <a:spLocks noChangeShapeType="1"/>
          </p:cNvSpPr>
          <p:nvPr/>
        </p:nvSpPr>
        <p:spPr bwMode="auto">
          <a:xfrm flipH="1" flipV="1">
            <a:off x="1717675" y="2971800"/>
            <a:ext cx="27051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633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52400"/>
            <a:ext cx="48958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34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35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7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97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31" grpId="0" animBg="1"/>
      <p:bldP spid="197633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2878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52EC-3498-47E3-993C-E2304631C970}" type="slidenum">
              <a:rPr lang="en-US"/>
              <a:pPr/>
              <a:t>68</a:t>
            </a:fld>
            <a:endParaRPr lang="en-US"/>
          </a:p>
        </p:txBody>
      </p:sp>
      <p:pic>
        <p:nvPicPr>
          <p:cNvPr id="197734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28800"/>
            <a:ext cx="575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367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21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7348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73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721100"/>
            <a:ext cx="3395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3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11700"/>
            <a:ext cx="455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35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90825"/>
            <a:ext cx="2573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7353" name="Line 9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7368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13568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735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52400"/>
            <a:ext cx="48958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7356" name="Rectangle 12"/>
          <p:cNvSpPr>
            <a:spLocks noChangeArrowheads="1"/>
          </p:cNvSpPr>
          <p:nvPr/>
        </p:nvSpPr>
        <p:spPr bwMode="auto">
          <a:xfrm>
            <a:off x="4643438" y="1809750"/>
            <a:ext cx="1773237" cy="8588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735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5588"/>
            <a:ext cx="2971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77358" name="Group 14"/>
          <p:cNvGrpSpPr>
            <a:grpSpLocks/>
          </p:cNvGrpSpPr>
          <p:nvPr/>
        </p:nvGrpSpPr>
        <p:grpSpPr bwMode="auto">
          <a:xfrm>
            <a:off x="6645275" y="2705100"/>
            <a:ext cx="1773238" cy="365125"/>
            <a:chOff x="4186" y="1704"/>
            <a:chExt cx="1117" cy="230"/>
          </a:xfrm>
        </p:grpSpPr>
        <p:pic>
          <p:nvPicPr>
            <p:cNvPr id="1977359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1721"/>
              <a:ext cx="107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77360" name="Rectangle 16"/>
            <p:cNvSpPr>
              <a:spLocks noChangeArrowheads="1"/>
            </p:cNvSpPr>
            <p:nvPr/>
          </p:nvSpPr>
          <p:spPr bwMode="auto">
            <a:xfrm>
              <a:off x="4186" y="1704"/>
              <a:ext cx="1117" cy="2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7736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5897563"/>
            <a:ext cx="6503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77362" name="Group 18"/>
          <p:cNvGrpSpPr>
            <a:grpSpLocks/>
          </p:cNvGrpSpPr>
          <p:nvPr/>
        </p:nvGrpSpPr>
        <p:grpSpPr bwMode="auto">
          <a:xfrm>
            <a:off x="2219325" y="4687888"/>
            <a:ext cx="4357688" cy="1865312"/>
            <a:chOff x="1767" y="2953"/>
            <a:chExt cx="2745" cy="1175"/>
          </a:xfrm>
        </p:grpSpPr>
        <p:sp>
          <p:nvSpPr>
            <p:cNvPr id="1977363" name="Line 19"/>
            <p:cNvSpPr>
              <a:spLocks noChangeShapeType="1"/>
            </p:cNvSpPr>
            <p:nvPr/>
          </p:nvSpPr>
          <p:spPr bwMode="auto">
            <a:xfrm>
              <a:off x="1767" y="2953"/>
              <a:ext cx="1008" cy="100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4" name="Arc 20"/>
            <p:cNvSpPr>
              <a:spLocks/>
            </p:cNvSpPr>
            <p:nvPr/>
          </p:nvSpPr>
          <p:spPr bwMode="auto">
            <a:xfrm rot="-2759120">
              <a:off x="3936" y="3552"/>
              <a:ext cx="57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736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66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7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7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353" grpId="0" animBg="1"/>
      <p:bldP spid="1977356" grpId="0" animBg="1"/>
      <p:bldP spid="197735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2878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90825"/>
            <a:ext cx="2573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6B93-AD58-43DD-B9C4-050075E82486}" type="slidenum">
              <a:rPr lang="en-US"/>
              <a:pPr/>
              <a:t>69</a:t>
            </a:fld>
            <a:endParaRPr lang="en-US"/>
          </a:p>
        </p:txBody>
      </p:sp>
      <p:pic>
        <p:nvPicPr>
          <p:cNvPr id="197837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28800"/>
            <a:ext cx="575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838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21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8372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83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721100"/>
            <a:ext cx="3395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83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11700"/>
            <a:ext cx="455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8377" name="Line 9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837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5897563"/>
            <a:ext cx="614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838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3568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838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52400"/>
            <a:ext cx="48958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78381" name="Group 13"/>
          <p:cNvGrpSpPr>
            <a:grpSpLocks/>
          </p:cNvGrpSpPr>
          <p:nvPr/>
        </p:nvGrpSpPr>
        <p:grpSpPr bwMode="auto">
          <a:xfrm>
            <a:off x="6645275" y="2705100"/>
            <a:ext cx="1773238" cy="365125"/>
            <a:chOff x="4186" y="1704"/>
            <a:chExt cx="1117" cy="230"/>
          </a:xfrm>
        </p:grpSpPr>
        <p:pic>
          <p:nvPicPr>
            <p:cNvPr id="1978382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1721"/>
              <a:ext cx="107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78383" name="Rectangle 15"/>
            <p:cNvSpPr>
              <a:spLocks noChangeArrowheads="1"/>
            </p:cNvSpPr>
            <p:nvPr/>
          </p:nvSpPr>
          <p:spPr bwMode="auto">
            <a:xfrm>
              <a:off x="4186" y="1704"/>
              <a:ext cx="1117" cy="2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838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85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10668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2616200"/>
            <a:ext cx="849315" cy="33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4213225"/>
            <a:ext cx="772737" cy="28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371600"/>
            <a:ext cx="8026150" cy="434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C6C-3EA0-4FA3-9C34-D222AA78C745}" type="slidenum">
              <a:rPr lang="en-US"/>
              <a:pPr/>
              <a:t>7</a:t>
            </a:fld>
            <a:endParaRPr lang="en-US"/>
          </a:p>
        </p:txBody>
      </p:sp>
      <p:sp>
        <p:nvSpPr>
          <p:cNvPr id="1909784" name="Line 24"/>
          <p:cNvSpPr>
            <a:spLocks noChangeShapeType="1"/>
          </p:cNvSpPr>
          <p:nvPr/>
        </p:nvSpPr>
        <p:spPr bwMode="auto">
          <a:xfrm>
            <a:off x="2741613" y="4419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785" name="Line 25"/>
          <p:cNvSpPr>
            <a:spLocks noChangeShapeType="1"/>
          </p:cNvSpPr>
          <p:nvPr/>
        </p:nvSpPr>
        <p:spPr bwMode="auto">
          <a:xfrm>
            <a:off x="2743200" y="62484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773" name="Line 13"/>
          <p:cNvSpPr>
            <a:spLocks noChangeShapeType="1"/>
          </p:cNvSpPr>
          <p:nvPr/>
        </p:nvSpPr>
        <p:spPr bwMode="auto">
          <a:xfrm flipV="1">
            <a:off x="2743200" y="4114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774" name="Line 14"/>
          <p:cNvSpPr>
            <a:spLocks noChangeShapeType="1"/>
          </p:cNvSpPr>
          <p:nvPr/>
        </p:nvSpPr>
        <p:spPr bwMode="auto">
          <a:xfrm>
            <a:off x="3657600" y="5249863"/>
            <a:ext cx="0" cy="1730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775" name="Line 15"/>
          <p:cNvSpPr>
            <a:spLocks noChangeShapeType="1"/>
          </p:cNvSpPr>
          <p:nvPr/>
        </p:nvSpPr>
        <p:spPr bwMode="auto">
          <a:xfrm>
            <a:off x="4572000" y="5257800"/>
            <a:ext cx="0" cy="1730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776" name="Line 16"/>
          <p:cNvSpPr>
            <a:spLocks noChangeShapeType="1"/>
          </p:cNvSpPr>
          <p:nvPr/>
        </p:nvSpPr>
        <p:spPr bwMode="auto">
          <a:xfrm>
            <a:off x="6324600" y="5237163"/>
            <a:ext cx="0" cy="1730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777" name="Line 17"/>
          <p:cNvSpPr>
            <a:spLocks noChangeShapeType="1"/>
          </p:cNvSpPr>
          <p:nvPr/>
        </p:nvSpPr>
        <p:spPr bwMode="auto">
          <a:xfrm rot="-5400000">
            <a:off x="2740819" y="4333081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778" name="Line 18"/>
          <p:cNvSpPr>
            <a:spLocks noChangeShapeType="1"/>
          </p:cNvSpPr>
          <p:nvPr/>
        </p:nvSpPr>
        <p:spPr bwMode="auto">
          <a:xfrm rot="-5400000">
            <a:off x="2740819" y="6161881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977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308475"/>
            <a:ext cx="1381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978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5432425"/>
            <a:ext cx="1381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978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5459413"/>
            <a:ext cx="168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978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184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9783" name="Rectangle 23" descr="20%"/>
          <p:cNvSpPr>
            <a:spLocks noChangeArrowheads="1"/>
          </p:cNvSpPr>
          <p:nvPr/>
        </p:nvSpPr>
        <p:spPr bwMode="auto">
          <a:xfrm>
            <a:off x="3657600" y="4419600"/>
            <a:ext cx="2741613" cy="1828800"/>
          </a:xfrm>
          <a:prstGeom prst="rect">
            <a:avLst/>
          </a:prstGeom>
          <a:pattFill prst="pct20">
            <a:fgClr>
              <a:srgbClr val="FF0000"/>
            </a:fgClr>
            <a:bgClr>
              <a:srgbClr val="FFFFFF"/>
            </a:bgClr>
          </a:pattFill>
          <a:ln w="28575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978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9422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978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6154738"/>
            <a:ext cx="398463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9788" name="Line 28"/>
          <p:cNvSpPr>
            <a:spLocks noChangeShapeType="1"/>
          </p:cNvSpPr>
          <p:nvPr/>
        </p:nvSpPr>
        <p:spPr bwMode="auto">
          <a:xfrm>
            <a:off x="2286000" y="5334000"/>
            <a:ext cx="502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9762" name="Picture 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9764" name="Picture 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1025"/>
            <a:ext cx="8289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9765" name="Line 5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9766" name="Picture 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317875"/>
            <a:ext cx="3925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9767" name="Line 7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9768" name="Picture 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590800"/>
            <a:ext cx="4718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9789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9790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29B8-45DD-403F-94E7-704D1CCC5670}" type="slidenum">
              <a:rPr lang="en-US"/>
              <a:pPr/>
              <a:t>70</a:t>
            </a:fld>
            <a:endParaRPr lang="en-US"/>
          </a:p>
        </p:txBody>
      </p:sp>
      <p:pic>
        <p:nvPicPr>
          <p:cNvPr id="19793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897563"/>
            <a:ext cx="614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93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295400"/>
            <a:ext cx="30019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93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304800"/>
            <a:ext cx="614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93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76200"/>
            <a:ext cx="26193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9398" name="Line 6"/>
          <p:cNvSpPr>
            <a:spLocks noChangeShapeType="1"/>
          </p:cNvSpPr>
          <p:nvPr/>
        </p:nvSpPr>
        <p:spPr bwMode="auto">
          <a:xfrm>
            <a:off x="6042025" y="0"/>
            <a:ext cx="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9399" name="Line 7"/>
          <p:cNvSpPr>
            <a:spLocks noChangeShapeType="1"/>
          </p:cNvSpPr>
          <p:nvPr/>
        </p:nvSpPr>
        <p:spPr bwMode="auto">
          <a:xfrm>
            <a:off x="6019800" y="457200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940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940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613568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9402" name="Line 10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794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9775"/>
            <a:ext cx="7926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94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9405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5007 -0.170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79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93064E-6 L -0.02691 -0.8078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97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403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6994E-6 L -0.0125 -0.8129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79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40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7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9398" grpId="0" animBg="1"/>
      <p:bldP spid="1979399" grpId="0" animBg="1"/>
      <p:bldP spid="197940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2549-239E-4261-854B-0ABC658ED16D}" type="slidenum">
              <a:rPr lang="en-US"/>
              <a:pPr/>
              <a:t>71</a:t>
            </a:fld>
            <a:endParaRPr lang="en-US"/>
          </a:p>
        </p:txBody>
      </p:sp>
      <p:sp>
        <p:nvSpPr>
          <p:cNvPr id="1980418" name="Line 2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0419" name="Line 3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0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9775"/>
            <a:ext cx="7926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042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775075"/>
            <a:ext cx="56054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04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304800"/>
            <a:ext cx="614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04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03700"/>
            <a:ext cx="6953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042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259263"/>
            <a:ext cx="34766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042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4683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042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7715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042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76200"/>
            <a:ext cx="26193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0428" name="Line 12"/>
          <p:cNvSpPr>
            <a:spLocks noChangeShapeType="1"/>
          </p:cNvSpPr>
          <p:nvPr/>
        </p:nvSpPr>
        <p:spPr bwMode="auto">
          <a:xfrm>
            <a:off x="6042025" y="0"/>
            <a:ext cx="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0429" name="Line 13"/>
          <p:cNvSpPr>
            <a:spLocks noChangeShapeType="1"/>
          </p:cNvSpPr>
          <p:nvPr/>
        </p:nvSpPr>
        <p:spPr bwMode="auto">
          <a:xfrm>
            <a:off x="6019800" y="457200"/>
            <a:ext cx="3124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0463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043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5400"/>
            <a:ext cx="1263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80469" name="Group 53"/>
          <p:cNvGrpSpPr>
            <a:grpSpLocks/>
          </p:cNvGrpSpPr>
          <p:nvPr/>
        </p:nvGrpSpPr>
        <p:grpSpPr bwMode="auto">
          <a:xfrm>
            <a:off x="127000" y="5807075"/>
            <a:ext cx="7402513" cy="822325"/>
            <a:chOff x="80" y="3658"/>
            <a:chExt cx="4663" cy="518"/>
          </a:xfrm>
        </p:grpSpPr>
        <p:pic>
          <p:nvPicPr>
            <p:cNvPr id="1980433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3814"/>
              <a:ext cx="19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34" name="Picture 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658"/>
              <a:ext cx="195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35" name="Picture 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828"/>
              <a:ext cx="7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67" name="Picture 5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3807"/>
              <a:ext cx="102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80437" name="Group 21"/>
          <p:cNvGrpSpPr>
            <a:grpSpLocks/>
          </p:cNvGrpSpPr>
          <p:nvPr/>
        </p:nvGrpSpPr>
        <p:grpSpPr bwMode="auto">
          <a:xfrm>
            <a:off x="152400" y="1095375"/>
            <a:ext cx="8683625" cy="1311275"/>
            <a:chOff x="96" y="698"/>
            <a:chExt cx="5470" cy="826"/>
          </a:xfrm>
        </p:grpSpPr>
        <p:pic>
          <p:nvPicPr>
            <p:cNvPr id="1980438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" y="698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39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0"/>
              <a:ext cx="5470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80440" name="Group 24"/>
          <p:cNvGrpSpPr>
            <a:grpSpLocks/>
          </p:cNvGrpSpPr>
          <p:nvPr/>
        </p:nvGrpSpPr>
        <p:grpSpPr bwMode="auto">
          <a:xfrm>
            <a:off x="228600" y="2403475"/>
            <a:ext cx="8629650" cy="681038"/>
            <a:chOff x="144" y="1488"/>
            <a:chExt cx="5436" cy="429"/>
          </a:xfrm>
        </p:grpSpPr>
        <p:pic>
          <p:nvPicPr>
            <p:cNvPr id="1980441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1680"/>
              <a:ext cx="26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42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" y="1683"/>
              <a:ext cx="2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4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1680"/>
              <a:ext cx="26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44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680"/>
              <a:ext cx="2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45" name="Picture 29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90"/>
              <a:ext cx="1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46" name="Picture 30" descr="txp_fig"/>
            <p:cNvPicPr preferRelativeResize="0"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90"/>
              <a:ext cx="1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47" name="Picture 31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488"/>
              <a:ext cx="1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48" name="Picture 32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488"/>
              <a:ext cx="1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80466" name="Group 50"/>
          <p:cNvGrpSpPr>
            <a:grpSpLocks/>
          </p:cNvGrpSpPr>
          <p:nvPr/>
        </p:nvGrpSpPr>
        <p:grpSpPr bwMode="auto">
          <a:xfrm>
            <a:off x="523875" y="4648200"/>
            <a:ext cx="7377113" cy="822325"/>
            <a:chOff x="330" y="2928"/>
            <a:chExt cx="4647" cy="518"/>
          </a:xfrm>
        </p:grpSpPr>
        <p:pic>
          <p:nvPicPr>
            <p:cNvPr id="1980450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" y="3074"/>
              <a:ext cx="19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51" name="Picture 3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2928"/>
              <a:ext cx="21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52" name="Picture 3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103"/>
              <a:ext cx="7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0464" name="Picture 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095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80454" name="Line 38"/>
          <p:cNvSpPr>
            <a:spLocks noChangeShapeType="1"/>
          </p:cNvSpPr>
          <p:nvPr/>
        </p:nvSpPr>
        <p:spPr bwMode="auto">
          <a:xfrm flipH="1">
            <a:off x="173038" y="1535113"/>
            <a:ext cx="1782762" cy="822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0455" name="Line 39"/>
          <p:cNvSpPr>
            <a:spLocks noChangeShapeType="1"/>
          </p:cNvSpPr>
          <p:nvPr/>
        </p:nvSpPr>
        <p:spPr bwMode="auto">
          <a:xfrm flipH="1">
            <a:off x="4789488" y="1535113"/>
            <a:ext cx="1736725" cy="822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0456" name="Line 40"/>
          <p:cNvSpPr>
            <a:spLocks noChangeShapeType="1"/>
          </p:cNvSpPr>
          <p:nvPr/>
        </p:nvSpPr>
        <p:spPr bwMode="auto">
          <a:xfrm flipV="1">
            <a:off x="4286250" y="914400"/>
            <a:ext cx="1752600" cy="593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0457" name="Line 41"/>
          <p:cNvSpPr>
            <a:spLocks noChangeShapeType="1"/>
          </p:cNvSpPr>
          <p:nvPr/>
        </p:nvSpPr>
        <p:spPr bwMode="auto">
          <a:xfrm flipH="1" flipV="1">
            <a:off x="5502275" y="914400"/>
            <a:ext cx="1517650" cy="593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0458" name="Line 42"/>
          <p:cNvSpPr>
            <a:spLocks noChangeShapeType="1"/>
          </p:cNvSpPr>
          <p:nvPr/>
        </p:nvSpPr>
        <p:spPr bwMode="auto">
          <a:xfrm>
            <a:off x="1295400" y="2209800"/>
            <a:ext cx="7620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0459" name="Line 43"/>
          <p:cNvSpPr>
            <a:spLocks noChangeShapeType="1"/>
          </p:cNvSpPr>
          <p:nvPr/>
        </p:nvSpPr>
        <p:spPr bwMode="auto">
          <a:xfrm>
            <a:off x="3581400" y="2971800"/>
            <a:ext cx="2057400" cy="1981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0460" name="Line 44"/>
          <p:cNvSpPr>
            <a:spLocks noChangeShapeType="1"/>
          </p:cNvSpPr>
          <p:nvPr/>
        </p:nvSpPr>
        <p:spPr bwMode="auto">
          <a:xfrm flipH="1">
            <a:off x="6629400" y="3048000"/>
            <a:ext cx="1143000" cy="28956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0461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0462" name="Rectangle 4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8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8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8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8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8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8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8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8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8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8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8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8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8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98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98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98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98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500"/>
                                        <p:tgtEl>
                                          <p:spTgt spid="198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8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8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98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0419" grpId="0" animBg="1"/>
      <p:bldP spid="1980454" grpId="0" animBg="1"/>
      <p:bldP spid="1980454" grpId="1" animBg="1"/>
      <p:bldP spid="1980454" grpId="2" animBg="1"/>
      <p:bldP spid="1980455" grpId="0" animBg="1"/>
      <p:bldP spid="1980455" grpId="1" animBg="1"/>
      <p:bldP spid="1980455" grpId="2" animBg="1"/>
      <p:bldP spid="1980456" grpId="0" animBg="1"/>
      <p:bldP spid="1980456" grpId="1" animBg="1"/>
      <p:bldP spid="1980457" grpId="0" animBg="1"/>
      <p:bldP spid="1980457" grpId="1" animBg="1"/>
      <p:bldP spid="1980458" grpId="0" animBg="1"/>
      <p:bldP spid="1980458" grpId="1" animBg="1"/>
      <p:bldP spid="1980459" grpId="0" animBg="1"/>
      <p:bldP spid="1980459" grpId="1" animBg="1"/>
      <p:bldP spid="1980460" grpId="0" animBg="1"/>
      <p:bldP spid="1980460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C39F-BDE8-4F48-9D8F-FA766938E99E}" type="slidenum">
              <a:rPr lang="en-US"/>
              <a:pPr/>
              <a:t>72</a:t>
            </a:fld>
            <a:endParaRPr lang="en-US"/>
          </a:p>
        </p:txBody>
      </p:sp>
      <p:sp>
        <p:nvSpPr>
          <p:cNvPr id="1981442" name="Line 2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1443" name="Line 3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14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9775"/>
            <a:ext cx="7926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144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775075"/>
            <a:ext cx="56054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14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03700"/>
            <a:ext cx="6953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14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259263"/>
            <a:ext cx="34766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14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4683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144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7715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145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5400"/>
            <a:ext cx="1263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81490" name="Group 50"/>
          <p:cNvGrpSpPr>
            <a:grpSpLocks/>
          </p:cNvGrpSpPr>
          <p:nvPr/>
        </p:nvGrpSpPr>
        <p:grpSpPr bwMode="auto">
          <a:xfrm>
            <a:off x="127000" y="5807075"/>
            <a:ext cx="7402513" cy="822325"/>
            <a:chOff x="80" y="3658"/>
            <a:chExt cx="4663" cy="518"/>
          </a:xfrm>
        </p:grpSpPr>
        <p:pic>
          <p:nvPicPr>
            <p:cNvPr id="1981452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3814"/>
              <a:ext cx="19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53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658"/>
              <a:ext cx="195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54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828"/>
              <a:ext cx="7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88" name="Picture 4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3807"/>
              <a:ext cx="102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8145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1300"/>
            <a:ext cx="86836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81457" name="Group 17"/>
          <p:cNvGrpSpPr>
            <a:grpSpLocks/>
          </p:cNvGrpSpPr>
          <p:nvPr/>
        </p:nvGrpSpPr>
        <p:grpSpPr bwMode="auto">
          <a:xfrm>
            <a:off x="228600" y="2403475"/>
            <a:ext cx="8629650" cy="681038"/>
            <a:chOff x="144" y="1488"/>
            <a:chExt cx="5436" cy="429"/>
          </a:xfrm>
        </p:grpSpPr>
        <p:pic>
          <p:nvPicPr>
            <p:cNvPr id="1981458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1680"/>
              <a:ext cx="26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59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" y="1683"/>
              <a:ext cx="27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60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1680"/>
              <a:ext cx="26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61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680"/>
              <a:ext cx="2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62" name="Picture 22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90"/>
              <a:ext cx="1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63" name="Picture 23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90"/>
              <a:ext cx="1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64" name="Picture 24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488"/>
              <a:ext cx="1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65" name="Picture 25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488"/>
              <a:ext cx="110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81487" name="Group 47"/>
          <p:cNvGrpSpPr>
            <a:grpSpLocks/>
          </p:cNvGrpSpPr>
          <p:nvPr/>
        </p:nvGrpSpPr>
        <p:grpSpPr bwMode="auto">
          <a:xfrm>
            <a:off x="523875" y="4648200"/>
            <a:ext cx="7377113" cy="822325"/>
            <a:chOff x="330" y="2928"/>
            <a:chExt cx="4647" cy="518"/>
          </a:xfrm>
        </p:grpSpPr>
        <p:pic>
          <p:nvPicPr>
            <p:cNvPr id="1981467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" y="3074"/>
              <a:ext cx="19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68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2928"/>
              <a:ext cx="21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69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103"/>
              <a:ext cx="7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85" name="Picture 4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3095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81471" name="Group 31"/>
          <p:cNvGrpSpPr>
            <a:grpSpLocks/>
          </p:cNvGrpSpPr>
          <p:nvPr/>
        </p:nvGrpSpPr>
        <p:grpSpPr bwMode="auto">
          <a:xfrm>
            <a:off x="3506788" y="542925"/>
            <a:ext cx="5484812" cy="828675"/>
            <a:chOff x="2209" y="342"/>
            <a:chExt cx="3455" cy="522"/>
          </a:xfrm>
        </p:grpSpPr>
        <p:pic>
          <p:nvPicPr>
            <p:cNvPr id="1981472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" y="486"/>
              <a:ext cx="19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73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" y="342"/>
              <a:ext cx="283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81484" name="Group 44"/>
          <p:cNvGrpSpPr>
            <a:grpSpLocks/>
          </p:cNvGrpSpPr>
          <p:nvPr/>
        </p:nvGrpSpPr>
        <p:grpSpPr bwMode="auto">
          <a:xfrm>
            <a:off x="66675" y="304800"/>
            <a:ext cx="2606675" cy="1058863"/>
            <a:chOff x="42" y="192"/>
            <a:chExt cx="1642" cy="667"/>
          </a:xfrm>
        </p:grpSpPr>
        <p:pic>
          <p:nvPicPr>
            <p:cNvPr id="1981475" name="Picture 3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90"/>
              <a:ext cx="1492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1482" name="Picture 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192"/>
              <a:ext cx="7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81477" name="Line 37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1479" name="Line 39"/>
          <p:cNvSpPr>
            <a:spLocks noChangeShapeType="1"/>
          </p:cNvSpPr>
          <p:nvPr/>
        </p:nvSpPr>
        <p:spPr bwMode="auto">
          <a:xfrm>
            <a:off x="3657600" y="2209800"/>
            <a:ext cx="8382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1480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1481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1295400" y="2209800"/>
            <a:ext cx="7620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8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8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8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8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1477" grpId="0" animBg="1"/>
      <p:bldP spid="1981479" grpId="0" animBg="1"/>
      <p:bldP spid="1981479" grpId="1" animBg="1"/>
      <p:bldP spid="4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223C9-FBCA-45B3-BC6C-B7CAC4326C26}" type="slidenum">
              <a:rPr lang="en-US"/>
              <a:pPr/>
              <a:t>73</a:t>
            </a:fld>
            <a:endParaRPr lang="en-US"/>
          </a:p>
        </p:txBody>
      </p:sp>
      <p:pic>
        <p:nvPicPr>
          <p:cNvPr id="19824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5400"/>
            <a:ext cx="1263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9775"/>
            <a:ext cx="7926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775075"/>
            <a:ext cx="56054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771525"/>
            <a:ext cx="3032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9125"/>
            <a:ext cx="2368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542925"/>
            <a:ext cx="44989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2472" name="Line 8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247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6054725"/>
            <a:ext cx="3032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879975"/>
            <a:ext cx="3032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4648200"/>
            <a:ext cx="346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7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07075"/>
            <a:ext cx="3109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7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03700"/>
            <a:ext cx="6953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7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259263"/>
            <a:ext cx="34766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7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4683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8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7715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2481" name="Line 17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248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4208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83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120900"/>
            <a:ext cx="31130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84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11308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85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120900"/>
            <a:ext cx="1435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86" name="Picture 22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1828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87" name="Picture 23" descr="txp_fig"/>
          <p:cNvPicPr preferRelativeResize="0"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371600"/>
            <a:ext cx="1828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88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26013"/>
            <a:ext cx="1162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89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76950"/>
            <a:ext cx="1144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90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39751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91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01900"/>
            <a:ext cx="39893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2497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048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2498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913313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2499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04361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2495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2496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CCFE-12FD-4681-AE13-A5224DF89080}" type="slidenum">
              <a:rPr lang="en-US"/>
              <a:pPr/>
              <a:t>74</a:t>
            </a:fld>
            <a:endParaRPr lang="en-US"/>
          </a:p>
        </p:txBody>
      </p:sp>
      <p:pic>
        <p:nvPicPr>
          <p:cNvPr id="19834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771525"/>
            <a:ext cx="3032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4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9125"/>
            <a:ext cx="23685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4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542925"/>
            <a:ext cx="44989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3493" name="Line 5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349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4208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49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11308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496" name="Picture 8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1828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497" name="Picture 9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1371600"/>
            <a:ext cx="1828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49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6176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49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97275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0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417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0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9765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0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56150"/>
            <a:ext cx="29321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0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597275"/>
            <a:ext cx="2463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0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962400"/>
            <a:ext cx="24177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0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343400"/>
            <a:ext cx="297656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0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756150"/>
            <a:ext cx="29321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3507" name="Line 19"/>
          <p:cNvSpPr>
            <a:spLocks noChangeShapeType="1"/>
          </p:cNvSpPr>
          <p:nvPr/>
        </p:nvSpPr>
        <p:spPr bwMode="auto">
          <a:xfrm>
            <a:off x="0" y="51181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3508" name="Group 20"/>
          <p:cNvGrpSpPr>
            <a:grpSpLocks/>
          </p:cNvGrpSpPr>
          <p:nvPr/>
        </p:nvGrpSpPr>
        <p:grpSpPr bwMode="auto">
          <a:xfrm>
            <a:off x="2133600" y="501650"/>
            <a:ext cx="525463" cy="338138"/>
            <a:chOff x="1344" y="316"/>
            <a:chExt cx="331" cy="213"/>
          </a:xfrm>
        </p:grpSpPr>
        <p:sp>
          <p:nvSpPr>
            <p:cNvPr id="1983509" name="Line 21"/>
            <p:cNvSpPr>
              <a:spLocks noChangeShapeType="1"/>
            </p:cNvSpPr>
            <p:nvPr/>
          </p:nvSpPr>
          <p:spPr bwMode="auto">
            <a:xfrm>
              <a:off x="1344" y="432"/>
              <a:ext cx="48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3510" name="Line 22"/>
            <p:cNvSpPr>
              <a:spLocks noChangeShapeType="1"/>
            </p:cNvSpPr>
            <p:nvPr/>
          </p:nvSpPr>
          <p:spPr bwMode="auto">
            <a:xfrm flipV="1">
              <a:off x="1387" y="316"/>
              <a:ext cx="288" cy="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83511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46700"/>
            <a:ext cx="771366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12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120900"/>
            <a:ext cx="31130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13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120900"/>
            <a:ext cx="1435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14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39751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15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01900"/>
            <a:ext cx="39893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16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75150"/>
            <a:ext cx="8921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3532" name="Picture 4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048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3533" name="Picture 4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5775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3519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200400"/>
            <a:ext cx="16176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3520" name="Rectangle 32"/>
          <p:cNvSpPr>
            <a:spLocks noChangeArrowheads="1"/>
          </p:cNvSpPr>
          <p:nvPr/>
        </p:nvSpPr>
        <p:spPr bwMode="auto">
          <a:xfrm>
            <a:off x="5373688" y="776288"/>
            <a:ext cx="301625" cy="3016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3521" name="Rectangle 33"/>
          <p:cNvSpPr>
            <a:spLocks noChangeArrowheads="1"/>
          </p:cNvSpPr>
          <p:nvPr/>
        </p:nvSpPr>
        <p:spPr bwMode="auto">
          <a:xfrm>
            <a:off x="1828800" y="5565775"/>
            <a:ext cx="2687638" cy="3937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3522" name="Rectangle 34"/>
          <p:cNvSpPr>
            <a:spLocks noChangeArrowheads="1"/>
          </p:cNvSpPr>
          <p:nvPr/>
        </p:nvSpPr>
        <p:spPr bwMode="auto">
          <a:xfrm>
            <a:off x="4597400" y="5526088"/>
            <a:ext cx="1544638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3523" name="Rectangle 35"/>
          <p:cNvSpPr>
            <a:spLocks noChangeArrowheads="1"/>
          </p:cNvSpPr>
          <p:nvPr/>
        </p:nvSpPr>
        <p:spPr bwMode="auto">
          <a:xfrm>
            <a:off x="5711825" y="776288"/>
            <a:ext cx="420688" cy="3016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3524" name="Line 36"/>
          <p:cNvSpPr>
            <a:spLocks noChangeShapeType="1"/>
          </p:cNvSpPr>
          <p:nvPr/>
        </p:nvSpPr>
        <p:spPr bwMode="auto">
          <a:xfrm flipH="1">
            <a:off x="3276600" y="1077913"/>
            <a:ext cx="2251075" cy="44084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3525" name="Line 37"/>
          <p:cNvSpPr>
            <a:spLocks noChangeShapeType="1"/>
          </p:cNvSpPr>
          <p:nvPr/>
        </p:nvSpPr>
        <p:spPr bwMode="auto">
          <a:xfrm flipH="1">
            <a:off x="5334000" y="1077913"/>
            <a:ext cx="595313" cy="44084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3526" name="Rectangle 38"/>
          <p:cNvSpPr>
            <a:spLocks noChangeArrowheads="1"/>
          </p:cNvSpPr>
          <p:nvPr/>
        </p:nvSpPr>
        <p:spPr bwMode="auto">
          <a:xfrm>
            <a:off x="6629400" y="520700"/>
            <a:ext cx="2395538" cy="812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3527" name="Rectangle 39"/>
          <p:cNvSpPr>
            <a:spLocks noChangeArrowheads="1"/>
          </p:cNvSpPr>
          <p:nvPr/>
        </p:nvSpPr>
        <p:spPr bwMode="auto">
          <a:xfrm>
            <a:off x="6645275" y="5334000"/>
            <a:ext cx="2395538" cy="812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3528" name="Line 40"/>
          <p:cNvSpPr>
            <a:spLocks noChangeShapeType="1"/>
          </p:cNvSpPr>
          <p:nvPr/>
        </p:nvSpPr>
        <p:spPr bwMode="auto">
          <a:xfrm>
            <a:off x="7772400" y="1333500"/>
            <a:ext cx="228600" cy="4152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3529" name="Line 41"/>
          <p:cNvSpPr>
            <a:spLocks noChangeShapeType="1"/>
          </p:cNvSpPr>
          <p:nvPr/>
        </p:nvSpPr>
        <p:spPr bwMode="auto">
          <a:xfrm>
            <a:off x="685800" y="609600"/>
            <a:ext cx="0" cy="4953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353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3531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8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8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8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983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8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8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98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98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98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7" grpId="0" animBg="1"/>
      <p:bldP spid="1983520" grpId="0" animBg="1"/>
      <p:bldP spid="1983520" grpId="1" animBg="1"/>
      <p:bldP spid="1983521" grpId="0" animBg="1"/>
      <p:bldP spid="1983521" grpId="1" animBg="1"/>
      <p:bldP spid="1983522" grpId="0" animBg="1"/>
      <p:bldP spid="1983522" grpId="1" animBg="1"/>
      <p:bldP spid="1983523" grpId="0" animBg="1"/>
      <p:bldP spid="1983523" grpId="1" animBg="1"/>
      <p:bldP spid="1983524" grpId="0" animBg="1"/>
      <p:bldP spid="1983524" grpId="1" animBg="1"/>
      <p:bldP spid="1983525" grpId="0" animBg="1"/>
      <p:bldP spid="1983525" grpId="1" animBg="1"/>
      <p:bldP spid="1983526" grpId="0" animBg="1"/>
      <p:bldP spid="1983526" grpId="1" animBg="1"/>
      <p:bldP spid="1983527" grpId="0" animBg="1"/>
      <p:bldP spid="1983527" grpId="1" animBg="1"/>
      <p:bldP spid="1983528" grpId="0" animBg="1"/>
      <p:bldP spid="1983528" grpId="1" animBg="1"/>
      <p:bldP spid="198352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A99-CF95-4E00-A0A8-D22C3C998AEF}" type="slidenum">
              <a:rPr lang="en-US"/>
              <a:pPr/>
              <a:t>75</a:t>
            </a:fld>
            <a:endParaRPr lang="en-US"/>
          </a:p>
        </p:txBody>
      </p:sp>
      <p:pic>
        <p:nvPicPr>
          <p:cNvPr id="1984545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46700"/>
            <a:ext cx="771366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4514" name="Line 2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45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11308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4516" name="Picture 4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6550"/>
            <a:ext cx="91440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45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3581400"/>
            <a:ext cx="14112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451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19002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451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4368800"/>
            <a:ext cx="14573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452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724400"/>
            <a:ext cx="14255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4521" name="Line 9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84523" name="Picture 11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3375"/>
            <a:ext cx="914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452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105400"/>
            <a:ext cx="209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4551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5775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452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120900"/>
            <a:ext cx="1435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452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01900"/>
            <a:ext cx="39893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4528" name="Line 16"/>
          <p:cNvSpPr>
            <a:spLocks noChangeShapeType="1"/>
          </p:cNvSpPr>
          <p:nvPr/>
        </p:nvSpPr>
        <p:spPr bwMode="auto">
          <a:xfrm flipH="1">
            <a:off x="3810000" y="2438400"/>
            <a:ext cx="10668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4529" name="Picture 17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205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84530" name="Group 18"/>
          <p:cNvGrpSpPr>
            <a:grpSpLocks noChangeAspect="1"/>
          </p:cNvGrpSpPr>
          <p:nvPr/>
        </p:nvGrpSpPr>
        <p:grpSpPr bwMode="auto">
          <a:xfrm>
            <a:off x="7586663" y="3048000"/>
            <a:ext cx="1054100" cy="455613"/>
            <a:chOff x="4462" y="1968"/>
            <a:chExt cx="962" cy="408"/>
          </a:xfrm>
        </p:grpSpPr>
        <p:pic>
          <p:nvPicPr>
            <p:cNvPr id="1984531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" y="2208"/>
              <a:ext cx="962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4532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" y="1968"/>
              <a:ext cx="8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8453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6200"/>
            <a:ext cx="4127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4534" name="Line 22"/>
          <p:cNvSpPr>
            <a:spLocks noChangeShapeType="1"/>
          </p:cNvSpPr>
          <p:nvPr/>
        </p:nvSpPr>
        <p:spPr bwMode="auto">
          <a:xfrm flipV="1">
            <a:off x="1524000" y="838200"/>
            <a:ext cx="0" cy="449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453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762000"/>
            <a:ext cx="4381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4536" name="Line 24"/>
          <p:cNvSpPr>
            <a:spLocks noChangeShapeType="1"/>
          </p:cNvSpPr>
          <p:nvPr/>
        </p:nvSpPr>
        <p:spPr bwMode="auto">
          <a:xfrm flipH="1" flipV="1">
            <a:off x="5410200" y="1462088"/>
            <a:ext cx="1676400" cy="38719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84550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4538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4338"/>
            <a:ext cx="30480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84539" name="Group 27"/>
          <p:cNvGrpSpPr>
            <a:grpSpLocks/>
          </p:cNvGrpSpPr>
          <p:nvPr/>
        </p:nvGrpSpPr>
        <p:grpSpPr bwMode="auto">
          <a:xfrm>
            <a:off x="5646738" y="42863"/>
            <a:ext cx="525462" cy="338137"/>
            <a:chOff x="3557" y="27"/>
            <a:chExt cx="331" cy="213"/>
          </a:xfrm>
        </p:grpSpPr>
        <p:sp>
          <p:nvSpPr>
            <p:cNvPr id="1984540" name="Line 28"/>
            <p:cNvSpPr>
              <a:spLocks noChangeShapeType="1"/>
            </p:cNvSpPr>
            <p:nvPr/>
          </p:nvSpPr>
          <p:spPr bwMode="auto">
            <a:xfrm>
              <a:off x="3557" y="143"/>
              <a:ext cx="48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541" name="Line 29"/>
            <p:cNvSpPr>
              <a:spLocks noChangeShapeType="1"/>
            </p:cNvSpPr>
            <p:nvPr/>
          </p:nvSpPr>
          <p:spPr bwMode="auto">
            <a:xfrm flipV="1">
              <a:off x="3600" y="27"/>
              <a:ext cx="288" cy="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4542" name="Line 30"/>
          <p:cNvSpPr>
            <a:spLocks noChangeShapeType="1"/>
          </p:cNvSpPr>
          <p:nvPr/>
        </p:nvSpPr>
        <p:spPr bwMode="auto">
          <a:xfrm flipH="1" flipV="1">
            <a:off x="3505200" y="566738"/>
            <a:ext cx="304800" cy="4918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4543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4544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4547" name="Group 35"/>
          <p:cNvGrpSpPr>
            <a:grpSpLocks/>
          </p:cNvGrpSpPr>
          <p:nvPr/>
        </p:nvGrpSpPr>
        <p:grpSpPr bwMode="auto">
          <a:xfrm>
            <a:off x="8001000" y="36513"/>
            <a:ext cx="914400" cy="914400"/>
            <a:chOff x="4853" y="1680"/>
            <a:chExt cx="576" cy="576"/>
          </a:xfrm>
        </p:grpSpPr>
        <p:sp>
          <p:nvSpPr>
            <p:cNvPr id="1984548" name="AutoShape 3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549" name="Text Box 3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8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98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98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8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8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198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8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8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84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84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984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84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8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1984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8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8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4528" grpId="0" animBg="1"/>
      <p:bldP spid="1984528" grpId="1" animBg="1"/>
      <p:bldP spid="1984534" grpId="0" animBg="1"/>
      <p:bldP spid="1984534" grpId="1" animBg="1"/>
      <p:bldP spid="1984536" grpId="0" animBg="1"/>
      <p:bldP spid="1984536" grpId="1" animBg="1"/>
      <p:bldP spid="1984542" grpId="0" animBg="1"/>
      <p:bldP spid="19845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21D7-C10B-4D91-AA0A-8EE21931C98A}" type="slidenum">
              <a:rPr lang="en-US"/>
              <a:pPr/>
              <a:t>8</a:t>
            </a:fld>
            <a:endParaRPr lang="en-US"/>
          </a:p>
        </p:txBody>
      </p:sp>
      <p:pic>
        <p:nvPicPr>
          <p:cNvPr id="19107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0787" name="Line 3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07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868363"/>
            <a:ext cx="5362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63" y="1622425"/>
            <a:ext cx="7006001" cy="3591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07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003425"/>
            <a:ext cx="5003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63" y="1260475"/>
            <a:ext cx="8328477" cy="339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10792" name="Rectangle 8"/>
          <p:cNvSpPr>
            <a:spLocks noChangeArrowheads="1"/>
          </p:cNvSpPr>
          <p:nvPr/>
        </p:nvSpPr>
        <p:spPr bwMode="auto">
          <a:xfrm>
            <a:off x="7091906" y="1219200"/>
            <a:ext cx="60325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0793" name="Line 9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07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317875"/>
            <a:ext cx="3925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07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4718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8382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2616200"/>
            <a:ext cx="849315" cy="33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4213225"/>
            <a:ext cx="772737" cy="28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10818" name="Group 34"/>
          <p:cNvGrpSpPr>
            <a:grpSpLocks/>
          </p:cNvGrpSpPr>
          <p:nvPr/>
        </p:nvGrpSpPr>
        <p:grpSpPr bwMode="auto">
          <a:xfrm>
            <a:off x="2257425" y="4114800"/>
            <a:ext cx="5057775" cy="2438400"/>
            <a:chOff x="1422" y="2592"/>
            <a:chExt cx="3186" cy="1536"/>
          </a:xfrm>
        </p:grpSpPr>
        <p:sp>
          <p:nvSpPr>
            <p:cNvPr id="1910811" name="Line 27"/>
            <p:cNvSpPr>
              <a:spLocks noChangeShapeType="1"/>
            </p:cNvSpPr>
            <p:nvPr/>
          </p:nvSpPr>
          <p:spPr bwMode="auto">
            <a:xfrm>
              <a:off x="1727" y="27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0812" name="Line 28"/>
            <p:cNvSpPr>
              <a:spLocks noChangeShapeType="1"/>
            </p:cNvSpPr>
            <p:nvPr/>
          </p:nvSpPr>
          <p:spPr bwMode="auto">
            <a:xfrm>
              <a:off x="1728" y="3936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0800" name="Line 16"/>
            <p:cNvSpPr>
              <a:spLocks noChangeShapeType="1"/>
            </p:cNvSpPr>
            <p:nvPr/>
          </p:nvSpPr>
          <p:spPr bwMode="auto">
            <a:xfrm flipV="1">
              <a:off x="1728" y="2592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0801" name="Line 17"/>
            <p:cNvSpPr>
              <a:spLocks noChangeShapeType="1"/>
            </p:cNvSpPr>
            <p:nvPr/>
          </p:nvSpPr>
          <p:spPr bwMode="auto">
            <a:xfrm>
              <a:off x="2304" y="3307"/>
              <a:ext cx="0" cy="10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0802" name="Line 18"/>
            <p:cNvSpPr>
              <a:spLocks noChangeShapeType="1"/>
            </p:cNvSpPr>
            <p:nvPr/>
          </p:nvSpPr>
          <p:spPr bwMode="auto">
            <a:xfrm>
              <a:off x="2880" y="3312"/>
              <a:ext cx="0" cy="10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0803" name="Line 19"/>
            <p:cNvSpPr>
              <a:spLocks noChangeShapeType="1"/>
            </p:cNvSpPr>
            <p:nvPr/>
          </p:nvSpPr>
          <p:spPr bwMode="auto">
            <a:xfrm>
              <a:off x="3984" y="3299"/>
              <a:ext cx="0" cy="10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0804" name="Line 20"/>
            <p:cNvSpPr>
              <a:spLocks noChangeShapeType="1"/>
            </p:cNvSpPr>
            <p:nvPr/>
          </p:nvSpPr>
          <p:spPr bwMode="auto">
            <a:xfrm rot="-5400000">
              <a:off x="1727" y="2729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0805" name="Line 21"/>
            <p:cNvSpPr>
              <a:spLocks noChangeShapeType="1"/>
            </p:cNvSpPr>
            <p:nvPr/>
          </p:nvSpPr>
          <p:spPr bwMode="auto">
            <a:xfrm rot="-5400000">
              <a:off x="1727" y="3881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10806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2714"/>
              <a:ext cx="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0807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" y="3422"/>
              <a:ext cx="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0808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3439"/>
              <a:ext cx="10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0809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408"/>
              <a:ext cx="11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0810" name="Rectangle 26" descr="20%"/>
            <p:cNvSpPr>
              <a:spLocks noChangeArrowheads="1"/>
            </p:cNvSpPr>
            <p:nvPr/>
          </p:nvSpPr>
          <p:spPr bwMode="auto">
            <a:xfrm>
              <a:off x="2304" y="2784"/>
              <a:ext cx="1727" cy="1152"/>
            </a:xfrm>
            <a:prstGeom prst="rect">
              <a:avLst/>
            </a:prstGeom>
            <a:pattFill prst="pct20">
              <a:fgClr>
                <a:srgbClr val="FF0000"/>
              </a:fgClr>
              <a:bgClr>
                <a:srgbClr val="FFFFFF"/>
              </a:bgClr>
            </a:pattFill>
            <a:ln w="28575" algn="ctr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10813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94"/>
              <a:ext cx="1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0814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" y="3877"/>
              <a:ext cx="25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0815" name="Line 31"/>
            <p:cNvSpPr>
              <a:spLocks noChangeShapeType="1"/>
            </p:cNvSpPr>
            <p:nvPr/>
          </p:nvSpPr>
          <p:spPr bwMode="auto">
            <a:xfrm>
              <a:off x="1440" y="3360"/>
              <a:ext cx="31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0816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0817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787" grpId="0" animBg="1"/>
      <p:bldP spid="1910792" grpId="0" animBg="1"/>
      <p:bldP spid="19107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63" y="1622425"/>
            <a:ext cx="7006001" cy="3591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2616200"/>
            <a:ext cx="849315" cy="33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8" y="4213225"/>
            <a:ext cx="772737" cy="28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181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003425"/>
            <a:ext cx="5003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868363"/>
            <a:ext cx="5362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63" y="1260475"/>
            <a:ext cx="8328477" cy="339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091906" y="1219200"/>
            <a:ext cx="60325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838200"/>
            <a:ext cx="1925643" cy="283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B3E9-891F-46CA-A224-47A5FE689EEC}" type="slidenum">
              <a:rPr lang="en-US"/>
              <a:pPr/>
              <a:t>9</a:t>
            </a:fld>
            <a:endParaRPr lang="en-US"/>
          </a:p>
        </p:txBody>
      </p:sp>
      <p:sp>
        <p:nvSpPr>
          <p:cNvPr id="1911830" name="Line 22"/>
          <p:cNvSpPr>
            <a:spLocks noChangeShapeType="1"/>
          </p:cNvSpPr>
          <p:nvPr/>
        </p:nvSpPr>
        <p:spPr bwMode="auto">
          <a:xfrm>
            <a:off x="2743200" y="4419600"/>
            <a:ext cx="9128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31" name="Line 23"/>
          <p:cNvSpPr>
            <a:spLocks noChangeShapeType="1"/>
          </p:cNvSpPr>
          <p:nvPr/>
        </p:nvSpPr>
        <p:spPr bwMode="auto">
          <a:xfrm>
            <a:off x="2743200" y="62484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21" name="Line 13"/>
          <p:cNvSpPr>
            <a:spLocks noChangeShapeType="1"/>
          </p:cNvSpPr>
          <p:nvPr/>
        </p:nvSpPr>
        <p:spPr bwMode="auto">
          <a:xfrm flipV="1">
            <a:off x="2743200" y="4114800"/>
            <a:ext cx="0" cy="243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1810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81000"/>
            <a:ext cx="598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1811" name="Line 3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17" name="Line 9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181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317875"/>
            <a:ext cx="3925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181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4718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1822" name="Line 14"/>
          <p:cNvSpPr>
            <a:spLocks noChangeShapeType="1"/>
          </p:cNvSpPr>
          <p:nvPr/>
        </p:nvSpPr>
        <p:spPr bwMode="auto">
          <a:xfrm>
            <a:off x="2286000" y="5334000"/>
            <a:ext cx="502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23" name="Line 15"/>
          <p:cNvSpPr>
            <a:spLocks noChangeShapeType="1"/>
          </p:cNvSpPr>
          <p:nvPr/>
        </p:nvSpPr>
        <p:spPr bwMode="auto">
          <a:xfrm>
            <a:off x="4572000" y="5257800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24" name="Line 16"/>
          <p:cNvSpPr>
            <a:spLocks noChangeShapeType="1"/>
          </p:cNvSpPr>
          <p:nvPr/>
        </p:nvSpPr>
        <p:spPr bwMode="auto">
          <a:xfrm rot="-5400000">
            <a:off x="2740819" y="4333081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25" name="Line 17"/>
          <p:cNvSpPr>
            <a:spLocks noChangeShapeType="1"/>
          </p:cNvSpPr>
          <p:nvPr/>
        </p:nvSpPr>
        <p:spPr bwMode="auto">
          <a:xfrm rot="-5400000">
            <a:off x="2740819" y="6161881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182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308475"/>
            <a:ext cx="1381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1827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5432425"/>
            <a:ext cx="1381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182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5459413"/>
            <a:ext cx="168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182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184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183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6154738"/>
            <a:ext cx="398463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1833" name="Line 25"/>
          <p:cNvSpPr>
            <a:spLocks noChangeShapeType="1"/>
          </p:cNvSpPr>
          <p:nvPr/>
        </p:nvSpPr>
        <p:spPr bwMode="auto">
          <a:xfrm>
            <a:off x="5484813" y="5254625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1834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56238"/>
            <a:ext cx="16827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1835" name="Line 27"/>
          <p:cNvSpPr>
            <a:spLocks noChangeShapeType="1"/>
          </p:cNvSpPr>
          <p:nvPr/>
        </p:nvSpPr>
        <p:spPr bwMode="auto">
          <a:xfrm flipV="1">
            <a:off x="6397625" y="4405313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36" name="Line 28"/>
          <p:cNvSpPr>
            <a:spLocks noChangeShapeType="1"/>
          </p:cNvSpPr>
          <p:nvPr/>
        </p:nvSpPr>
        <p:spPr bwMode="auto">
          <a:xfrm flipH="1">
            <a:off x="3646488" y="44196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37" name="Line 29"/>
          <p:cNvSpPr>
            <a:spLocks noChangeShapeType="1"/>
          </p:cNvSpPr>
          <p:nvPr/>
        </p:nvSpPr>
        <p:spPr bwMode="auto">
          <a:xfrm>
            <a:off x="3657600" y="44196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38" name="Line 30"/>
          <p:cNvSpPr>
            <a:spLocks noChangeShapeType="1"/>
          </p:cNvSpPr>
          <p:nvPr/>
        </p:nvSpPr>
        <p:spPr bwMode="auto">
          <a:xfrm>
            <a:off x="3657600" y="62484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183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94225"/>
            <a:ext cx="5270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1843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44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36492&quot;&gt;&lt;property id=&quot;20148&quot; value=&quot;5&quot;/&gt;&lt;property id=&quot;20300&quot; value=&quot;Slide 2&quot;/&gt;&lt;property id=&quot;20307&quot; value=&quot;1288&quot;/&gt;&lt;/object&gt;&lt;object type=&quot;3&quot; unique_id=&quot;136493&quot;&gt;&lt;property id=&quot;20148&quot; value=&quot;5&quot;/&gt;&lt;property id=&quot;20300&quot; value=&quot;Slide 3&quot;/&gt;&lt;property id=&quot;20307&quot; value=&quot;1289&quot;/&gt;&lt;/object&gt;&lt;object type=&quot;3&quot; unique_id=&quot;136494&quot;&gt;&lt;property id=&quot;20148&quot; value=&quot;5&quot;/&gt;&lt;property id=&quot;20300&quot; value=&quot;Slide 4&quot;/&gt;&lt;property id=&quot;20307&quot; value=&quot;1290&quot;/&gt;&lt;/object&gt;&lt;object type=&quot;3&quot; unique_id=&quot;136495&quot;&gt;&lt;property id=&quot;20148&quot; value=&quot;5&quot;/&gt;&lt;property id=&quot;20300&quot; value=&quot;Slide 5&quot;/&gt;&lt;property id=&quot;20307&quot; value=&quot;1291&quot;/&gt;&lt;/object&gt;&lt;object type=&quot;3&quot; unique_id=&quot;136496&quot;&gt;&lt;property id=&quot;20148&quot; value=&quot;5&quot;/&gt;&lt;property id=&quot;20300&quot; value=&quot;Slide 6&quot;/&gt;&lt;property id=&quot;20307&quot; value=&quot;1292&quot;/&gt;&lt;/object&gt;&lt;object type=&quot;3&quot; unique_id=&quot;136497&quot;&gt;&lt;property id=&quot;20148&quot; value=&quot;5&quot;/&gt;&lt;property id=&quot;20300&quot; value=&quot;Slide 7&quot;/&gt;&lt;property id=&quot;20307&quot; value=&quot;1293&quot;/&gt;&lt;/object&gt;&lt;object type=&quot;3&quot; unique_id=&quot;136498&quot;&gt;&lt;property id=&quot;20148&quot; value=&quot;5&quot;/&gt;&lt;property id=&quot;20300&quot; value=&quot;Slide 8&quot;/&gt;&lt;property id=&quot;20307&quot; value=&quot;1294&quot;/&gt;&lt;/object&gt;&lt;object type=&quot;3&quot; unique_id=&quot;136499&quot;&gt;&lt;property id=&quot;20148&quot; value=&quot;5&quot;/&gt;&lt;property id=&quot;20300&quot; value=&quot;Slide 9&quot;/&gt;&lt;property id=&quot;20307&quot; value=&quot;1295&quot;/&gt;&lt;/object&gt;&lt;object type=&quot;3&quot; unique_id=&quot;136500&quot;&gt;&lt;property id=&quot;20148&quot; value=&quot;5&quot;/&gt;&lt;property id=&quot;20300&quot; value=&quot;Slide 10&quot;/&gt;&lt;property id=&quot;20307&quot; value=&quot;1296&quot;/&gt;&lt;/object&gt;&lt;object type=&quot;3&quot; unique_id=&quot;136501&quot;&gt;&lt;property id=&quot;20148&quot; value=&quot;5&quot;/&gt;&lt;property id=&quot;20300&quot; value=&quot;Slide 11&quot;/&gt;&lt;property id=&quot;20307&quot; value=&quot;1297&quot;/&gt;&lt;/object&gt;&lt;object type=&quot;3&quot; unique_id=&quot;136502&quot;&gt;&lt;property id=&quot;20148&quot; value=&quot;5&quot;/&gt;&lt;property id=&quot;20300&quot; value=&quot;Slide 12&quot;/&gt;&lt;property id=&quot;20307&quot; value=&quot;1298&quot;/&gt;&lt;/object&gt;&lt;object type=&quot;3&quot; unique_id=&quot;136503&quot;&gt;&lt;property id=&quot;20148&quot; value=&quot;5&quot;/&gt;&lt;property id=&quot;20300&quot; value=&quot;Slide 13&quot;/&gt;&lt;property id=&quot;20307&quot; value=&quot;1299&quot;/&gt;&lt;/object&gt;&lt;object type=&quot;3&quot; unique_id=&quot;136504&quot;&gt;&lt;property id=&quot;20148&quot; value=&quot;5&quot;/&gt;&lt;property id=&quot;20300&quot; value=&quot;Slide 14&quot;/&gt;&lt;property id=&quot;20307&quot; value=&quot;1300&quot;/&gt;&lt;/object&gt;&lt;object type=&quot;3&quot; unique_id=&quot;136505&quot;&gt;&lt;property id=&quot;20148&quot; value=&quot;5&quot;/&gt;&lt;property id=&quot;20300&quot; value=&quot;Slide 15&quot;/&gt;&lt;property id=&quot;20307&quot; value=&quot;1301&quot;/&gt;&lt;/object&gt;&lt;object type=&quot;3&quot; unique_id=&quot;136506&quot;&gt;&lt;property id=&quot;20148&quot; value=&quot;5&quot;/&gt;&lt;property id=&quot;20300&quot; value=&quot;Slide 16&quot;/&gt;&lt;property id=&quot;20307&quot; value=&quot;1302&quot;/&gt;&lt;/object&gt;&lt;object type=&quot;3&quot; unique_id=&quot;136507&quot;&gt;&lt;property id=&quot;20148&quot; value=&quot;5&quot;/&gt;&lt;property id=&quot;20300&quot; value=&quot;Slide 17&quot;/&gt;&lt;property id=&quot;20307&quot; value=&quot;1303&quot;/&gt;&lt;/object&gt;&lt;object type=&quot;3&quot; unique_id=&quot;136508&quot;&gt;&lt;property id=&quot;20148&quot; value=&quot;5&quot;/&gt;&lt;property id=&quot;20300&quot; value=&quot;Slide 18&quot;/&gt;&lt;property id=&quot;20307&quot; value=&quot;1304&quot;/&gt;&lt;/object&gt;&lt;object type=&quot;3&quot; unique_id=&quot;136512&quot;&gt;&lt;property id=&quot;20148&quot; value=&quot;5&quot;/&gt;&lt;property id=&quot;20300&quot; value=&quot;Slide 19&quot;/&gt;&lt;property id=&quot;20307&quot; value=&quot;1308&quot;/&gt;&lt;/object&gt;&lt;object type=&quot;3&quot; unique_id=&quot;136513&quot;&gt;&lt;property id=&quot;20148&quot; value=&quot;5&quot;/&gt;&lt;property id=&quot;20300&quot; value=&quot;Slide 20&quot;/&gt;&lt;property id=&quot;20307&quot; value=&quot;1309&quot;/&gt;&lt;/object&gt;&lt;object type=&quot;3&quot; unique_id=&quot;136514&quot;&gt;&lt;property id=&quot;20148&quot; value=&quot;5&quot;/&gt;&lt;property id=&quot;20300&quot; value=&quot;Slide 21&quot;/&gt;&lt;property id=&quot;20307&quot; value=&quot;1310&quot;/&gt;&lt;/object&gt;&lt;object type=&quot;3&quot; unique_id=&quot;136515&quot;&gt;&lt;property id=&quot;20148&quot; value=&quot;5&quot;/&gt;&lt;property id=&quot;20300&quot; value=&quot;Slide 22&quot;/&gt;&lt;property id=&quot;20307&quot; value=&quot;1311&quot;/&gt;&lt;/object&gt;&lt;object type=&quot;3&quot; unique_id=&quot;136516&quot;&gt;&lt;property id=&quot;20148&quot; value=&quot;5&quot;/&gt;&lt;property id=&quot;20300&quot; value=&quot;Slide 23&quot;/&gt;&lt;property id=&quot;20307&quot; value=&quot;1312&quot;/&gt;&lt;/object&gt;&lt;object type=&quot;3&quot; unique_id=&quot;136517&quot;&gt;&lt;property id=&quot;20148&quot; value=&quot;5&quot;/&gt;&lt;property id=&quot;20300&quot; value=&quot;Slide 24&quot;/&gt;&lt;property id=&quot;20307&quot; value=&quot;1313&quot;/&gt;&lt;/object&gt;&lt;object type=&quot;3&quot; unique_id=&quot;136518&quot;&gt;&lt;property id=&quot;20148&quot; value=&quot;5&quot;/&gt;&lt;property id=&quot;20300&quot; value=&quot;Slide 25&quot;/&gt;&lt;property id=&quot;20307&quot; value=&quot;1314&quot;/&gt;&lt;/object&gt;&lt;object type=&quot;3&quot; unique_id=&quot;136519&quot;&gt;&lt;property id=&quot;20148&quot; value=&quot;5&quot;/&gt;&lt;property id=&quot;20300&quot; value=&quot;Slide 26&quot;/&gt;&lt;property id=&quot;20307&quot; value=&quot;1315&quot;/&gt;&lt;/object&gt;&lt;object type=&quot;3&quot; unique_id=&quot;136520&quot;&gt;&lt;property id=&quot;20148&quot; value=&quot;5&quot;/&gt;&lt;property id=&quot;20300&quot; value=&quot;Slide 27&quot;/&gt;&lt;property id=&quot;20307&quot; value=&quot;1316&quot;/&gt;&lt;/object&gt;&lt;object type=&quot;3&quot; unique_id=&quot;136521&quot;&gt;&lt;property id=&quot;20148&quot; value=&quot;5&quot;/&gt;&lt;property id=&quot;20300&quot; value=&quot;Slide 28&quot;/&gt;&lt;property id=&quot;20307&quot; value=&quot;1317&quot;/&gt;&lt;/object&gt;&lt;object type=&quot;3&quot; unique_id=&quot;136522&quot;&gt;&lt;property id=&quot;20148&quot; value=&quot;5&quot;/&gt;&lt;property id=&quot;20300&quot; value=&quot;Slide 29&quot;/&gt;&lt;property id=&quot;20307&quot; value=&quot;1318&quot;/&gt;&lt;/object&gt;&lt;object type=&quot;3&quot; unique_id=&quot;136524&quot;&gt;&lt;property id=&quot;20148&quot; value=&quot;5&quot;/&gt;&lt;property id=&quot;20300&quot; value=&quot;Slide 33&quot;/&gt;&lt;property id=&quot;20307&quot; value=&quot;1320&quot;/&gt;&lt;/object&gt;&lt;object type=&quot;3&quot; unique_id=&quot;136525&quot;&gt;&lt;property id=&quot;20148&quot; value=&quot;5&quot;/&gt;&lt;property id=&quot;20300&quot; value=&quot;Slide 30&quot;/&gt;&lt;property id=&quot;20307&quot; value=&quot;1321&quot;/&gt;&lt;/object&gt;&lt;object type=&quot;3&quot; unique_id=&quot;136526&quot;&gt;&lt;property id=&quot;20148&quot; value=&quot;5&quot;/&gt;&lt;property id=&quot;20300&quot; value=&quot;Slide 34&quot;/&gt;&lt;property id=&quot;20307&quot; value=&quot;1322&quot;/&gt;&lt;/object&gt;&lt;object type=&quot;3&quot; unique_id=&quot;136527&quot;&gt;&lt;property id=&quot;20148&quot; value=&quot;5&quot;/&gt;&lt;property id=&quot;20300&quot; value=&quot;Slide 35&quot;/&gt;&lt;property id=&quot;20307&quot; value=&quot;1323&quot;/&gt;&lt;/object&gt;&lt;object type=&quot;3&quot; unique_id=&quot;136528&quot;&gt;&lt;property id=&quot;20148&quot; value=&quot;5&quot;/&gt;&lt;property id=&quot;20300&quot; value=&quot;Slide 36&quot;/&gt;&lt;property id=&quot;20307&quot; value=&quot;1324&quot;/&gt;&lt;/object&gt;&lt;object type=&quot;3&quot; unique_id=&quot;136533&quot;&gt;&lt;property id=&quot;20148&quot; value=&quot;5&quot;/&gt;&lt;property id=&quot;20300&quot; value=&quot;Slide 37&quot;/&gt;&lt;property id=&quot;20307&quot; value=&quot;1329&quot;/&gt;&lt;/object&gt;&lt;object type=&quot;3&quot; unique_id=&quot;136534&quot;&gt;&lt;property id=&quot;20148&quot; value=&quot;5&quot;/&gt;&lt;property id=&quot;20300&quot; value=&quot;Slide 38&quot;/&gt;&lt;property id=&quot;20307&quot; value=&quot;1330&quot;/&gt;&lt;/object&gt;&lt;object type=&quot;3&quot; unique_id=&quot;136535&quot;&gt;&lt;property id=&quot;20148&quot; value=&quot;5&quot;/&gt;&lt;property id=&quot;20300&quot; value=&quot;Slide 39&quot;/&gt;&lt;property id=&quot;20307&quot; value=&quot;1331&quot;/&gt;&lt;/object&gt;&lt;object type=&quot;3&quot; unique_id=&quot;136536&quot;&gt;&lt;property id=&quot;20148&quot; value=&quot;5&quot;/&gt;&lt;property id=&quot;20300&quot; value=&quot;Slide 40&quot;/&gt;&lt;property id=&quot;20307&quot; value=&quot;1332&quot;/&gt;&lt;/object&gt;&lt;object type=&quot;3&quot; unique_id=&quot;136537&quot;&gt;&lt;property id=&quot;20148&quot; value=&quot;5&quot;/&gt;&lt;property id=&quot;20300&quot; value=&quot;Slide 41&quot;/&gt;&lt;property id=&quot;20307&quot; value=&quot;1333&quot;/&gt;&lt;/object&gt;&lt;object type=&quot;3&quot; unique_id=&quot;136538&quot;&gt;&lt;property id=&quot;20148&quot; value=&quot;5&quot;/&gt;&lt;property id=&quot;20300&quot; value=&quot;Slide 42&quot;/&gt;&lt;property id=&quot;20307&quot; value=&quot;1334&quot;/&gt;&lt;/object&gt;&lt;object type=&quot;3&quot; unique_id=&quot;136539&quot;&gt;&lt;property id=&quot;20148&quot; value=&quot;5&quot;/&gt;&lt;property id=&quot;20300&quot; value=&quot;Slide 43&quot;/&gt;&lt;property id=&quot;20307&quot; value=&quot;1335&quot;/&gt;&lt;/object&gt;&lt;object type=&quot;3&quot; unique_id=&quot;136540&quot;&gt;&lt;property id=&quot;20148&quot; value=&quot;5&quot;/&gt;&lt;property id=&quot;20300&quot; value=&quot;Slide 44&quot;/&gt;&lt;property id=&quot;20307&quot; value=&quot;1336&quot;/&gt;&lt;/object&gt;&lt;object type=&quot;3&quot; unique_id=&quot;136541&quot;&gt;&lt;property id=&quot;20148&quot; value=&quot;5&quot;/&gt;&lt;property id=&quot;20300&quot; value=&quot;Slide 45&quot;/&gt;&lt;property id=&quot;20307&quot; value=&quot;1337&quot;/&gt;&lt;/object&gt;&lt;object type=&quot;3&quot; unique_id=&quot;136542&quot;&gt;&lt;property id=&quot;20148&quot; value=&quot;5&quot;/&gt;&lt;property id=&quot;20300&quot; value=&quot;Slide 46&quot;/&gt;&lt;property id=&quot;20307&quot; value=&quot;1338&quot;/&gt;&lt;/object&gt;&lt;object type=&quot;3&quot; unique_id=&quot;136543&quot;&gt;&lt;property id=&quot;20148&quot; value=&quot;5&quot;/&gt;&lt;property id=&quot;20300&quot; value=&quot;Slide 47&quot;/&gt;&lt;property id=&quot;20307&quot; value=&quot;1339&quot;/&gt;&lt;/object&gt;&lt;object type=&quot;3&quot; unique_id=&quot;136544&quot;&gt;&lt;property id=&quot;20148&quot; value=&quot;5&quot;/&gt;&lt;property id=&quot;20300&quot; value=&quot;Slide 48&quot;/&gt;&lt;property id=&quot;20307&quot; value=&quot;1340&quot;/&gt;&lt;/object&gt;&lt;object type=&quot;3&quot; unique_id=&quot;136545&quot;&gt;&lt;property id=&quot;20148&quot; value=&quot;5&quot;/&gt;&lt;property id=&quot;20300&quot; value=&quot;Slide 49&quot;/&gt;&lt;property id=&quot;20307&quot; value=&quot;1341&quot;/&gt;&lt;/object&gt;&lt;object type=&quot;3&quot; unique_id=&quot;136546&quot;&gt;&lt;property id=&quot;20148&quot; value=&quot;5&quot;/&gt;&lt;property id=&quot;20300&quot; value=&quot;Slide 50&quot;/&gt;&lt;property id=&quot;20307&quot; value=&quot;1342&quot;/&gt;&lt;/object&gt;&lt;object type=&quot;3&quot; unique_id=&quot;136547&quot;&gt;&lt;property id=&quot;20148&quot; value=&quot;5&quot;/&gt;&lt;property id=&quot;20300&quot; value=&quot;Slide 51&quot;/&gt;&lt;property id=&quot;20307&quot; value=&quot;1343&quot;/&gt;&lt;/object&gt;&lt;object type=&quot;3&quot; unique_id=&quot;136548&quot;&gt;&lt;property id=&quot;20148&quot; value=&quot;5&quot;/&gt;&lt;property id=&quot;20300&quot; value=&quot;Slide 52&quot;/&gt;&lt;property id=&quot;20307&quot; value=&quot;1344&quot;/&gt;&lt;/object&gt;&lt;object type=&quot;3&quot; unique_id=&quot;136549&quot;&gt;&lt;property id=&quot;20148&quot; value=&quot;5&quot;/&gt;&lt;property id=&quot;20300&quot; value=&quot;Slide 53&quot;/&gt;&lt;property id=&quot;20307&quot; value=&quot;1345&quot;/&gt;&lt;/object&gt;&lt;object type=&quot;3&quot; unique_id=&quot;136550&quot;&gt;&lt;property id=&quot;20148&quot; value=&quot;5&quot;/&gt;&lt;property id=&quot;20300&quot; value=&quot;Slide 54&quot;/&gt;&lt;property id=&quot;20307&quot; value=&quot;1346&quot;/&gt;&lt;/object&gt;&lt;object type=&quot;3&quot; unique_id=&quot;136551&quot;&gt;&lt;property id=&quot;20148&quot; value=&quot;5&quot;/&gt;&lt;property id=&quot;20300&quot; value=&quot;Slide 55&quot;/&gt;&lt;property id=&quot;20307&quot; value=&quot;1347&quot;/&gt;&lt;/object&gt;&lt;object type=&quot;3&quot; unique_id=&quot;136552&quot;&gt;&lt;property id=&quot;20148&quot; value=&quot;5&quot;/&gt;&lt;property id=&quot;20300&quot; value=&quot;Slide 56&quot;/&gt;&lt;property id=&quot;20307&quot; value=&quot;1348&quot;/&gt;&lt;/object&gt;&lt;object type=&quot;3&quot; unique_id=&quot;136553&quot;&gt;&lt;property id=&quot;20148&quot; value=&quot;5&quot;/&gt;&lt;property id=&quot;20300&quot; value=&quot;Slide 57&quot;/&gt;&lt;property id=&quot;20307&quot; value=&quot;1349&quot;/&gt;&lt;/object&gt;&lt;object type=&quot;3&quot; unique_id=&quot;136554&quot;&gt;&lt;property id=&quot;20148&quot; value=&quot;5&quot;/&gt;&lt;property id=&quot;20300&quot; value=&quot;Slide 58&quot;/&gt;&lt;property id=&quot;20307&quot; value=&quot;1350&quot;/&gt;&lt;/object&gt;&lt;object type=&quot;3&quot; unique_id=&quot;136555&quot;&gt;&lt;property id=&quot;20148&quot; value=&quot;5&quot;/&gt;&lt;property id=&quot;20300&quot; value=&quot;Slide 59&quot;/&gt;&lt;property id=&quot;20307&quot; value=&quot;1351&quot;/&gt;&lt;/object&gt;&lt;object type=&quot;3&quot; unique_id=&quot;136556&quot;&gt;&lt;property id=&quot;20148&quot; value=&quot;5&quot;/&gt;&lt;property id=&quot;20300&quot; value=&quot;Slide 60&quot;/&gt;&lt;property id=&quot;20307&quot; value=&quot;1352&quot;/&gt;&lt;/object&gt;&lt;object type=&quot;3&quot; unique_id=&quot;136557&quot;&gt;&lt;property id=&quot;20148&quot; value=&quot;5&quot;/&gt;&lt;property id=&quot;20300&quot; value=&quot;Slide 62&quot;/&gt;&lt;property id=&quot;20307&quot; value=&quot;1353&quot;/&gt;&lt;/object&gt;&lt;object type=&quot;3&quot; unique_id=&quot;136558&quot;&gt;&lt;property id=&quot;20148&quot; value=&quot;5&quot;/&gt;&lt;property id=&quot;20300&quot; value=&quot;Slide 63&quot;/&gt;&lt;property id=&quot;20307&quot; value=&quot;1354&quot;/&gt;&lt;/object&gt;&lt;object type=&quot;3&quot; unique_id=&quot;136559&quot;&gt;&lt;property id=&quot;20148&quot; value=&quot;5&quot;/&gt;&lt;property id=&quot;20300&quot; value=&quot;Slide 64&quot;/&gt;&lt;property id=&quot;20307&quot; value=&quot;1355&quot;/&gt;&lt;/object&gt;&lt;object type=&quot;3&quot; unique_id=&quot;136560&quot;&gt;&lt;property id=&quot;20148&quot; value=&quot;5&quot;/&gt;&lt;property id=&quot;20300&quot; value=&quot;Slide 65&quot;/&gt;&lt;property id=&quot;20307&quot; value=&quot;1356&quot;/&gt;&lt;/object&gt;&lt;object type=&quot;3&quot; unique_id=&quot;136561&quot;&gt;&lt;property id=&quot;20148&quot; value=&quot;5&quot;/&gt;&lt;property id=&quot;20300&quot; value=&quot;Slide 66&quot;/&gt;&lt;property id=&quot;20307&quot; value=&quot;1357&quot;/&gt;&lt;/object&gt;&lt;object type=&quot;3&quot; unique_id=&quot;136562&quot;&gt;&lt;property id=&quot;20148&quot; value=&quot;5&quot;/&gt;&lt;property id=&quot;20300&quot; value=&quot;Slide 67&quot;/&gt;&lt;property id=&quot;20307&quot; value=&quot;1358&quot;/&gt;&lt;/object&gt;&lt;object type=&quot;3&quot; unique_id=&quot;136563&quot;&gt;&lt;property id=&quot;20148&quot; value=&quot;5&quot;/&gt;&lt;property id=&quot;20300&quot; value=&quot;Slide 68&quot;/&gt;&lt;property id=&quot;20307&quot; value=&quot;1359&quot;/&gt;&lt;/object&gt;&lt;object type=&quot;3&quot; unique_id=&quot;136564&quot;&gt;&lt;property id=&quot;20148&quot; value=&quot;5&quot;/&gt;&lt;property id=&quot;20300&quot; value=&quot;Slide 69&quot;/&gt;&lt;property id=&quot;20307&quot; value=&quot;1360&quot;/&gt;&lt;/object&gt;&lt;object type=&quot;3&quot; unique_id=&quot;136565&quot;&gt;&lt;property id=&quot;20148&quot; value=&quot;5&quot;/&gt;&lt;property id=&quot;20300&quot; value=&quot;Slide 70&quot;/&gt;&lt;property id=&quot;20307&quot; value=&quot;1361&quot;/&gt;&lt;/object&gt;&lt;object type=&quot;3&quot; unique_id=&quot;136566&quot;&gt;&lt;property id=&quot;20148&quot; value=&quot;5&quot;/&gt;&lt;property id=&quot;20300&quot; value=&quot;Slide 71&quot;/&gt;&lt;property id=&quot;20307&quot; value=&quot;1362&quot;/&gt;&lt;/object&gt;&lt;object type=&quot;3&quot; unique_id=&quot;136567&quot;&gt;&lt;property id=&quot;20148&quot; value=&quot;5&quot;/&gt;&lt;property id=&quot;20300&quot; value=&quot;Slide 72&quot;/&gt;&lt;property id=&quot;20307&quot; value=&quot;1363&quot;/&gt;&lt;/object&gt;&lt;object type=&quot;3&quot; unique_id=&quot;136568&quot;&gt;&lt;property id=&quot;20148&quot; value=&quot;5&quot;/&gt;&lt;property id=&quot;20300&quot; value=&quot;Slide 73&quot;/&gt;&lt;property id=&quot;20307&quot; value=&quot;1364&quot;/&gt;&lt;/object&gt;&lt;object type=&quot;3&quot; unique_id=&quot;136569&quot;&gt;&lt;property id=&quot;20148&quot; value=&quot;5&quot;/&gt;&lt;property id=&quot;20300&quot; value=&quot;Slide 74&quot;/&gt;&lt;property id=&quot;20307&quot; value=&quot;1365&quot;/&gt;&lt;/object&gt;&lt;object type=&quot;3&quot; unique_id=&quot;136570&quot;&gt;&lt;property id=&quot;20148&quot; value=&quot;5&quot;/&gt;&lt;property id=&quot;20300&quot; value=&quot;Slide 75&quot;/&gt;&lt;property id=&quot;20307&quot; value=&quot;1366&quot;/&gt;&lt;/object&gt;&lt;object type=&quot;3&quot; unique_id=&quot;136653&quot;&gt;&lt;property id=&quot;20148&quot; value=&quot;5&quot;/&gt;&lt;property id=&quot;20300&quot; value=&quot;Slide 61&quot;/&gt;&lt;property id=&quot;20307&quot; value=&quot;1367&quot;/&gt;&lt;/object&gt;&lt;object type=&quot;3&quot; unique_id=&quot;137290&quot;&gt;&lt;property id=&quot;20148&quot; value=&quot;5&quot;/&gt;&lt;property id=&quot;20300&quot; value=&quot;Slide 31&quot;/&gt;&lt;property id=&quot;20307&quot; value=&quot;1368&quot;/&gt;&lt;/object&gt;&lt;object type=&quot;3&quot; unique_id=&quot;137291&quot;&gt;&lt;property id=&quot;20148&quot; value=&quot;5&quot;/&gt;&lt;property id=&quot;20300&quot; value=&quot;Slide 32&quot;/&gt;&lt;property id=&quot;20307&quot; value=&quot;1369&quot;/&gt;&lt;/object&gt;&lt;object type=&quot;3&quot; unique_id=&quot;143561&quot;&gt;&lt;property id=&quot;20148&quot; value=&quot;5&quot;/&gt;&lt;property id=&quot;20300&quot; value=&quot;Slide 1&quot;/&gt;&lt;property id=&quot;20307&quot; value=&quot;137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(1,2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8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(q,r)}\,P\,dx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4406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(r,s)}\,P\,dx=-\int_a^b\,p(x,d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40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alpha_R(t)=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832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alpha_U(t)=(1-t)b+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5330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P=p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587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epl.~$x$ by $\alpha_R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194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epl.~$y$ by $\beta_R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4762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epl.~$dx$ by $\alpha'_R(t)\,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82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epl.~$dy$ by $\beta'_R(t)\,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8922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epl.~$x$ by $\alpha_U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14082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epl.~$y$ by $\beta_U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4665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epl.~$dx$ by $\alpha'_U(t)\,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8265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Repl.~$dy$ by $\beta'_U(t)\,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8859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1\,[p(\alpha_U(t),\beta_U(t))]\,&#10;[\alpha'_U(t)]\,dt&#10;=-\int_a^b\,p(x,d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6"/>
  <p:tag name="PICTUREFILESIZE" val="47634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beta_R(t)=(1-t)c+t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5529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beta_U(t)=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888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hi_R=(\alpha_R,\beta_R):[0,1]\to&#10;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1383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hi_U=(\alpha_U,\beta_U):[0,1]\to&#10;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136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0\,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4521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P=p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587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1\,[p(\alpha_U(t),\beta_U(t))]\,&#10;[\alpha'_U(t)]\,dt&#10;=-\int_a^b\,p(x,d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6"/>
  <p:tag name="PICTUREFILESIZE" val="47634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alpha_U(t)=(1-t)b+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5330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=\alpha_U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3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dx=\alpha'_U(t)\,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2177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a=\alpha_U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819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set of boundary line segme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052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b=\alpha_U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8290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beta_U(t)=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888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hi_U=(\alpha_U,\beta_U):[0,1]\to&#10;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1362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1\,[p(\alpha_U(t),d)]\,&#10;[\alpha'_U(t)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29204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-\int_1^0\,[p(\alpha_U(t),d)]&#10;[\alpha'_U(t)]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30143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rected counterclockwis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846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variab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05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hang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3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R$ be an open rectang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115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{\bf{\color{blue}counterclockwise boundary}&#10;$\partial R$ of $R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325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:=(b,c),\,q:=(b,d),\,r:=(a,d),\,s:=(a,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5"/>
  <p:tag name="PICTUREFILESIZE" val="259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8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\quad:=&#10;\quad(a,b)\times(c,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1374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9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4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0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Viz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3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irected line segment}&#10;in ${\mathbb R}^2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77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{\color{red}R}=&#10;\{(p,q),\,(q,r),\,(r,s),\,(s,p)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430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6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ndard parameterization of $L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74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=(\alpha,\beta):&#10;[0,1]\to{\mathbb R}^2$ b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77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x$ by $\alpha'(t)\,dt$, $dy$ by $\beta'(t)\,d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425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$ be a &#10;directed line segment in ${\mathbb R}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8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,q:\phi([0,1])\to{\mathbb R}$ be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8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L\,p(x,y)\,dx+q(x,y)\,dy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434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defin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233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1[p(\phi(t))][\alpha'(t)]+&#10;[q(\phi(t))][\beta'(t)]\,dt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4281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place $x$ by $\alpha(t)$, $y$ by $\beta(t)$,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72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=\{L_1,\ldots,L_n\}$ be a &#10;simple cha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661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p(x,y)\,dx+q(x,y)\,dy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48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L_1}p(x,y)\,dx+q(x,y)\,dy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61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+\int_{L_n}p(x,y)\,dx+q(x,y)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54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the standard parametrization of $L_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302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,q:S\to{\mathbb R}$ be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178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the union, over $j$, of the im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21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defin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233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n open rectangle in&#10;${\mathbb R}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24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bar R}$ be the union of $R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Viz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3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boundary of $R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1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mooth on $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29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=p(x,y)$ {\color[rgb]{1,0,1}and} $Q:=q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44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,q:{\bar R}\to{\mathbb R}$&#10;be continuou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05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det\left[&#10;\matrix{\partial_x&amp;\partial_y\cr P&amp;Q}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874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tarting po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78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expression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012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exterior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94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one-form&#10;$\partial_xF\,dx+\partial_yF\,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596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=f(x,y)$}, denoted $d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38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expression in $x$ and $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853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zero-form} in $x$ and $y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993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a {\bf{\color{blue}one-form} in $x$ and $y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64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(x,y)\,dx+q(x,y)\,dy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51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terior differention car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197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zero-forms to one-form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72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ending po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62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expression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012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one-form&#10;$\partial_xF\,dx+\partial_yF\,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596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exterior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94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=f(x,y)$}, denoted $d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38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expression in $x$ and $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853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zero-form} in $x$ and $y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99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a {\bf{\color{blue}one-form} in $x$ and $y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64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(x,y)\,dx+q(x,y)\,dy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51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ompute the exterior 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0"/>
  <p:tag name="PICTUREFILESIZE" val="2444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 of a zero-fo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059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a {\bf{\color{blue}one-form} in $x$ and $y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6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expression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012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(x,y)\,dx\wedge dy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440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expression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012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a {\bf{\color{blue}two-form} in $x$ and $y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37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(x,y)\,dx+q(x,y)\,dy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51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+B)\wedge C=(A\wedge C)+(B\wedge 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311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wedge(B+C)=(A\wedge B)+(A\wedge 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318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wedge(B\wedge C)=(A\wedge B)\wedge 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875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\wedge A=fA=A\wedge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10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30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x\wedge dx=dy\wedge dy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390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x\wedge dy=-dy\wedge 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263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ven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52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A$, $B$, 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14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orms in $x$,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60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f$ a $0$-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58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n $x,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75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ven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5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\wedge B)=(fA)\wedge B=A\wedge(f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31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A\wedge B)=f\wedge(A\wedge B)=&#10;(f\wedge A)\wedge B=(fA)\wedge 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221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A\wedge f)\wedge B=&#10;A\wedge(f\wedge B)=A\wedge(f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618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+B)\wedge C=(A\wedge C)+(B\wedge 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311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wedge(B\wedge C)=(A\wedge B)\wedge 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875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\wedge A=fA=A\wedge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103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x\wedge dx=dy\wedge dy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390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f$ a $0$-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58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A$, $B$, 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14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n $x,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75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orms in $x$,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60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x\wedge dy=-dy\wedge 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263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wedge(B+C)=(A\wedge B)+(A\wedge 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318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wedge[(ye^x)\,dx+(5xy^3)\,d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15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4x^2+3xy)\,dx+(2\sin(xy))\,d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776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4x^2+3xy)(5xy^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704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2\sin(xy))(ye^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57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llect terms on a two-fo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2087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+B)\wedge C=(A\wedge C)+(B\wedge 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311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wedge(B\wedge C)=(A\wedge B)\wedge 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87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\wedge A=fA=A\wedge f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103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x\wedge dx=dy\wedge dy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390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f$ a $0$-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58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A$, $B$, 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1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n $x,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75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orms in $x$,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6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x\wedge dy=-dy\wedge 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263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wedge(B+C)=(A\wedge B)+(A\wedge 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318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?????} 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366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ven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52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 [{\color[rgb]{0,.8,0}?????}]$\,dx\wedge 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238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exterior derivative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18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zero-for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80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\partial_y[e^{x+y}\sin(x)]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2107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[e^{x+y}\sin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349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partial_x[e^{x+y}\sin(x)])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908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170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one-form&#10;$\partial_xF\,dx+\partial_yF\,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596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exterior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9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ordered pair of points in ${\mathbb R}^2$,&#10;call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986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=f(x,y)$}, denoted $d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38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exterior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94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=P\,dx+Q\,dy$}, denoted $d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25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two-form&#10;$dP\wedge dx+dQ\wedge 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667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terior differention car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1976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e-forms to two-form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737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rting point}}&#10;and {\bf{\color{blue}ending point} of $L$}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42"/>
  <p:tag name="PICTUREFILESIZE" val="3226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expression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012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a {\bf{\color{blue}one-form} in $x$ and $y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64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(x,y)\,dx+q(x,y)\,dy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951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expression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012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(x,y)\,dx\wedge dy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440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ed a {\bf{\color{blue}two-form} in $x$ and $y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37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exterior derivative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1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irected line segment}&#10;in ${\mathbb R}^2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775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ne-for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38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exterior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94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=P\,dx+Q\,dy$}, denoted $d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25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two-form&#10;$dP\wedge dx+dQ\wedge 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667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exterior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94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=P\,dx+Q\,dy$}, denoted $d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25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two-form&#10;$dP\wedge dx+dQ\wedge 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667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ute exterior derivative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18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ne-for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3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[(x\sin y)dx+(x^3y^2)dy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326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d(x\sin y)]\wedge dx+[d(x^3y^2)]\wedge d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891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partial_y(x\sin y))dy]\wedge dx&#10;+[(\partial_x(x^3y^2))dx]\wedge d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3999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partial_y(x\sin y))(dy\wedge dx)&#10;+(\partial_x(x^3y^2))(dx\wedge dy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8"/>
  <p:tag name="PICTUREFILESIZE" val="4044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-(\partial_y(x\sin y))&#10;+(\partial_x(x^3y^2))][dx\wedge dy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3440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ch that}&#10;$\phi(0)=p$ {\color[rgb]{0,.8,0}and} $\phi(1)=q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504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R\,g(x,y)\,dx\wedge dy:=\int\int_R\,g(x,y)\,dx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417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exterior derivativ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94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$F=P\,dx+Q\,dy$}, denoted $d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25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two-form&#10;$dP\wedge dx+dQ\wedge 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667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P\,dx+Q\,dy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420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dP\wedge dx)+(dQ\wedge dy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96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constant velocity curve&#10;$\phi:[0,1]\to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1"/>
  <p:tag name="PICTUREFILESIZE" val="3407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(\partial_yP)dy)\wedge dx]+&#10;[((\partial_xQ)dx)\wedge dy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3364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\partial_yP)(dy\wedge dx)]+&#10;[(\partial_xQ)(dx\wedge dy)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3330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77"/>
  <p:tag name="PICTUREFILESIZE" val="24242"/>
  <p:tag name="SOURCE" val="\documentclass{slides}&#10;\usepackage{color,amssymb}&#10;\pagestyle{empty}&#10;\begin{document}&#10;$[-(\partial_yP)+&#10;(\partial_xQ)][dx\wedge dy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one-forms&#10;$\omega$ in $x$ and $y$,&#10;${\color[rgb]{0,.8,0}\forall}$open rectangles $R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0"/>
  <p:tag name="PICTUREFILESIZE" val="3351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-\partial_yP)(dx\wedge dy)]+&#10;[(\partial_xQ)(dx\wedge dy)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3"/>
  <p:tag name="PICTUREFILESIZE" val="3367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reen's Theorem on rectangl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02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\omega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823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R\,d\omega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75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omega$ continuous on $\bar 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375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nd smooth on $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2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parametrization} of $L=(p,q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67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acti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wedge&#10;(dx+dy+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324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wedge&#10;(3\,dx+2e^{xz}\,dy-4y^3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2118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^2y\,dx+3x\,dy+e^z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943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y\,dx+x^y\,dy+xyz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799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wedge&#10;(2ye^z\,dx-\,dy+7x^{-1}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73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wedge&#10;(\cos(xy/z)\,dx+3\,dy-z^5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2494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{\color[rgb]{0,.8,0}?????}]\,&#10;dx\wedge dy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536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{\color[rgb]{0,.8,0}?????}]\,&#10;dx\wedge dy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536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urves are assumed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85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wedge&#10;(dx+dy+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324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wedge&#10;(3\,dx+2e^{xz}\,dy-4y^3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2118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^2y\,dx+3x\,dy+e^z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943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{\color[rgb]{0,.8,0}?????}]\,&#10;dx\wedge dy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536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?????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362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^2y)(2e^{xz})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441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x^2y)(-4y^3)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516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3x)(3)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108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3x)(-4y^3)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502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e^z)(3)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110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that, ${\color[rgb]{0,.8,0}\forall}s,t\in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76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e^z)(2e^{xz})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257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5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y\,dx+x^y\,dy+xyz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799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wedge&#10;(2ye^z\,dx-\,dy+7x^{-1}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7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wedge&#10;(\cos(xy/z)\,dx+3\,dy-z^5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2494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{\color[rgb]{0,.8,0}?????}]\,&#10;dx\wedge dy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536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?????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362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y)(-1)(-z^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135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x^y)(7x^{-1})(\cos(xy/z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2223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x^y)(2ye^z)(-z^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54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Constant velocity}} means:&#10;$\phi'$ is const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222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xyz)(2ye^z)(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608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xyz)(-1)(\cos(xy/z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003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-y)(7x^{-1})(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14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acti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x^2y\,dx+3x\,dy+e^z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2067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\sin(xye^z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1221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-y\,dx+x^y\,dy+xyz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90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[e^{-3xy}][\sin(z)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705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5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\sin(xye^z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122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hi'(s)=\phi'(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90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[e^{-3xy}][\sin(z)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705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[\cos(xye^z)][ye^z])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2023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[\cos(xye^z)][xe^z]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2082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[\cos(xye^z)][xye^z])\,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2160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[e^{-3xy}][-3y][\sin(z)])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343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[e^{-3xy}][-3x][\sin(z)])\,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2391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[e^{-3xy}][\cos(z)])\,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979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x^2y\,dx+3x\,dy+e^z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2067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-y\,dx+x^y\,dy+xyz\,d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90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[3]-[x^2])\,dx\wedge 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78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[0]-[0])\,dx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73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[0]-[0])\,dy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607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[yx^{y-1}]-[-1])\,dx\wedge 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2003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[yz]-[0])\,dx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736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5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[xz]-[0])\,dy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762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(-1,2)}^{(2,5)}\,e^{x+y}\,dx+xy^3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598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0^3\,e^{1+2t}+(-1+t)(2^3+3\cdot2^2t+&#10;3\cdot2t^2+t^3)\,d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858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acti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1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170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0^3&#10;\,e^{({\color{blue}-1+t})+({\color{red}2+t})}\,&#10;{\color{blue}dt}&#10;+({\color{blue}-1+t})({\color{red}2+t})^3\,&#10;{\color{red}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713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\in[0,3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66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dy=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86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dx=d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29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x=-1+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553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y=2+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576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int_{(3,2,1)}^{(5,6,7)}\,x(\sin y)\,dx+z^2e^x\,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4273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int_{(3,2,1)}^{(5,6,7)}\,x(\sin y)\,dx+z^2e^x\,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3300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int_0^1\,(3+2t)(\sin(2+4t))\,2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770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int_0^1\,t(\sin(2+4t)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077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\int_0^4\,\frac{t}{4}(\sin(2+t))\,\frac{dt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373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\int_2^6\,\left(\frac{t-2}{4}\right)(\sin t)\,\frac{dt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55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int_2^6\,t(\sin 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11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int_0^1\,(1+6t)^2e^{3+2t}\,4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164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3+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66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2+4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09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1+6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70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int_R\,[e^{2x+3y}]\,dy\wedge 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98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auchy's 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49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{\color{red}-}\int\int_R\,[e^{2x+3y}]\,dx\,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168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{\color{red}-}\int_3^4\int_1^2\,[e^{2x+3y}]\,dx\,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454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{\color{red}-}\int_3^4\,\left[\frac{e^{2x+3y}}{2}\right]_{x:\to1}^{x:\to2}\,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948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{\color{red}-}\int_3^4\,\left[\frac{e^{4+3y}}{2}\right]-&#10;\left[\frac{e^{2+3y}}{2}\right]\,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3427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&#10;{\color{red}-\left[&#10;{\color{black}\left[\frac{e^{4+3y}}{2\cdot3}\right]_{y:\to3}^{y:\to4}}\right]&#10;{\color{black}+}\left[{\color{black}&#10;\left[\frac{e^{2+3y}}{2\cdot3}\right]_{y:\to3}^{y:\to4}}&#10;\right]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4951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:=(1,2)\times(3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06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int_R\,[e^{2x+3y}]\,dy\wedge 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914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\alpha(t)$, $y$ by $\beta(t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448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x$ by $\alpha'(t)\,dt$, $dy$ by $\beta'(t)\,d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425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Viz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3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L\,p(x,y)\,dx+q(x,y)\,dy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434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defin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233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(Real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68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1[p(\phi(t))][\alpha'(t)]+&#10;[q(\phi(t))][\beta'(t)]\,dt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4281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,q:\phi([0,1])\to{\mathbb R}$ be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902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&#10;on rectangles,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0"/>
  <p:tag name="PICTUREFILESIZE" val="2938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ndard parameterization of $L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74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=(\alpha,\beta):&#10;[0,1]\to{\mathbb R}^2$ b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79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$ be a &#10;directed line segment in ${\mathbb R}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0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rected line segme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823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L$ be a &#10;directed line segment in ${\mathbb C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81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L\,p(z)\,dz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272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z$ by $\phi(t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91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:[0,1]\to{\mathbb C}$ b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89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ndard parameterization of $L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74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3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defin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233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z$ by $\phi'(t)\,d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29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simple chain}} is a finite se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81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1[p(\phi(t))][\phi'(t)]\,dt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2531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\phi([0,1])\to{\mathbb C}$ be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82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p(x,y)\,dx+q(x,y)\,dy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481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L_1}p(x,y)\,dx+q(x,y)\,dy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611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+\int_{L_n}p(x,y)\,dx+q(x,y)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54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defin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233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(Real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68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&#10;on rectangles, 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0"/>
  <p:tag name="PICTUREFILESIZE" val="293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=\{L_1,\ldots,L_n\}$ be a &#10;simple cha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660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the standard parametrization of $L_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3023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,q:S\to{\mathbb R}$ be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192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the union, over $j$, of the im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21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defin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233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the standard parametrization of $L_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3023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=\{L_1,\ldots,L_n\}$ be a &#10;simple chain in ${\mathbb C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2890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\,\phi(z)\,dz: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355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the union, over $j$, of the im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2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ectangle}} is a subset of&#10;${\mathbb R}^2$ of th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10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:S\to{\mathbb C}$ be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039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L_1}\,\phi(z)\,dz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460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+\int_{L_n}\,\phi(z)\,dz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488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n open rectangle in&#10;${\mathbb R}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33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bar R}$ be the union of $R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boundary of $R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\times J$, where $I$ and $J$ are bounded&#10;interval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3056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mooth on $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29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,q:{\bar R}\to{\mathbb R}$&#10;be continuou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06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p(x,y)\,dx+q(x,y)\,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62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\partial R}\,\omega=&#10;\int_R\,d\omega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69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(Real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68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bar R}$ be the union of $R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boundary of $R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\quad:=&#10;\quad[1,4)\times[-1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1367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mooth on $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29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\partial R}\,\omega=&#10;\int_R\,d\omega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69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n open rectangle in&#10;${\mathbb C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7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:{\bar R}\to{\mathbb C}$&#10;be continuou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422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\phi(z)\,dz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7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3"/>
  <p:tag name="PICTUREFILESIZE" val="3104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One variable!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22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teri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90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mple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816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fferentia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75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Want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0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\partial_x(\sin\,x)\,dx]\wedge 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706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[(\sin\,x)\,dx]=[d(\sin\,x)]\wedge 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2409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1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d[(\sin\,x)\,dx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996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exterior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08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sin\,x)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8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respect to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382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d[e^x\,d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17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1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[e^x\,dx]=[d(e^x)]\wedge 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846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exterior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08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respect to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382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x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67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\partial_x(e^x)\,dx]\wedge 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5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 ordered pair of points in ${\mathbb R}^2$,&#10;call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986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Viz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3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1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[\phi(x)\,dx]=[d(\phi(x))]\wedge 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410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\partial_x(\phi(x))\,dx]\wedge 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804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[\phi(x)\,dx]=0$, {\color[rgb]{0,.8,0}for any}&#10;smooth $\ph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709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bar R}$ be the union of $R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boundary of $R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mooth on $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29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\partial R}\,\omega=&#10;\int_R\,d\omega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69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n open rectangle in&#10;${\mathbb C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7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:{\bar R}\to{\mathbb C}$&#10;be continuou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422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\phi(z)\,dz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7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3"/>
  <p:tag name="PICTUREFILESIZE" val="3104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sometimes!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37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ed: Complex different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24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Expect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37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we define $f'(z)={\color{red}L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87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n open set in&#10;${\mathbb C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71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:R\to{\mathbb C}$&#10;be smoo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8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z\in 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49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complex differentiable} at $z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31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 $f$ is complex differentiable at $z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8"/>
  <p:tag name="PICTUREFILESIZE" val="2767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e^{3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87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\displaystyle{&#10;{\color{red}L}:=&#10;\lim_{h\to0}\frac{[f(z+h)]-[f(z)]}{h}}$&#10;{\color[rgb]{0,.8,0}exists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394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say that $f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665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, {\color[rgb]{0,.8,0}for all}&#10;$z\in{\mathbb C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79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e^{3z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0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that $f'(z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73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we define $f'(z)={\color{red}L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87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complex differentiable} at $z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31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\displaystyle{&#10;{\color{red}L}:=&#10;\lim_{h\to0}\frac{[f(z+h)]-[f(z)]}{h}}$&#10;{\color[rgb]{0,.8,0}exists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394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say that $f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665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we define $f'(z)={\color{red}L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87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complex differentiable} at $z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31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\displaystyle{&#10;{\color{red}L}:=&#10;\lim_{h\to0}\frac{[f(z+h)]-[f(z)]}{h}}$&#10;{\color[rgb]{0,.8,0}exists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394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say that $f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665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we define $f'(z)={\color{red}L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887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complex differentiable} at $z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31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$\displaystyle{&#10;{\color{red}L}:=&#10;\lim_{h\to0}\frac{[f(z+h)]-[f(z)]}{h}}$&#10;{\color[rgb]{0,.8,0}exists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394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we say that $f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665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j\to\infty}&#10;\frac{[(1+\frac{1}{j})^2+0^2]-[1^2+0^2]}&#10;{\frac{1}{j}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3620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=&#10;\lim_{j\to\infty}\frac{[1^2+(\frac{1}{j})^2]-[1^2+0^2]}&#10;{\frac{i}{j}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6"/>
  <p:tag name="PICTUREFILESIZE" val="3263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4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Viz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3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\to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87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\to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87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ectangle}} is a subset of&#10;${\mathbb R}^2$ of th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10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=&#10;\lim_{h\to0}\frac{[1^2+h^2]-[1^2+0^2]}{i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822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d}{dx}(x^2+0^2)&#10;\right]_{x=1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21953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13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}\quad:=&#10;\quad(\quad&#10;{\color{red}(1,2)}\quad,\quad&#10;{\color{red}(4,-1)}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1537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4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0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\to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87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h\to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87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d}{dx}([x^2+y^2]_{y=0})&#10;\right]_{x=1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709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=&#10;\lim_{h\to0}\frac{[1^2+h^2]-[1^2+0^2]}{i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822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y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13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d}{dx}([x^2+y^2]_{y=0})&#10;\right]_{x=1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709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=&#10;\lim_{h\to0}\frac{[1^2+h^2]-[1^2+0^2]}{i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822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=&#10;\lim_{h\to0}\frac{[1^2+h^2]-[1^2+0^2]}{i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822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frac{1}{i}&#10;\lim_{h\to0}\frac{[1^2+h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732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=&#10;\lim_{h\to0}\frac{[1^2+h^2]-[1^2+0^2]}{i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82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\times J$, where $I$ and $J$ are bounded&#10;interval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3056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n open rectang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26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1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frac{1}{i}&#10;\lim_{h\to0}\frac{[1^2+h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732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frac{1}{i}&#10;\lim_{h\to0}\frac{[1^2+h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732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frac{1}{i}\left[\frac{d}{dy}(1^2+y^2)&#10;\right]_{y=0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2657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\quad:=&#10;\quad(1,4)\times(-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368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1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frac{1}{i}&#10;\lim_{h\to0}\frac{[1^2+h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732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frac{1}{i}\left[\frac{d}{dy}(1^2+y^2)&#10;\right]_{y=0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26570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137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04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R$ be an open rectang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115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&#10;{\color{red}L^R}:=&#10;\lim_{j\to\infty}\frac{[f(1+h_j^R)]-[f(1)]}{h_j^R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848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65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R}\ne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596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frac{1}{i}\left[\frac{d}{dy}([x^2+y^2]_{x=1})&#10;\right]_{y=0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3147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$ is {\color{red}not} complex diff.~at $1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08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I}:=&#10;\lim_{j\to\infty}\frac{[f(1+h_j^I)]-[f(1)]}{h_j^I}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3374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i: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&gt;0$, let $h_j^R:=1/j$&#10;{\color[rgb]{0,.8,0}and} $h_j^I:=i/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0"/>
  <p:tag name="PICTUREFILESIZE" val="339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set of boundary line segme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05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1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frac{1}{i}&#10;\lim_{h\to0}\frac{[1^2+h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732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137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frac{1}{i}\left[\frac{d}{dy}([x^2+y^2]_{x=1})&#10;\right]_{y=0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3147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rected counterclockwis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846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1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frac{1}{i}&#10;\lim_{h\to0}\frac{[1^2+h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732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frac{1}{i}\left[&#10;\frac{\partial}{\partial y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33519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{\bf{\color{blue}counterclockwise boundary}&#10;$\partial R$ of $R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3257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1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frac{1}{i}&#10;\lim_{h\to0}\frac{[1^2+h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7328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frac{1}{i}\left[&#10;\frac{\partial}{\partial y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3351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frac{1}{i}\left[&#10;\frac{\partial}{\partial y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33519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ne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4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frac{1}{i}\left[&#10;\frac{\partial}{\partial y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3351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$f$ to be cx-diff at $a+bi$, we ne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610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n open rectang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26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left[\frac{\partial}{\partial x}(f(x+iy))&#10;\right]_{(x,y)=(a,b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28663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\frac{1}{i}&#10;\left[\frac{\partial}{\partial y}(f(x+iy))&#10;\right]_{(x,y)=(a,b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3418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x,y\in{\mathbb R},&#10;f(x+iy)=x^2+y^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2555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{\color{red}L^R}=&#10;\lim_{h\to0}\frac{[(1+h)^2+0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3279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&#10;\left[\frac{\partial}{\partial x}(x^2+y^2)&#10;\right]_{(x,y)=(1,0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948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L^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1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frac{1}{i}&#10;\lim_{h\to0}\frac{[1^2+h^2]-[1^2+0^2]}{h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732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\quad:=&#10;\quad(1,4)\times(-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368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lex differenti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851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$f$ to be cx-diff at $a+bi$, we ne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6102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left[\frac{\partial}{\partial x}(f(x+iy))&#10;\right]_{(x,y)=(a,b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28663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\frac{1}{i}&#10;\left[\frac{\partial}{\partial y}(f(x+iy))&#10;\right]_{(x,y)=(a,b)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34186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frac{\partial}{\partial x}(f(x+iy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7114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\frac{1}{i}&#10;\left[\frac{\partial}{\partial y}(f(x+iy))\right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2372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$f$ to be cx-diff, we ne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200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lex differenti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85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nalyt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149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nalyt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149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lex differenti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851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$f$ to be cx-diff, we ne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2001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frac{\partial}{\partial x}(f(x+iy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711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\frac{1}{i}&#10;\left[\frac{\partial}{\partial y}(f(x+iy))\right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23729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lex differenti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8516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ay} $f(x+iy)=[u(x,y)]+i[v(x,y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9167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nalyt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149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 $f$ to be cx-diff, we ne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2001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x(U+iV)=[1/i][\partial_y(U+iV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5"/>
  <p:tag name="PICTUREFILESIZE" val="2604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U:=u(x,y),\qquad V:=v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2"/>
  <p:tag name="PICTUREFILESIZE" val="1780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Viz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30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frac{\partial}{\partial x}(f(x+iy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7114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\frac{1}{i}&#10;\left[\frac{\partial}{\partial y}(f(x+iy))\right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23729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mplex differenti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851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U+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55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U+i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55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_xU+i(\partial_xV)=&#10;-i(\partial_yU)+\partial_y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4747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ay} $f(x+iy)=[u(x,y)]+i[v(x,y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916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partial_xU=\partial_y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365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artial_xV=-\partial_y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6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rting point}}&#10;and {\bf{\color{blue}ending point} of $L$}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42"/>
  <p:tag name="PICTUREFILESIZE" val="322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5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nalyt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14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ET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15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28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877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auchy-Rieman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73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e^{z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3980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u,v:{\mathbb R}^2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607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+iy)=[u(x,y)]+[v(x,y)]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47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U:=u(x,y)$ and $V:=v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16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iy)=e^{(x+iy)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829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(x^2-y^2+2ixy)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88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[(x^2-y^2)/2]+i[xy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23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[(x^2-y^2)/2]}e^{i[xy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615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e^{(x^2-y^2)/2}&#10;\left[\left(\cos\left(xy\right)\right)+&#10;i\left(\sin\left(xy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2214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$ and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60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e^{(x^2-y^2)/2}]&#10;\left[\left(\cos\left(xy\right)\right)\right]+&#10;i[e^{(x^2-y^2)/2}]&#10;\left[\left(\sin\left(xy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5"/>
  <p:tag name="PICTUREFILESIZE" val="46099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partial_xU=\partial_y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36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artial_xV=-\partial_y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623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5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he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05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84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bar R}$ be the union of $R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5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boundary of $R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1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mooth on $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29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\partial R}\,\omega=&#10;\int_R\,d\omega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69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n open rectangle in&#10;${\mathbb C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7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:{\bar R}\to{\mathbb C}$&#10;be continuou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4227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\phi(z)\,dz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79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3"/>
  <p:tag name="PICTUREFILESIZE" val="31047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3"/>
  <p:tag name="PICTUREFILESIZE" val="31047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bar R}$ be the union of $R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5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boundary of $R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18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\partial R}\,\omega=&#10;\int_R\,d\omega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69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2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n open rectangle in&#10;${\mathbb C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7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:{\bar R}\to{\mathbb C}$&#10;be continuou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4227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\phi(z)\,dz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7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alytic on $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195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hi:{\bar R}\to{\mathbb C}$&#10;be continuou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4227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alytic on $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195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omplex 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3"/>
  <p:tag name="PICTUREFILESIZE" val="3104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bar R}$ be the union of $R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5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boundary of $R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18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n open rectangle in&#10;${\mathbb C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7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\phi(z)\,dz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79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\omega=&#10;0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9944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auchy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5417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Proof of Green's Th'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19930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or rectangles in ${\mathbb R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715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set of boundary line segme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052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boundary of $R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5218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n open rectangle in&#10;${\mathbb R}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338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bar R}$ be the union of $R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5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mooth on $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29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=p(x,y)$ and $Q:=q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114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,q:{\bar R}\to{\mathbb R}$&#10;be continuou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06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+Q\,dy=&#10;\int\int_R\,[(\partial_xQ)-(\partial_yP)]dx\,dy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4254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-\int\int_R\,\partial_yPdx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5296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Q\,dy=&#10;\int\int_R\,\partial_xQ\,dx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2659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AD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860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-\int\int_R\,\partial_yP\,dx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5353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-\int\int_R\,\partial_yPdx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5296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Viz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30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$R=(a,b)\times(c,d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239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$R=(a,b)\times(c,d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239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R\,\partial_yP\,dx\,dy=&#10;\int_a^b\int_c^d\,\partial_yP\,dy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33996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c^d\,\int_a^b\partial_yP\,dx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868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-\int\int_R\,\partial_yP\,dx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5353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Fubini's 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37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$R=(a,b)\times(c,d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239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R\,\partial_yP\,dx\,dy=&#10;\int_a^b\int_c^d\,\partial_yP\,dy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339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rected counterclockwis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846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a^b\,[p(x,y)]_{y=c}^{y=d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2325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a^b\,[p(x,d)]-[p(x,c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6682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a^b\,[P]_{y=c}^{y=d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827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-\int\int_R\,\partial_yP\,dx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535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Fund.~thm of cal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6637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-\int_a^b\,[p(x,d)]-[p(x,c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4"/>
  <p:tag name="PICTUREFILESIZE" val="35386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P=p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58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$R=(a,b)\times(c,d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2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(4,-1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50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t $R$ be an open rectang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1152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a^b\,[P]_{y=c}^{y=d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827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int_R\,\partial_yP\,dx\,dy=&#10;\int_a^b\int_c^d\,\partial_yP\,dy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33996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a^b\,[p(x,y)]_{y=c}^{y=d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2325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&#10;\int_a^b\,[p(x,d)]-[p(x,c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26682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\int_a^b\,[p(x,c)]-[p(x,d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4543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-\int\int_R\,\partial_yP\,dx\,d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5353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P=p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587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\int_a^b\,[p(x,c)]-[p(x,d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454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&#10;{\bf{\color{blue}counterclockwise boundary}&#10;$\partial R$ of $R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3257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R=(a,b)\times(c,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2856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\int_a^b\,[p(x,c)]-[p(x,d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454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R=(a,b)\times(c,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2930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:=(b,c),\,r:=(b,d),\,s:=(a,d),\,t:=(a,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25590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:=(b,c),\,r:=(b,d),\,s:=(a,d),\,t:=(a,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25590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 R=&#10;\{(q,r),\,(r,s),\,(s,t)\,(t,q)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337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\partial R}\,P\,dx=&#10;\int_a^b\,[p(x,c)]-[p(x,d)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4"/>
  <p:tag name="PICTUREFILESIZE" val="34543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82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f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5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ow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30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R=(a,b)\times(c,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2930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U=-\int_a^b\,p(x,d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839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R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67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Green's Theorem on rectang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85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I_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9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I_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573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I_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7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I_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383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{(q,r)}\,P\,dx\right]+&#10;\left[\int_{(r,s)}\,P\,dx\right]+&#10;\left[\int_{(s,t)}\,P\,dx\right]+&#10;\left[\int_{(t,q)}\,P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3"/>
  <p:tag name="PICTUREFILESIZE" val="6266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n open rectang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269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D=\int_a^b\,p(x,c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7704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L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436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:=(b,c),\,r:=(b,d),\,s:=(a,d),\,t:=(a,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25590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 R=&#10;\{(q,r),\,(r,s),\,(s,t)\,(t,q)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3372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83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82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f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56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ow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30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R}\quad:=&#10;\quad(1,4)\times(-1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368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{(q,r)}\,P\,dx\right]+&#10;\left[\int_{(r,s)}\,P\,dx\right]+&#10;\left[\int_{(s,t)}\,P\,dx\right]+&#10;\left[\int_{(t,q)}\,P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3"/>
  <p:tag name="PICTUREFILESIZE" val="62668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(q,r)}\,P\,dx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4406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(r,s)}\,P\,dx=-\int_a^b\,p(x,d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40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1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U=-\int_a^b\,p(x,d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839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R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67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I_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9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I_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57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I_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7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I_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383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D=\int_a^b\,p(x,c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77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L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4366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mpl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995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:=(b,c),\,r:=(b,d),\,s:=(a,d),\,t:=(a,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25590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artial R=&#10;\{(q,r),\,(r,s),\,(s,t)\,(t,q)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3372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(q,r)}\,P\,dx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4406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(r,s)}\,P\,dx=-\int_a^b\,p(x,d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6240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U=-\int_a^b\,p(x,d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8396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D=\int_a^b\,p(x,c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7704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83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u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482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ef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56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ow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306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alpha_R(t)=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8326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beta_R(t)=(1-t)c+t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5529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alpha_U(t)=(1-t)b+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5330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beta_U(t)=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88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R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67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L=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4366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hi_R=(\alpha_R,\beta_R):[0,1]\to&#10;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138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hi_U=(\alpha_U,\beta_U):[0,1]\to&#10;{\mathbb R}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21362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135</Words>
  <Application>Microsoft Office PowerPoint</Application>
  <PresentationFormat>On-screen Show (4:3)</PresentationFormat>
  <Paragraphs>130</Paragraphs>
  <Slides>75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416</cp:revision>
  <dcterms:created xsi:type="dcterms:W3CDTF">2007-11-29T22:28:17Z</dcterms:created>
  <dcterms:modified xsi:type="dcterms:W3CDTF">2012-02-15T20:05:20Z</dcterms:modified>
</cp:coreProperties>
</file>