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7" r:id="rId4"/>
    <p:sldId id="278" r:id="rId5"/>
    <p:sldId id="279" r:id="rId6"/>
    <p:sldId id="280" r:id="rId7"/>
    <p:sldId id="282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6" r:id="rId21"/>
    <p:sldId id="27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0" autoAdjust="0"/>
    <p:restoredTop sz="94660"/>
  </p:normalViewPr>
  <p:slideViewPr>
    <p:cSldViewPr>
      <p:cViewPr varScale="1">
        <p:scale>
          <a:sx n="76" d="100"/>
          <a:sy n="76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D92182-BEB5-44C7-B136-BC2BDD46E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91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F04E5-F584-4E74-976C-DD0B5F01D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8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82D9C-D75B-41A3-BE8C-693D5141F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36064-37BC-464A-8D0A-C1BCBD7A5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5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48FE8-DC32-4935-8FF3-0C5A925895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1EB6D-4A19-4857-BB2E-E4B827F46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2A63-E396-4CB5-BC43-B04821E35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2387A-A175-4421-9062-246E39092E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6C04B-F8D6-4F87-88F1-619BE9F6F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3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27DD0-88B5-44BD-B974-C63C6B11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9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A16CB-D3E5-4624-A917-56E9112A2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9E4FD-A569-4BE0-886F-6760DBC77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386CE0-1368-44E2-9F87-F19DDBF419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9" Type="http://schemas.openxmlformats.org/officeDocument/2006/relationships/image" Target="../media/image62.png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95.png"/><Relationship Id="rId47" Type="http://schemas.openxmlformats.org/officeDocument/2006/relationships/image" Target="../media/image97.png"/><Relationship Id="rId50" Type="http://schemas.openxmlformats.org/officeDocument/2006/relationships/image" Target="../media/image100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38" Type="http://schemas.openxmlformats.org/officeDocument/2006/relationships/image" Target="../media/image65.png"/><Relationship Id="rId46" Type="http://schemas.openxmlformats.org/officeDocument/2006/relationships/image" Target="../media/image83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tags" Target="../tags/tag196.xml"/><Relationship Id="rId41" Type="http://schemas.openxmlformats.org/officeDocument/2006/relationships/image" Target="../media/image67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image" Target="../media/image64.png"/><Relationship Id="rId40" Type="http://schemas.openxmlformats.org/officeDocument/2006/relationships/image" Target="../media/image66.png"/><Relationship Id="rId45" Type="http://schemas.openxmlformats.org/officeDocument/2006/relationships/image" Target="../media/image96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image" Target="../media/image63.png"/><Relationship Id="rId49" Type="http://schemas.openxmlformats.org/officeDocument/2006/relationships/image" Target="../media/image99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4" Type="http://schemas.openxmlformats.org/officeDocument/2006/relationships/image" Target="../media/image78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image" Target="../media/image68.png"/><Relationship Id="rId43" Type="http://schemas.openxmlformats.org/officeDocument/2006/relationships/image" Target="../media/image7.png"/><Relationship Id="rId48" Type="http://schemas.openxmlformats.org/officeDocument/2006/relationships/image" Target="../media/image98.png"/><Relationship Id="rId8" Type="http://schemas.openxmlformats.org/officeDocument/2006/relationships/tags" Target="../tags/tag175.xml"/><Relationship Id="rId51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9" Type="http://schemas.openxmlformats.org/officeDocument/2006/relationships/image" Target="../media/image95.png"/><Relationship Id="rId3" Type="http://schemas.openxmlformats.org/officeDocument/2006/relationships/tags" Target="../tags/tag203.xml"/><Relationship Id="rId21" Type="http://schemas.openxmlformats.org/officeDocument/2006/relationships/tags" Target="../tags/tag221.xml"/><Relationship Id="rId34" Type="http://schemas.openxmlformats.org/officeDocument/2006/relationships/image" Target="../media/image64.png"/><Relationship Id="rId42" Type="http://schemas.openxmlformats.org/officeDocument/2006/relationships/image" Target="../media/image98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image" Target="../media/image63.png"/><Relationship Id="rId38" Type="http://schemas.openxmlformats.org/officeDocument/2006/relationships/image" Target="../media/image67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tags" Target="../tags/tag229.xml"/><Relationship Id="rId41" Type="http://schemas.openxmlformats.org/officeDocument/2006/relationships/image" Target="../media/image97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image" Target="../media/image99.png"/><Relationship Id="rId37" Type="http://schemas.openxmlformats.org/officeDocument/2006/relationships/image" Target="../media/image66.png"/><Relationship Id="rId40" Type="http://schemas.openxmlformats.org/officeDocument/2006/relationships/image" Target="../media/image7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image" Target="../media/image62.png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image" Target="../media/image68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65.png"/><Relationship Id="rId43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39" Type="http://schemas.openxmlformats.org/officeDocument/2006/relationships/image" Target="../media/image68.png"/><Relationship Id="rId21" Type="http://schemas.openxmlformats.org/officeDocument/2006/relationships/tags" Target="../tags/tag250.xml"/><Relationship Id="rId34" Type="http://schemas.openxmlformats.org/officeDocument/2006/relationships/tags" Target="../tags/tag263.xml"/><Relationship Id="rId42" Type="http://schemas.openxmlformats.org/officeDocument/2006/relationships/image" Target="../media/image64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55" Type="http://schemas.openxmlformats.org/officeDocument/2006/relationships/image" Target="../media/image103.png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33" Type="http://schemas.openxmlformats.org/officeDocument/2006/relationships/tags" Target="../tags/tag262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67.png"/><Relationship Id="rId59" Type="http://schemas.openxmlformats.org/officeDocument/2006/relationships/image" Target="../media/image107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tags" Target="../tags/tag258.xml"/><Relationship Id="rId41" Type="http://schemas.openxmlformats.org/officeDocument/2006/relationships/image" Target="../media/image63.png"/><Relationship Id="rId54" Type="http://schemas.openxmlformats.org/officeDocument/2006/relationships/image" Target="../media/image102.png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tags" Target="../tags/tag261.xml"/><Relationship Id="rId37" Type="http://schemas.openxmlformats.org/officeDocument/2006/relationships/tags" Target="../tags/tag266.xml"/><Relationship Id="rId40" Type="http://schemas.openxmlformats.org/officeDocument/2006/relationships/image" Target="../media/image99.png"/><Relationship Id="rId45" Type="http://schemas.openxmlformats.org/officeDocument/2006/relationships/image" Target="../media/image66.png"/><Relationship Id="rId53" Type="http://schemas.openxmlformats.org/officeDocument/2006/relationships/image" Target="../media/image85.png"/><Relationship Id="rId58" Type="http://schemas.openxmlformats.org/officeDocument/2006/relationships/image" Target="../media/image106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tags" Target="../tags/tag257.xml"/><Relationship Id="rId36" Type="http://schemas.openxmlformats.org/officeDocument/2006/relationships/tags" Target="../tags/tag265.xml"/><Relationship Id="rId49" Type="http://schemas.openxmlformats.org/officeDocument/2006/relationships/image" Target="../media/image97.png"/><Relationship Id="rId57" Type="http://schemas.openxmlformats.org/officeDocument/2006/relationships/image" Target="../media/image105.png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tags" Target="../tags/tag260.xml"/><Relationship Id="rId44" Type="http://schemas.openxmlformats.org/officeDocument/2006/relationships/image" Target="../media/image62.png"/><Relationship Id="rId52" Type="http://schemas.openxmlformats.org/officeDocument/2006/relationships/image" Target="../media/image86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tags" Target="../tags/tag259.xml"/><Relationship Id="rId35" Type="http://schemas.openxmlformats.org/officeDocument/2006/relationships/tags" Target="../tags/tag264.xml"/><Relationship Id="rId43" Type="http://schemas.openxmlformats.org/officeDocument/2006/relationships/image" Target="../media/image65.png"/><Relationship Id="rId48" Type="http://schemas.openxmlformats.org/officeDocument/2006/relationships/image" Target="../media/image7.png"/><Relationship Id="rId56" Type="http://schemas.openxmlformats.org/officeDocument/2006/relationships/image" Target="../media/image104.png"/><Relationship Id="rId8" Type="http://schemas.openxmlformats.org/officeDocument/2006/relationships/tags" Target="../tags/tag237.xml"/><Relationship Id="rId51" Type="http://schemas.openxmlformats.org/officeDocument/2006/relationships/image" Target="../media/image83.png"/><Relationship Id="rId3" Type="http://schemas.openxmlformats.org/officeDocument/2006/relationships/tags" Target="../tags/tag2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9" Type="http://schemas.openxmlformats.org/officeDocument/2006/relationships/image" Target="../media/image7.png"/><Relationship Id="rId3" Type="http://schemas.openxmlformats.org/officeDocument/2006/relationships/tags" Target="../tags/tag269.xml"/><Relationship Id="rId21" Type="http://schemas.openxmlformats.org/officeDocument/2006/relationships/tags" Target="../tags/tag287.xml"/><Relationship Id="rId34" Type="http://schemas.openxmlformats.org/officeDocument/2006/relationships/image" Target="../media/image64.png"/><Relationship Id="rId42" Type="http://schemas.openxmlformats.org/officeDocument/2006/relationships/image" Target="../media/image108.png"/><Relationship Id="rId47" Type="http://schemas.openxmlformats.org/officeDocument/2006/relationships/image" Target="../media/image112.png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image" Target="../media/image63.png"/><Relationship Id="rId38" Type="http://schemas.openxmlformats.org/officeDocument/2006/relationships/image" Target="../media/image67.png"/><Relationship Id="rId46" Type="http://schemas.openxmlformats.org/officeDocument/2006/relationships/image" Target="../media/image111.png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29" Type="http://schemas.openxmlformats.org/officeDocument/2006/relationships/tags" Target="../tags/tag295.xml"/><Relationship Id="rId41" Type="http://schemas.openxmlformats.org/officeDocument/2006/relationships/image" Target="../media/image83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image" Target="../media/image68.png"/><Relationship Id="rId37" Type="http://schemas.openxmlformats.org/officeDocument/2006/relationships/image" Target="../media/image66.png"/><Relationship Id="rId40" Type="http://schemas.openxmlformats.org/officeDocument/2006/relationships/image" Target="../media/image78.png"/><Relationship Id="rId45" Type="http://schemas.openxmlformats.org/officeDocument/2006/relationships/image" Target="../media/image110.png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image" Target="../media/image62.png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95.png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image" Target="../media/image65.png"/><Relationship Id="rId43" Type="http://schemas.openxmlformats.org/officeDocument/2006/relationships/image" Target="../media/image109.png"/><Relationship Id="rId48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tags" Target="../tags/tag322.xml"/><Relationship Id="rId39" Type="http://schemas.openxmlformats.org/officeDocument/2006/relationships/image" Target="../media/image108.png"/><Relationship Id="rId21" Type="http://schemas.openxmlformats.org/officeDocument/2006/relationships/tags" Target="../tags/tag317.xml"/><Relationship Id="rId34" Type="http://schemas.openxmlformats.org/officeDocument/2006/relationships/tags" Target="../tags/tag330.xml"/><Relationship Id="rId42" Type="http://schemas.openxmlformats.org/officeDocument/2006/relationships/image" Target="../media/image65.png"/><Relationship Id="rId47" Type="http://schemas.openxmlformats.org/officeDocument/2006/relationships/image" Target="../media/image98.png"/><Relationship Id="rId50" Type="http://schemas.openxmlformats.org/officeDocument/2006/relationships/image" Target="../media/image109.png"/><Relationship Id="rId55" Type="http://schemas.openxmlformats.org/officeDocument/2006/relationships/image" Target="../media/image116.png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tags" Target="../tags/tag321.xml"/><Relationship Id="rId33" Type="http://schemas.openxmlformats.org/officeDocument/2006/relationships/tags" Target="../tags/tag329.xml"/><Relationship Id="rId38" Type="http://schemas.openxmlformats.org/officeDocument/2006/relationships/image" Target="../media/image68.png"/><Relationship Id="rId46" Type="http://schemas.openxmlformats.org/officeDocument/2006/relationships/image" Target="../media/image7.png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tags" Target="../tags/tag316.xml"/><Relationship Id="rId29" Type="http://schemas.openxmlformats.org/officeDocument/2006/relationships/tags" Target="../tags/tag325.xml"/><Relationship Id="rId41" Type="http://schemas.openxmlformats.org/officeDocument/2006/relationships/image" Target="../media/image64.png"/><Relationship Id="rId54" Type="http://schemas.openxmlformats.org/officeDocument/2006/relationships/image" Target="../media/image115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tags" Target="../tags/tag320.xml"/><Relationship Id="rId32" Type="http://schemas.openxmlformats.org/officeDocument/2006/relationships/tags" Target="../tags/tag328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3.png"/><Relationship Id="rId45" Type="http://schemas.openxmlformats.org/officeDocument/2006/relationships/image" Target="../media/image67.png"/><Relationship Id="rId53" Type="http://schemas.openxmlformats.org/officeDocument/2006/relationships/image" Target="../media/image114.png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28" Type="http://schemas.openxmlformats.org/officeDocument/2006/relationships/tags" Target="../tags/tag324.xml"/><Relationship Id="rId36" Type="http://schemas.openxmlformats.org/officeDocument/2006/relationships/tags" Target="../tags/tag332.xml"/><Relationship Id="rId49" Type="http://schemas.openxmlformats.org/officeDocument/2006/relationships/image" Target="../media/image85.png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31" Type="http://schemas.openxmlformats.org/officeDocument/2006/relationships/tags" Target="../tags/tag327.xml"/><Relationship Id="rId44" Type="http://schemas.openxmlformats.org/officeDocument/2006/relationships/image" Target="../media/image66.png"/><Relationship Id="rId52" Type="http://schemas.openxmlformats.org/officeDocument/2006/relationships/image" Target="../media/image113.png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tags" Target="../tags/tag318.xml"/><Relationship Id="rId27" Type="http://schemas.openxmlformats.org/officeDocument/2006/relationships/tags" Target="../tags/tag323.xml"/><Relationship Id="rId30" Type="http://schemas.openxmlformats.org/officeDocument/2006/relationships/tags" Target="../tags/tag326.xml"/><Relationship Id="rId35" Type="http://schemas.openxmlformats.org/officeDocument/2006/relationships/tags" Target="../tags/tag331.xml"/><Relationship Id="rId43" Type="http://schemas.openxmlformats.org/officeDocument/2006/relationships/image" Target="../media/image62.png"/><Relationship Id="rId48" Type="http://schemas.openxmlformats.org/officeDocument/2006/relationships/image" Target="../media/image86.png"/><Relationship Id="rId56" Type="http://schemas.openxmlformats.org/officeDocument/2006/relationships/image" Target="../media/image100.png"/><Relationship Id="rId8" Type="http://schemas.openxmlformats.org/officeDocument/2006/relationships/tags" Target="../tags/tag304.xml"/><Relationship Id="rId51" Type="http://schemas.openxmlformats.org/officeDocument/2006/relationships/image" Target="../media/image112.png"/><Relationship Id="rId3" Type="http://schemas.openxmlformats.org/officeDocument/2006/relationships/tags" Target="../tags/tag29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tags" Target="../tags/tag358.xml"/><Relationship Id="rId39" Type="http://schemas.openxmlformats.org/officeDocument/2006/relationships/image" Target="../media/image64.png"/><Relationship Id="rId21" Type="http://schemas.openxmlformats.org/officeDocument/2006/relationships/tags" Target="../tags/tag353.xml"/><Relationship Id="rId34" Type="http://schemas.openxmlformats.org/officeDocument/2006/relationships/tags" Target="../tags/tag366.xml"/><Relationship Id="rId42" Type="http://schemas.openxmlformats.org/officeDocument/2006/relationships/image" Target="../media/image66.png"/><Relationship Id="rId47" Type="http://schemas.openxmlformats.org/officeDocument/2006/relationships/image" Target="../media/image118.png"/><Relationship Id="rId50" Type="http://schemas.openxmlformats.org/officeDocument/2006/relationships/image" Target="../media/image78.png"/><Relationship Id="rId55" Type="http://schemas.openxmlformats.org/officeDocument/2006/relationships/image" Target="../media/image123.png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tags" Target="../tags/tag357.xml"/><Relationship Id="rId33" Type="http://schemas.openxmlformats.org/officeDocument/2006/relationships/tags" Target="../tags/tag365.xml"/><Relationship Id="rId38" Type="http://schemas.openxmlformats.org/officeDocument/2006/relationships/image" Target="../media/image63.png"/><Relationship Id="rId46" Type="http://schemas.openxmlformats.org/officeDocument/2006/relationships/image" Target="../media/image86.png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29" Type="http://schemas.openxmlformats.org/officeDocument/2006/relationships/tags" Target="../tags/tag361.xml"/><Relationship Id="rId41" Type="http://schemas.openxmlformats.org/officeDocument/2006/relationships/image" Target="../media/image62.png"/><Relationship Id="rId54" Type="http://schemas.openxmlformats.org/officeDocument/2006/relationships/image" Target="../media/image122.pn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tags" Target="../tags/tag356.xml"/><Relationship Id="rId32" Type="http://schemas.openxmlformats.org/officeDocument/2006/relationships/tags" Target="../tags/tag364.xml"/><Relationship Id="rId37" Type="http://schemas.openxmlformats.org/officeDocument/2006/relationships/image" Target="../media/image68.png"/><Relationship Id="rId40" Type="http://schemas.openxmlformats.org/officeDocument/2006/relationships/image" Target="../media/image65.png"/><Relationship Id="rId45" Type="http://schemas.openxmlformats.org/officeDocument/2006/relationships/image" Target="../media/image117.png"/><Relationship Id="rId53" Type="http://schemas.openxmlformats.org/officeDocument/2006/relationships/image" Target="../media/image98.png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tags" Target="../tags/tag355.xml"/><Relationship Id="rId28" Type="http://schemas.openxmlformats.org/officeDocument/2006/relationships/tags" Target="../tags/tag360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20.png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31" Type="http://schemas.openxmlformats.org/officeDocument/2006/relationships/tags" Target="../tags/tag363.xml"/><Relationship Id="rId44" Type="http://schemas.openxmlformats.org/officeDocument/2006/relationships/image" Target="../media/image67.png"/><Relationship Id="rId52" Type="http://schemas.openxmlformats.org/officeDocument/2006/relationships/image" Target="../media/image83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4.xml"/><Relationship Id="rId27" Type="http://schemas.openxmlformats.org/officeDocument/2006/relationships/tags" Target="../tags/tag359.xml"/><Relationship Id="rId30" Type="http://schemas.openxmlformats.org/officeDocument/2006/relationships/tags" Target="../tags/tag362.xml"/><Relationship Id="rId35" Type="http://schemas.openxmlformats.org/officeDocument/2006/relationships/tags" Target="../tags/tag367.xml"/><Relationship Id="rId43" Type="http://schemas.openxmlformats.org/officeDocument/2006/relationships/image" Target="../media/image7.png"/><Relationship Id="rId48" Type="http://schemas.openxmlformats.org/officeDocument/2006/relationships/image" Target="../media/image119.png"/><Relationship Id="rId56" Type="http://schemas.openxmlformats.org/officeDocument/2006/relationships/image" Target="../media/image116.png"/><Relationship Id="rId8" Type="http://schemas.openxmlformats.org/officeDocument/2006/relationships/tags" Target="../tags/tag340.xml"/><Relationship Id="rId51" Type="http://schemas.openxmlformats.org/officeDocument/2006/relationships/image" Target="../media/image121.png"/><Relationship Id="rId3" Type="http://schemas.openxmlformats.org/officeDocument/2006/relationships/tags" Target="../tags/tag3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tags" Target="../tags/tag393.xml"/><Relationship Id="rId39" Type="http://schemas.openxmlformats.org/officeDocument/2006/relationships/image" Target="../media/image124.png"/><Relationship Id="rId3" Type="http://schemas.openxmlformats.org/officeDocument/2006/relationships/tags" Target="../tags/tag370.xml"/><Relationship Id="rId21" Type="http://schemas.openxmlformats.org/officeDocument/2006/relationships/tags" Target="../tags/tag388.xml"/><Relationship Id="rId34" Type="http://schemas.openxmlformats.org/officeDocument/2006/relationships/image" Target="../media/image65.png"/><Relationship Id="rId42" Type="http://schemas.openxmlformats.org/officeDocument/2006/relationships/image" Target="../media/image86.png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image" Target="../media/image64.png"/><Relationship Id="rId38" Type="http://schemas.openxmlformats.org/officeDocument/2006/relationships/image" Target="../media/image121.png"/><Relationship Id="rId46" Type="http://schemas.openxmlformats.org/officeDocument/2006/relationships/image" Target="../media/image122.png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tags" Target="../tags/tag387.xml"/><Relationship Id="rId29" Type="http://schemas.openxmlformats.org/officeDocument/2006/relationships/tags" Target="../tags/tag396.xml"/><Relationship Id="rId41" Type="http://schemas.openxmlformats.org/officeDocument/2006/relationships/image" Target="../media/image117.png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image" Target="../media/image63.png"/><Relationship Id="rId37" Type="http://schemas.openxmlformats.org/officeDocument/2006/relationships/image" Target="../media/image78.png"/><Relationship Id="rId40" Type="http://schemas.openxmlformats.org/officeDocument/2006/relationships/image" Target="../media/image125.png"/><Relationship Id="rId45" Type="http://schemas.openxmlformats.org/officeDocument/2006/relationships/image" Target="../media/image98.png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image" Target="../media/image7.png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19.png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image" Target="../media/image67.png"/><Relationship Id="rId43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26" Type="http://schemas.openxmlformats.org/officeDocument/2006/relationships/tags" Target="../tags/tag423.xml"/><Relationship Id="rId39" Type="http://schemas.openxmlformats.org/officeDocument/2006/relationships/image" Target="../media/image118.png"/><Relationship Id="rId3" Type="http://schemas.openxmlformats.org/officeDocument/2006/relationships/tags" Target="../tags/tag400.xml"/><Relationship Id="rId21" Type="http://schemas.openxmlformats.org/officeDocument/2006/relationships/tags" Target="../tags/tag418.xml"/><Relationship Id="rId34" Type="http://schemas.openxmlformats.org/officeDocument/2006/relationships/image" Target="../media/image7.png"/><Relationship Id="rId42" Type="http://schemas.openxmlformats.org/officeDocument/2006/relationships/image" Target="../media/image122.png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tags" Target="../tags/tag422.xml"/><Relationship Id="rId33" Type="http://schemas.openxmlformats.org/officeDocument/2006/relationships/image" Target="../media/image67.png"/><Relationship Id="rId38" Type="http://schemas.openxmlformats.org/officeDocument/2006/relationships/image" Target="../media/image86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tags" Target="../tags/tag41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98.png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tags" Target="../tags/tag421.xml"/><Relationship Id="rId32" Type="http://schemas.openxmlformats.org/officeDocument/2006/relationships/image" Target="../media/image65.png"/><Relationship Id="rId37" Type="http://schemas.openxmlformats.org/officeDocument/2006/relationships/image" Target="../media/image117.png"/><Relationship Id="rId40" Type="http://schemas.openxmlformats.org/officeDocument/2006/relationships/image" Target="../media/image119.png"/><Relationship Id="rId45" Type="http://schemas.openxmlformats.org/officeDocument/2006/relationships/image" Target="../media/image128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tags" Target="../tags/tag420.xml"/><Relationship Id="rId28" Type="http://schemas.openxmlformats.org/officeDocument/2006/relationships/tags" Target="../tags/tag425.xml"/><Relationship Id="rId36" Type="http://schemas.openxmlformats.org/officeDocument/2006/relationships/image" Target="../media/image121.png"/><Relationship Id="rId10" Type="http://schemas.openxmlformats.org/officeDocument/2006/relationships/tags" Target="../tags/tag407.xml"/><Relationship Id="rId19" Type="http://schemas.openxmlformats.org/officeDocument/2006/relationships/tags" Target="../tags/tag416.xml"/><Relationship Id="rId31" Type="http://schemas.openxmlformats.org/officeDocument/2006/relationships/image" Target="../media/image64.png"/><Relationship Id="rId44" Type="http://schemas.openxmlformats.org/officeDocument/2006/relationships/image" Target="../media/image127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tags" Target="../tags/tag419.xml"/><Relationship Id="rId27" Type="http://schemas.openxmlformats.org/officeDocument/2006/relationships/tags" Target="../tags/tag424.xml"/><Relationship Id="rId30" Type="http://schemas.openxmlformats.org/officeDocument/2006/relationships/image" Target="../media/image63.png"/><Relationship Id="rId35" Type="http://schemas.openxmlformats.org/officeDocument/2006/relationships/image" Target="../media/image78.png"/><Relationship Id="rId43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image" Target="../media/image130.png"/><Relationship Id="rId18" Type="http://schemas.openxmlformats.org/officeDocument/2006/relationships/image" Target="../media/image133.png"/><Relationship Id="rId3" Type="http://schemas.openxmlformats.org/officeDocument/2006/relationships/tags" Target="../tags/tag428.xml"/><Relationship Id="rId21" Type="http://schemas.openxmlformats.org/officeDocument/2006/relationships/image" Target="../media/image136.png"/><Relationship Id="rId7" Type="http://schemas.openxmlformats.org/officeDocument/2006/relationships/tags" Target="../tags/tag432.xml"/><Relationship Id="rId12" Type="http://schemas.openxmlformats.org/officeDocument/2006/relationships/image" Target="../media/image129.png"/><Relationship Id="rId17" Type="http://schemas.openxmlformats.org/officeDocument/2006/relationships/image" Target="../media/image132.png"/><Relationship Id="rId2" Type="http://schemas.openxmlformats.org/officeDocument/2006/relationships/tags" Target="../tags/tag427.xml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0.xml"/><Relationship Id="rId15" Type="http://schemas.openxmlformats.org/officeDocument/2006/relationships/image" Target="../media/image126.png"/><Relationship Id="rId10" Type="http://schemas.openxmlformats.org/officeDocument/2006/relationships/tags" Target="../tags/tag435.xml"/><Relationship Id="rId19" Type="http://schemas.openxmlformats.org/officeDocument/2006/relationships/image" Target="../media/image134.png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image" Target="../media/image138.png"/><Relationship Id="rId18" Type="http://schemas.openxmlformats.org/officeDocument/2006/relationships/image" Target="../media/image141.png"/><Relationship Id="rId3" Type="http://schemas.openxmlformats.org/officeDocument/2006/relationships/tags" Target="../tags/tag438.xml"/><Relationship Id="rId21" Type="http://schemas.openxmlformats.org/officeDocument/2006/relationships/image" Target="../media/image143.png"/><Relationship Id="rId7" Type="http://schemas.openxmlformats.org/officeDocument/2006/relationships/tags" Target="../tags/tag442.xml"/><Relationship Id="rId12" Type="http://schemas.openxmlformats.org/officeDocument/2006/relationships/image" Target="../media/image137.png"/><Relationship Id="rId17" Type="http://schemas.openxmlformats.org/officeDocument/2006/relationships/image" Target="../media/image140.png"/><Relationship Id="rId2" Type="http://schemas.openxmlformats.org/officeDocument/2006/relationships/tags" Target="../tags/tag437.xml"/><Relationship Id="rId16" Type="http://schemas.openxmlformats.org/officeDocument/2006/relationships/image" Target="../media/image126.png"/><Relationship Id="rId20" Type="http://schemas.openxmlformats.org/officeDocument/2006/relationships/image" Target="../media/image94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40.xml"/><Relationship Id="rId15" Type="http://schemas.openxmlformats.org/officeDocument/2006/relationships/image" Target="../media/image128.png"/><Relationship Id="rId10" Type="http://schemas.openxmlformats.org/officeDocument/2006/relationships/tags" Target="../tags/tag445.xml"/><Relationship Id="rId19" Type="http://schemas.openxmlformats.org/officeDocument/2006/relationships/image" Target="../media/image142.png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5.png"/><Relationship Id="rId63" Type="http://schemas.openxmlformats.org/officeDocument/2006/relationships/image" Target="../media/image13.png"/><Relationship Id="rId68" Type="http://schemas.openxmlformats.org/officeDocument/2006/relationships/image" Target="../media/image18.png"/><Relationship Id="rId76" Type="http://schemas.openxmlformats.org/officeDocument/2006/relationships/image" Target="../media/image26.png"/><Relationship Id="rId7" Type="http://schemas.openxmlformats.org/officeDocument/2006/relationships/tags" Target="../tags/tag8.xml"/><Relationship Id="rId71" Type="http://schemas.openxmlformats.org/officeDocument/2006/relationships/image" Target="../media/image21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image" Target="../media/image3.png"/><Relationship Id="rId58" Type="http://schemas.openxmlformats.org/officeDocument/2006/relationships/image" Target="../media/image8.png"/><Relationship Id="rId66" Type="http://schemas.openxmlformats.org/officeDocument/2006/relationships/image" Target="../media/image16.png"/><Relationship Id="rId74" Type="http://schemas.openxmlformats.org/officeDocument/2006/relationships/image" Target="../media/image24.png"/><Relationship Id="rId79" Type="http://schemas.openxmlformats.org/officeDocument/2006/relationships/image" Target="../media/image29.png"/><Relationship Id="rId5" Type="http://schemas.openxmlformats.org/officeDocument/2006/relationships/tags" Target="../tags/tag6.xml"/><Relationship Id="rId61" Type="http://schemas.openxmlformats.org/officeDocument/2006/relationships/image" Target="../media/image11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image" Target="../media/image2.png"/><Relationship Id="rId60" Type="http://schemas.openxmlformats.org/officeDocument/2006/relationships/image" Target="../media/image10.png"/><Relationship Id="rId65" Type="http://schemas.openxmlformats.org/officeDocument/2006/relationships/image" Target="../media/image15.png"/><Relationship Id="rId73" Type="http://schemas.openxmlformats.org/officeDocument/2006/relationships/image" Target="../media/image23.png"/><Relationship Id="rId78" Type="http://schemas.openxmlformats.org/officeDocument/2006/relationships/image" Target="../media/image28.png"/><Relationship Id="rId81" Type="http://schemas.openxmlformats.org/officeDocument/2006/relationships/image" Target="../media/image3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6.png"/><Relationship Id="rId64" Type="http://schemas.openxmlformats.org/officeDocument/2006/relationships/image" Target="../media/image14.png"/><Relationship Id="rId69" Type="http://schemas.openxmlformats.org/officeDocument/2006/relationships/image" Target="../media/image19.png"/><Relationship Id="rId77" Type="http://schemas.openxmlformats.org/officeDocument/2006/relationships/image" Target="../media/image27.png"/><Relationship Id="rId8" Type="http://schemas.openxmlformats.org/officeDocument/2006/relationships/tags" Target="../tags/tag9.xml"/><Relationship Id="rId51" Type="http://schemas.openxmlformats.org/officeDocument/2006/relationships/image" Target="../media/image1.png"/><Relationship Id="rId72" Type="http://schemas.openxmlformats.org/officeDocument/2006/relationships/image" Target="../media/image22.png"/><Relationship Id="rId80" Type="http://schemas.openxmlformats.org/officeDocument/2006/relationships/image" Target="../media/image30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image" Target="../media/image9.png"/><Relationship Id="rId67" Type="http://schemas.openxmlformats.org/officeDocument/2006/relationships/image" Target="../media/image17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image" Target="../media/image4.png"/><Relationship Id="rId62" Type="http://schemas.openxmlformats.org/officeDocument/2006/relationships/image" Target="../media/image12.png"/><Relationship Id="rId70" Type="http://schemas.openxmlformats.org/officeDocument/2006/relationships/image" Target="../media/image20.png"/><Relationship Id="rId75" Type="http://schemas.openxmlformats.org/officeDocument/2006/relationships/image" Target="../media/image2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image" Target="../media/image129.png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12" Type="http://schemas.openxmlformats.org/officeDocument/2006/relationships/image" Target="../media/image143.png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image" Target="../media/image138.png"/><Relationship Id="rId5" Type="http://schemas.openxmlformats.org/officeDocument/2006/relationships/tags" Target="../tags/tag450.xml"/><Relationship Id="rId10" Type="http://schemas.openxmlformats.org/officeDocument/2006/relationships/image" Target="../media/image137.png"/><Relationship Id="rId4" Type="http://schemas.openxmlformats.org/officeDocument/2006/relationships/tags" Target="../tags/tag44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4.png"/><Relationship Id="rId3" Type="http://schemas.openxmlformats.org/officeDocument/2006/relationships/tags" Target="../tags/tag45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6.png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image" Target="../media/image129.png"/><Relationship Id="rId5" Type="http://schemas.openxmlformats.org/officeDocument/2006/relationships/tags" Target="../tags/tag458.xml"/><Relationship Id="rId10" Type="http://schemas.openxmlformats.org/officeDocument/2006/relationships/image" Target="../media/image143.png"/><Relationship Id="rId4" Type="http://schemas.openxmlformats.org/officeDocument/2006/relationships/tags" Target="../tags/tag457.xml"/><Relationship Id="rId9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35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52.xml"/><Relationship Id="rId16" Type="http://schemas.openxmlformats.org/officeDocument/2006/relationships/image" Target="../media/image38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33.png"/><Relationship Id="rId5" Type="http://schemas.openxmlformats.org/officeDocument/2006/relationships/tags" Target="../tags/tag55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43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tags" Target="../tags/tag60.xml"/><Relationship Id="rId16" Type="http://schemas.openxmlformats.org/officeDocument/2006/relationships/image" Target="../media/image45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41.png"/><Relationship Id="rId5" Type="http://schemas.openxmlformats.org/officeDocument/2006/relationships/tags" Target="../tags/tag63.xml"/><Relationship Id="rId1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48.png"/><Relationship Id="rId26" Type="http://schemas.openxmlformats.org/officeDocument/2006/relationships/image" Target="../media/image43.png"/><Relationship Id="rId3" Type="http://schemas.openxmlformats.org/officeDocument/2006/relationships/tags" Target="../tags/tag69.xml"/><Relationship Id="rId21" Type="http://schemas.openxmlformats.org/officeDocument/2006/relationships/image" Target="../media/image51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47.png"/><Relationship Id="rId25" Type="http://schemas.openxmlformats.org/officeDocument/2006/relationships/image" Target="../media/image54.png"/><Relationship Id="rId2" Type="http://schemas.openxmlformats.org/officeDocument/2006/relationships/tags" Target="../tags/tag6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0.png"/><Relationship Id="rId29" Type="http://schemas.openxmlformats.org/officeDocument/2006/relationships/image" Target="../media/image56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53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52.png"/><Relationship Id="rId28" Type="http://schemas.openxmlformats.org/officeDocument/2006/relationships/image" Target="../media/image55.png"/><Relationship Id="rId10" Type="http://schemas.openxmlformats.org/officeDocument/2006/relationships/tags" Target="../tags/tag76.xml"/><Relationship Id="rId19" Type="http://schemas.openxmlformats.org/officeDocument/2006/relationships/image" Target="../media/image49.png"/><Relationship Id="rId31" Type="http://schemas.openxmlformats.org/officeDocument/2006/relationships/image" Target="../media/image58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35.png"/><Relationship Id="rId27" Type="http://schemas.openxmlformats.org/officeDocument/2006/relationships/image" Target="../media/image44.png"/><Relationship Id="rId30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image" Target="../media/image56.png"/><Relationship Id="rId26" Type="http://schemas.openxmlformats.org/officeDocument/2006/relationships/image" Target="../media/image59.png"/><Relationship Id="rId3" Type="http://schemas.openxmlformats.org/officeDocument/2006/relationships/tags" Target="../tags/tag84.xml"/><Relationship Id="rId21" Type="http://schemas.openxmlformats.org/officeDocument/2006/relationships/image" Target="../media/image54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image" Target="../media/image55.png"/><Relationship Id="rId25" Type="http://schemas.openxmlformats.org/officeDocument/2006/relationships/image" Target="../media/image58.png"/><Relationship Id="rId2" Type="http://schemas.openxmlformats.org/officeDocument/2006/relationships/tags" Target="../tags/tag8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3.png"/><Relationship Id="rId29" Type="http://schemas.openxmlformats.org/officeDocument/2006/relationships/image" Target="../media/image47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57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44.png"/><Relationship Id="rId28" Type="http://schemas.openxmlformats.org/officeDocument/2006/relationships/image" Target="../media/image61.png"/><Relationship Id="rId10" Type="http://schemas.openxmlformats.org/officeDocument/2006/relationships/tags" Target="../tags/tag91.xml"/><Relationship Id="rId19" Type="http://schemas.openxmlformats.org/officeDocument/2006/relationships/image" Target="../media/image51.png"/><Relationship Id="rId31" Type="http://schemas.openxmlformats.org/officeDocument/2006/relationships/image" Target="../media/image52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43.png"/><Relationship Id="rId27" Type="http://schemas.openxmlformats.org/officeDocument/2006/relationships/image" Target="../media/image60.png"/><Relationship Id="rId30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image" Target="../media/image65.png"/><Relationship Id="rId39" Type="http://schemas.openxmlformats.org/officeDocument/2006/relationships/image" Target="../media/image72.png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34" Type="http://schemas.openxmlformats.org/officeDocument/2006/relationships/image" Target="../media/image5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image" Target="../media/image64.png"/><Relationship Id="rId33" Type="http://schemas.openxmlformats.org/officeDocument/2006/relationships/image" Target="../media/image4.png"/><Relationship Id="rId38" Type="http://schemas.openxmlformats.org/officeDocument/2006/relationships/image" Target="../media/image71.png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image" Target="../media/image68.png"/><Relationship Id="rId41" Type="http://schemas.openxmlformats.org/officeDocument/2006/relationships/image" Target="../media/image74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63.png"/><Relationship Id="rId32" Type="http://schemas.openxmlformats.org/officeDocument/2006/relationships/image" Target="../media/image3.png"/><Relationship Id="rId37" Type="http://schemas.openxmlformats.org/officeDocument/2006/relationships/image" Target="../media/image19.png"/><Relationship Id="rId40" Type="http://schemas.openxmlformats.org/officeDocument/2006/relationships/image" Target="../media/image73.png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18.png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image" Target="../media/image70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image" Target="../media/image65.png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42" Type="http://schemas.openxmlformats.org/officeDocument/2006/relationships/image" Target="../media/image75.png"/><Relationship Id="rId47" Type="http://schemas.openxmlformats.org/officeDocument/2006/relationships/image" Target="../media/image79.png"/><Relationship Id="rId50" Type="http://schemas.openxmlformats.org/officeDocument/2006/relationships/image" Target="../media/image82.png"/><Relationship Id="rId55" Type="http://schemas.openxmlformats.org/officeDocument/2006/relationships/image" Target="../media/image86.png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41" Type="http://schemas.openxmlformats.org/officeDocument/2006/relationships/image" Target="../media/image66.png"/><Relationship Id="rId54" Type="http://schemas.openxmlformats.org/officeDocument/2006/relationships/image" Target="../media/image85.png"/><Relationship Id="rId62" Type="http://schemas.openxmlformats.org/officeDocument/2006/relationships/image" Target="../media/image92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image" Target="../media/image63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3" Type="http://schemas.openxmlformats.org/officeDocument/2006/relationships/image" Target="../media/image84.png"/><Relationship Id="rId58" Type="http://schemas.openxmlformats.org/officeDocument/2006/relationships/image" Target="../media/image70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57" Type="http://schemas.openxmlformats.org/officeDocument/2006/relationships/image" Target="../media/image88.png"/><Relationship Id="rId61" Type="http://schemas.openxmlformats.org/officeDocument/2006/relationships/image" Target="../media/image91.png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4" Type="http://schemas.openxmlformats.org/officeDocument/2006/relationships/image" Target="../media/image77.png"/><Relationship Id="rId52" Type="http://schemas.openxmlformats.org/officeDocument/2006/relationships/image" Target="../media/image7.png"/><Relationship Id="rId60" Type="http://schemas.openxmlformats.org/officeDocument/2006/relationships/image" Target="../media/image90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76.png"/><Relationship Id="rId48" Type="http://schemas.openxmlformats.org/officeDocument/2006/relationships/image" Target="../media/image80.png"/><Relationship Id="rId56" Type="http://schemas.openxmlformats.org/officeDocument/2006/relationships/image" Target="../media/image87.png"/><Relationship Id="rId8" Type="http://schemas.openxmlformats.org/officeDocument/2006/relationships/tags" Target="../tags/tag125.xml"/><Relationship Id="rId51" Type="http://schemas.openxmlformats.org/officeDocument/2006/relationships/image" Target="../media/image83.png"/><Relationship Id="rId3" Type="http://schemas.openxmlformats.org/officeDocument/2006/relationships/tags" Target="../tags/tag120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image" Target="../media/image64.png"/><Relationship Id="rId46" Type="http://schemas.openxmlformats.org/officeDocument/2006/relationships/image" Target="../media/image78.png"/><Relationship Id="rId59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image" Target="../media/image68.png"/><Relationship Id="rId26" Type="http://schemas.openxmlformats.org/officeDocument/2006/relationships/image" Target="../media/image81.png"/><Relationship Id="rId3" Type="http://schemas.openxmlformats.org/officeDocument/2006/relationships/tags" Target="../tags/tag154.xml"/><Relationship Id="rId21" Type="http://schemas.openxmlformats.org/officeDocument/2006/relationships/image" Target="../media/image65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8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image" Target="../media/image64.png"/><Relationship Id="rId29" Type="http://schemas.openxmlformats.org/officeDocument/2006/relationships/image" Target="../media/image88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67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image" Target="../media/image66.png"/><Relationship Id="rId28" Type="http://schemas.openxmlformats.org/officeDocument/2006/relationships/image" Target="../media/image83.png"/><Relationship Id="rId10" Type="http://schemas.openxmlformats.org/officeDocument/2006/relationships/tags" Target="../tags/tag161.xml"/><Relationship Id="rId19" Type="http://schemas.openxmlformats.org/officeDocument/2006/relationships/image" Target="../media/image63.png"/><Relationship Id="rId31" Type="http://schemas.openxmlformats.org/officeDocument/2006/relationships/image" Target="../media/image94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image" Target="../media/image62.png"/><Relationship Id="rId27" Type="http://schemas.openxmlformats.org/officeDocument/2006/relationships/image" Target="../media/image82.png"/><Relationship Id="rId30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CF6-63F2-479A-A597-E42A04184039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Problems in integration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24779"/>
            <a:ext cx="1811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4DAB-B404-4169-93F1-984B4340C336}" type="slidenum">
              <a:rPr lang="en-US"/>
              <a:pPr/>
              <a:t>10</a:t>
            </a:fld>
            <a:endParaRPr lang="en-US"/>
          </a:p>
        </p:txBody>
      </p:sp>
      <p:pic>
        <p:nvPicPr>
          <p:cNvPr id="23142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16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600"/>
            <a:ext cx="325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609600"/>
            <a:ext cx="511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605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9653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5" name="Line 11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6" name="Line 12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3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79875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161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3227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56075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43291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79875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1161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23227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4322763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46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22763"/>
            <a:ext cx="2270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47" name="Line 23"/>
          <p:cNvSpPr>
            <a:spLocks noChangeShapeType="1"/>
          </p:cNvSpPr>
          <p:nvPr/>
        </p:nvSpPr>
        <p:spPr bwMode="auto">
          <a:xfrm>
            <a:off x="4386263" y="4560888"/>
            <a:ext cx="0" cy="5572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48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154613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49" name="Rectangle 25"/>
          <p:cNvSpPr>
            <a:spLocks noChangeArrowheads="1"/>
          </p:cNvSpPr>
          <p:nvPr/>
        </p:nvSpPr>
        <p:spPr bwMode="auto">
          <a:xfrm>
            <a:off x="4259263" y="4305300"/>
            <a:ext cx="246062" cy="2381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0" name="Rectangle 26"/>
          <p:cNvSpPr>
            <a:spLocks noChangeArrowheads="1"/>
          </p:cNvSpPr>
          <p:nvPr/>
        </p:nvSpPr>
        <p:spPr bwMode="auto">
          <a:xfrm>
            <a:off x="4862513" y="4048125"/>
            <a:ext cx="1524000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1" name="Line 27"/>
          <p:cNvSpPr>
            <a:spLocks noChangeShapeType="1"/>
          </p:cNvSpPr>
          <p:nvPr/>
        </p:nvSpPr>
        <p:spPr bwMode="auto">
          <a:xfrm flipV="1">
            <a:off x="5638800" y="3498850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52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006725"/>
            <a:ext cx="1435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53" name="Picture 2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325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54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748338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55" name="Picture 3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3450"/>
            <a:ext cx="4921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56" name="Picture 3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059488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57" name="Picture 3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7531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59" name="Picture 3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03425"/>
            <a:ext cx="1116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0" name="Picture 3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30875"/>
            <a:ext cx="1435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61" name="Picture 3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8645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62" name="Rectangle 38"/>
          <p:cNvSpPr>
            <a:spLocks noChangeArrowheads="1"/>
          </p:cNvSpPr>
          <p:nvPr/>
        </p:nvSpPr>
        <p:spPr bwMode="auto">
          <a:xfrm>
            <a:off x="4267200" y="5127625"/>
            <a:ext cx="228600" cy="3286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3" name="Rectangle 39"/>
          <p:cNvSpPr>
            <a:spLocks noChangeArrowheads="1"/>
          </p:cNvSpPr>
          <p:nvPr/>
        </p:nvSpPr>
        <p:spPr bwMode="auto">
          <a:xfrm>
            <a:off x="4876800" y="2971800"/>
            <a:ext cx="1524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4" name="Rectangle 40"/>
          <p:cNvSpPr>
            <a:spLocks noChangeArrowheads="1"/>
          </p:cNvSpPr>
          <p:nvPr/>
        </p:nvSpPr>
        <p:spPr bwMode="auto">
          <a:xfrm>
            <a:off x="895350" y="4130675"/>
            <a:ext cx="457200" cy="4206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5" name="Rectangle 41"/>
          <p:cNvSpPr>
            <a:spLocks noChangeArrowheads="1"/>
          </p:cNvSpPr>
          <p:nvPr/>
        </p:nvSpPr>
        <p:spPr bwMode="auto">
          <a:xfrm>
            <a:off x="7086600" y="3276600"/>
            <a:ext cx="99695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6" name="Line 42"/>
          <p:cNvSpPr>
            <a:spLocks noChangeShapeType="1"/>
          </p:cNvSpPr>
          <p:nvPr/>
        </p:nvSpPr>
        <p:spPr bwMode="auto">
          <a:xfrm flipH="1">
            <a:off x="6400800" y="3505200"/>
            <a:ext cx="6858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67" name="Line 43"/>
          <p:cNvSpPr>
            <a:spLocks noChangeShapeType="1"/>
          </p:cNvSpPr>
          <p:nvPr/>
        </p:nvSpPr>
        <p:spPr bwMode="auto">
          <a:xfrm>
            <a:off x="5045075" y="3033713"/>
            <a:ext cx="0" cy="3111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68" name="Picture 4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3352800"/>
            <a:ext cx="9144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69" name="Line 45"/>
          <p:cNvSpPr>
            <a:spLocks noChangeShapeType="1"/>
          </p:cNvSpPr>
          <p:nvPr/>
        </p:nvSpPr>
        <p:spPr bwMode="auto">
          <a:xfrm flipH="1">
            <a:off x="1219200" y="762000"/>
            <a:ext cx="6781800" cy="1295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70" name="Rectangle 46"/>
          <p:cNvSpPr>
            <a:spLocks noChangeArrowheads="1"/>
          </p:cNvSpPr>
          <p:nvPr/>
        </p:nvSpPr>
        <p:spPr bwMode="auto">
          <a:xfrm>
            <a:off x="4249738" y="4305300"/>
            <a:ext cx="877887" cy="238125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71" name="Line 47"/>
          <p:cNvSpPr>
            <a:spLocks noChangeShapeType="1"/>
          </p:cNvSpPr>
          <p:nvPr/>
        </p:nvSpPr>
        <p:spPr bwMode="auto">
          <a:xfrm>
            <a:off x="5018088" y="4032250"/>
            <a:ext cx="0" cy="3111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72" name="Picture 4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095625"/>
            <a:ext cx="11541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73" name="Picture 4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49850"/>
            <a:ext cx="1154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74" name="Rectangle 5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75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3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" fill="hold"/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" fill="hold"/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231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500" fill="hold"/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1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3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3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3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7" grpId="0" animBg="1"/>
      <p:bldP spid="231449" grpId="0" animBg="1"/>
      <p:bldP spid="231449" grpId="1" animBg="1"/>
      <p:bldP spid="231449" grpId="2" animBg="1"/>
      <p:bldP spid="231450" grpId="0" animBg="1"/>
      <p:bldP spid="231450" grpId="1" animBg="1"/>
      <p:bldP spid="231451" grpId="0" animBg="1"/>
      <p:bldP spid="231462" grpId="0" animBg="1"/>
      <p:bldP spid="231462" grpId="1" animBg="1"/>
      <p:bldP spid="231462" grpId="2" animBg="1"/>
      <p:bldP spid="231462" grpId="3" animBg="1"/>
      <p:bldP spid="231463" grpId="0" animBg="1"/>
      <p:bldP spid="231463" grpId="1" animBg="1"/>
      <p:bldP spid="231463" grpId="2" animBg="1"/>
      <p:bldP spid="231464" grpId="0" animBg="1"/>
      <p:bldP spid="231464" grpId="1" animBg="1"/>
      <p:bldP spid="231465" grpId="0" animBg="1"/>
      <p:bldP spid="231465" grpId="1" animBg="1"/>
      <p:bldP spid="231466" grpId="0" animBg="1"/>
      <p:bldP spid="231466" grpId="1" animBg="1"/>
      <p:bldP spid="231467" grpId="0" animBg="1"/>
      <p:bldP spid="231467" grpId="1" animBg="1"/>
      <p:bldP spid="231469" grpId="0" animBg="1"/>
      <p:bldP spid="231469" grpId="1" animBg="1"/>
      <p:bldP spid="231470" grpId="0" animBg="1"/>
      <p:bldP spid="231470" grpId="1" animBg="1"/>
      <p:bldP spid="231471" grpId="0" animBg="1"/>
      <p:bldP spid="2314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24779"/>
            <a:ext cx="1811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236-6339-4A3A-A7D6-1B79EBEF5572}" type="slidenum">
              <a:rPr lang="en-US"/>
              <a:pPr/>
              <a:t>11</a:t>
            </a:fld>
            <a:endParaRPr lang="en-US"/>
          </a:p>
        </p:txBody>
      </p:sp>
      <p:pic>
        <p:nvPicPr>
          <p:cNvPr id="2324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03425"/>
            <a:ext cx="1116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16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600"/>
            <a:ext cx="325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45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609600"/>
            <a:ext cx="511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2457" name="Group 9"/>
          <p:cNvGrpSpPr>
            <a:grpSpLocks/>
          </p:cNvGrpSpPr>
          <p:nvPr/>
        </p:nvGrpSpPr>
        <p:grpSpPr bwMode="auto">
          <a:xfrm>
            <a:off x="2209800" y="1760538"/>
            <a:ext cx="2895600" cy="754062"/>
            <a:chOff x="1392" y="1109"/>
            <a:chExt cx="1824" cy="475"/>
          </a:xfrm>
        </p:grpSpPr>
        <p:pic>
          <p:nvPicPr>
            <p:cNvPr id="232458" name="Picture 1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152"/>
              <a:ext cx="71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59" name="Picture 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109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60" name="Picture 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" y="1238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61" name="Picture 1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00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2462" name="Line 1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2463" name="Group 15"/>
          <p:cNvGrpSpPr>
            <a:grpSpLocks/>
          </p:cNvGrpSpPr>
          <p:nvPr/>
        </p:nvGrpSpPr>
        <p:grpSpPr bwMode="auto">
          <a:xfrm>
            <a:off x="457200" y="4011613"/>
            <a:ext cx="2778125" cy="754062"/>
            <a:chOff x="288" y="2527"/>
            <a:chExt cx="1750" cy="475"/>
          </a:xfrm>
        </p:grpSpPr>
        <p:pic>
          <p:nvPicPr>
            <p:cNvPr id="232464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570"/>
              <a:ext cx="71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65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527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66" name="Picture 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666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67" name="Picture 1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618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2468" name="Group 20"/>
          <p:cNvGrpSpPr>
            <a:grpSpLocks/>
          </p:cNvGrpSpPr>
          <p:nvPr/>
        </p:nvGrpSpPr>
        <p:grpSpPr bwMode="auto">
          <a:xfrm>
            <a:off x="1219200" y="3208338"/>
            <a:ext cx="5826125" cy="754062"/>
            <a:chOff x="768" y="2021"/>
            <a:chExt cx="3670" cy="475"/>
          </a:xfrm>
        </p:grpSpPr>
        <p:pic>
          <p:nvPicPr>
            <p:cNvPr id="232469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22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70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2067"/>
              <a:ext cx="71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71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228"/>
              <a:ext cx="310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72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2245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73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21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74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038"/>
              <a:ext cx="90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75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154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2476" name="Group 28"/>
          <p:cNvGrpSpPr>
            <a:grpSpLocks/>
          </p:cNvGrpSpPr>
          <p:nvPr/>
        </p:nvGrpSpPr>
        <p:grpSpPr bwMode="auto">
          <a:xfrm>
            <a:off x="1219200" y="5675313"/>
            <a:ext cx="5826125" cy="754062"/>
            <a:chOff x="768" y="3575"/>
            <a:chExt cx="3670" cy="475"/>
          </a:xfrm>
        </p:grpSpPr>
        <p:pic>
          <p:nvPicPr>
            <p:cNvPr id="232477" name="Picture 2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80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78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3621"/>
              <a:ext cx="71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79" name="Picture 3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788"/>
              <a:ext cx="310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80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3817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81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75"/>
              <a:ext cx="19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82" name="Picture 3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610"/>
              <a:ext cx="90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483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708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2484" name="Line 36"/>
          <p:cNvSpPr>
            <a:spLocks noChangeShapeType="1"/>
          </p:cNvSpPr>
          <p:nvPr/>
        </p:nvSpPr>
        <p:spPr bwMode="auto">
          <a:xfrm>
            <a:off x="4203700" y="2787650"/>
            <a:ext cx="1588" cy="7762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85" name="Line 37"/>
          <p:cNvSpPr>
            <a:spLocks noChangeShapeType="1"/>
          </p:cNvSpPr>
          <p:nvPr/>
        </p:nvSpPr>
        <p:spPr bwMode="auto">
          <a:xfrm>
            <a:off x="5072063" y="2787650"/>
            <a:ext cx="1587" cy="7762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86" name="Rectangle 3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7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5549E-6 L 0.18976 -0.317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15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72254E-6 L -3.61111E-6 -0.35515 " pathEditMode="relative" ptsTypes="AA">
                                      <p:cBhvr>
                                        <p:cTn id="8" dur="500" fill="hold"/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3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84" grpId="0" animBg="1"/>
      <p:bldP spid="2324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24779"/>
            <a:ext cx="1811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BAC8-CAF2-4B9A-A5EA-639B52372B82}" type="slidenum">
              <a:rPr lang="en-US"/>
              <a:pPr/>
              <a:t>12</a:t>
            </a:fld>
            <a:endParaRPr lang="en-US"/>
          </a:p>
        </p:txBody>
      </p:sp>
      <p:pic>
        <p:nvPicPr>
          <p:cNvPr id="2334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03425"/>
            <a:ext cx="1116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16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600"/>
            <a:ext cx="325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609600"/>
            <a:ext cx="511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605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9732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85" name="Line 1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348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274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28136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36950"/>
            <a:ext cx="4921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8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563938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9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83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9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35325"/>
            <a:ext cx="1435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9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1947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9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371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94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65296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95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08550"/>
            <a:ext cx="4921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96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99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97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9107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98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26000"/>
            <a:ext cx="3413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499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609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3500" name="Group 28"/>
          <p:cNvGrpSpPr>
            <a:grpSpLocks/>
          </p:cNvGrpSpPr>
          <p:nvPr/>
        </p:nvGrpSpPr>
        <p:grpSpPr bwMode="auto">
          <a:xfrm>
            <a:off x="1219200" y="5795963"/>
            <a:ext cx="3189288" cy="495300"/>
            <a:chOff x="768" y="3651"/>
            <a:chExt cx="2009" cy="312"/>
          </a:xfrm>
        </p:grpSpPr>
        <p:pic>
          <p:nvPicPr>
            <p:cNvPr id="233501" name="Picture 2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83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2" name="Picture 3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3651"/>
              <a:ext cx="71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3" name="Picture 3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818"/>
              <a:ext cx="310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504" name="Picture 3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3760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3505" name="Picture 3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5959475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506" name="Picture 3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5976938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507" name="Line 35"/>
          <p:cNvSpPr>
            <a:spLocks noChangeShapeType="1"/>
          </p:cNvSpPr>
          <p:nvPr/>
        </p:nvSpPr>
        <p:spPr bwMode="auto">
          <a:xfrm>
            <a:off x="4203700" y="2787650"/>
            <a:ext cx="1588" cy="7762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>
            <a:off x="5072063" y="2787650"/>
            <a:ext cx="1587" cy="7762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509" name="Rectangle 37"/>
          <p:cNvSpPr>
            <a:spLocks noChangeArrowheads="1"/>
          </p:cNvSpPr>
          <p:nvPr/>
        </p:nvSpPr>
        <p:spPr bwMode="auto">
          <a:xfrm>
            <a:off x="4541838" y="4560888"/>
            <a:ext cx="2514600" cy="78581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3510" name="Picture 3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8862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511" name="Rectangle 39"/>
          <p:cNvSpPr>
            <a:spLocks noChangeArrowheads="1"/>
          </p:cNvSpPr>
          <p:nvPr/>
        </p:nvSpPr>
        <p:spPr bwMode="auto">
          <a:xfrm>
            <a:off x="7772400" y="3848100"/>
            <a:ext cx="1004888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12" name="Line 40"/>
          <p:cNvSpPr>
            <a:spLocks noChangeShapeType="1"/>
          </p:cNvSpPr>
          <p:nvPr/>
        </p:nvSpPr>
        <p:spPr bwMode="auto">
          <a:xfrm flipH="1">
            <a:off x="7086600" y="4021138"/>
            <a:ext cx="6858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3513" name="Picture 4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886450"/>
            <a:ext cx="19478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514" name="Rectangle 42"/>
          <p:cNvSpPr>
            <a:spLocks noChangeArrowheads="1"/>
          </p:cNvSpPr>
          <p:nvPr/>
        </p:nvSpPr>
        <p:spPr bwMode="auto">
          <a:xfrm>
            <a:off x="4648200" y="5886450"/>
            <a:ext cx="850900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3515" name="Group 43"/>
          <p:cNvGrpSpPr>
            <a:grpSpLocks/>
          </p:cNvGrpSpPr>
          <p:nvPr/>
        </p:nvGrpSpPr>
        <p:grpSpPr bwMode="auto">
          <a:xfrm>
            <a:off x="8077200" y="4343400"/>
            <a:ext cx="892175" cy="893763"/>
            <a:chOff x="246" y="3744"/>
            <a:chExt cx="562" cy="563"/>
          </a:xfrm>
        </p:grpSpPr>
        <p:pic>
          <p:nvPicPr>
            <p:cNvPr id="233516" name="Picture 4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3744"/>
              <a:ext cx="56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7" name="Picture 4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3936"/>
              <a:ext cx="50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8" name="Picture 4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4128"/>
              <a:ext cx="36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3519" name="Line 47"/>
          <p:cNvSpPr>
            <a:spLocks noChangeShapeType="1"/>
          </p:cNvSpPr>
          <p:nvPr/>
        </p:nvSpPr>
        <p:spPr bwMode="auto">
          <a:xfrm flipH="1">
            <a:off x="5519738" y="5127625"/>
            <a:ext cx="2714625" cy="739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3520" name="Picture 4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6480175"/>
            <a:ext cx="12461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521" name="Rectangle 4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22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3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07" grpId="0" animBg="1"/>
      <p:bldP spid="233508" grpId="0" animBg="1"/>
      <p:bldP spid="233509" grpId="0" animBg="1"/>
      <p:bldP spid="233509" grpId="1" animBg="1"/>
      <p:bldP spid="233511" grpId="0" animBg="1"/>
      <p:bldP spid="233511" grpId="1" animBg="1"/>
      <p:bldP spid="233512" grpId="0" animBg="1"/>
      <p:bldP spid="233512" grpId="1" animBg="1"/>
      <p:bldP spid="233514" grpId="0" animBg="1"/>
      <p:bldP spid="233514" grpId="1" animBg="1"/>
      <p:bldP spid="233519" grpId="0" animBg="1"/>
      <p:bldP spid="2335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24779"/>
            <a:ext cx="1811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68C-569B-46E8-AA5E-88B9D2DC5234}" type="slidenum">
              <a:rPr lang="en-US"/>
              <a:pPr/>
              <a:t>13</a:t>
            </a:fld>
            <a:endParaRPr lang="en-US"/>
          </a:p>
        </p:txBody>
      </p:sp>
      <p:pic>
        <p:nvPicPr>
          <p:cNvPr id="23449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49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16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600"/>
            <a:ext cx="325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609600"/>
            <a:ext cx="511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605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9732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6" name="Line 10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7" name="Line 11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450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79875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161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3227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43291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079875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1161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23227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5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4322763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16" name="Line 20"/>
          <p:cNvSpPr>
            <a:spLocks noChangeShapeType="1"/>
          </p:cNvSpPr>
          <p:nvPr/>
        </p:nvSpPr>
        <p:spPr bwMode="auto">
          <a:xfrm>
            <a:off x="4462463" y="4578350"/>
            <a:ext cx="0" cy="5397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4862513" y="4048125"/>
            <a:ext cx="1524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8" name="Line 22"/>
          <p:cNvSpPr>
            <a:spLocks noChangeShapeType="1"/>
          </p:cNvSpPr>
          <p:nvPr/>
        </p:nvSpPr>
        <p:spPr bwMode="auto">
          <a:xfrm flipV="1">
            <a:off x="5638800" y="3498850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4519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006725"/>
            <a:ext cx="1435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0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325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1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748338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22" name="Rectangle 26"/>
          <p:cNvSpPr>
            <a:spLocks noChangeArrowheads="1"/>
          </p:cNvSpPr>
          <p:nvPr/>
        </p:nvSpPr>
        <p:spPr bwMode="auto">
          <a:xfrm>
            <a:off x="4876800" y="2971800"/>
            <a:ext cx="1524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4524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03425"/>
            <a:ext cx="11160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25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6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5766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7" name="Picture 3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5154613"/>
            <a:ext cx="4333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8" name="Picture 3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813425"/>
            <a:ext cx="681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9" name="Picture 3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40400"/>
            <a:ext cx="1889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30" name="Rectangle 34"/>
          <p:cNvSpPr>
            <a:spLocks noChangeArrowheads="1"/>
          </p:cNvSpPr>
          <p:nvPr/>
        </p:nvSpPr>
        <p:spPr bwMode="auto">
          <a:xfrm>
            <a:off x="4222750" y="4121150"/>
            <a:ext cx="493713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4531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56075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32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059488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33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7531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34" name="Picture 3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8645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35" name="Rectangle 39"/>
          <p:cNvSpPr>
            <a:spLocks noChangeArrowheads="1"/>
          </p:cNvSpPr>
          <p:nvPr/>
        </p:nvSpPr>
        <p:spPr bwMode="auto">
          <a:xfrm>
            <a:off x="4191000" y="5105400"/>
            <a:ext cx="533400" cy="3508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6" name="Rectangle 40"/>
          <p:cNvSpPr>
            <a:spLocks noChangeArrowheads="1"/>
          </p:cNvSpPr>
          <p:nvPr/>
        </p:nvSpPr>
        <p:spPr bwMode="auto">
          <a:xfrm>
            <a:off x="895350" y="4140200"/>
            <a:ext cx="457200" cy="4111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7" name="Line 41"/>
          <p:cNvSpPr>
            <a:spLocks noChangeShapeType="1"/>
          </p:cNvSpPr>
          <p:nvPr/>
        </p:nvSpPr>
        <p:spPr bwMode="auto">
          <a:xfrm>
            <a:off x="5045075" y="2971800"/>
            <a:ext cx="0" cy="373063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38" name="Rectangle 4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9" name="Rectangle 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6" grpId="0" animBg="1"/>
      <p:bldP spid="234517" grpId="0" animBg="1"/>
      <p:bldP spid="234518" grpId="0" animBg="1"/>
      <p:bldP spid="234522" grpId="0" animBg="1"/>
      <p:bldP spid="234522" grpId="1" animBg="1"/>
      <p:bldP spid="234522" grpId="2" animBg="1"/>
      <p:bldP spid="234530" grpId="0" animBg="1"/>
      <p:bldP spid="234530" grpId="1" animBg="1"/>
      <p:bldP spid="234535" grpId="0" animBg="1"/>
      <p:bldP spid="234535" grpId="1" animBg="1"/>
      <p:bldP spid="234536" grpId="0" animBg="1"/>
      <p:bldP spid="234536" grpId="1" animBg="1"/>
      <p:bldP spid="234537" grpId="0" animBg="1"/>
      <p:bldP spid="2345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24779"/>
            <a:ext cx="1811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C34B-7EAA-4A0A-AFFE-F598BB8E94BC}" type="slidenum">
              <a:rPr lang="en-US"/>
              <a:pPr/>
              <a:t>14</a:t>
            </a:fld>
            <a:endParaRPr lang="en-US"/>
          </a:p>
        </p:txBody>
      </p:sp>
      <p:pic>
        <p:nvPicPr>
          <p:cNvPr id="2355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03425"/>
            <a:ext cx="11160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16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600"/>
            <a:ext cx="325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609600"/>
            <a:ext cx="511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605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9732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32" name="Line 12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33" name="Line 13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3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655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28136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3592513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8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83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9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341947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0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228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1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53866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3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467677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4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11700"/>
            <a:ext cx="3413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5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801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6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79596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8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5940425"/>
            <a:ext cx="303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9" name="Picture 2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6900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0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1" name="Picture 3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6122988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2" name="Picture 3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3425"/>
            <a:ext cx="1889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3" name="Picture 3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46600"/>
            <a:ext cx="13779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4" name="Picture 3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44577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5" name="Picture 3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4725988"/>
            <a:ext cx="207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60" y="3352800"/>
            <a:ext cx="681405" cy="378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60" y="4610100"/>
            <a:ext cx="681405" cy="378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60" y="5866356"/>
            <a:ext cx="681405" cy="378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5556" name="Picture 3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5794375"/>
            <a:ext cx="11318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7" name="Picture 3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5969000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8" name="Rectangle 38"/>
          <p:cNvSpPr>
            <a:spLocks noChangeArrowheads="1"/>
          </p:cNvSpPr>
          <p:nvPr/>
        </p:nvSpPr>
        <p:spPr bwMode="auto">
          <a:xfrm>
            <a:off x="4762500" y="4419600"/>
            <a:ext cx="26416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9" name="Picture 39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690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0" name="Line 40"/>
          <p:cNvSpPr>
            <a:spLocks noChangeShapeType="1"/>
          </p:cNvSpPr>
          <p:nvPr/>
        </p:nvSpPr>
        <p:spPr bwMode="auto">
          <a:xfrm>
            <a:off x="4222750" y="2814638"/>
            <a:ext cx="1588" cy="7762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1" name="Line 41"/>
          <p:cNvSpPr>
            <a:spLocks noChangeShapeType="1"/>
          </p:cNvSpPr>
          <p:nvPr/>
        </p:nvSpPr>
        <p:spPr bwMode="auto">
          <a:xfrm>
            <a:off x="5072063" y="2814638"/>
            <a:ext cx="1587" cy="7762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2" name="Line 42"/>
          <p:cNvSpPr>
            <a:spLocks noChangeShapeType="1"/>
          </p:cNvSpPr>
          <p:nvPr/>
        </p:nvSpPr>
        <p:spPr bwMode="auto">
          <a:xfrm flipH="1">
            <a:off x="4697413" y="3733800"/>
            <a:ext cx="566737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3" name="Rectangle 43"/>
          <p:cNvSpPr>
            <a:spLocks noChangeArrowheads="1"/>
          </p:cNvSpPr>
          <p:nvPr/>
        </p:nvSpPr>
        <p:spPr bwMode="auto">
          <a:xfrm>
            <a:off x="4497388" y="4687888"/>
            <a:ext cx="255587" cy="320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4" name="Rectangle 44"/>
          <p:cNvSpPr>
            <a:spLocks noChangeArrowheads="1"/>
          </p:cNvSpPr>
          <p:nvPr/>
        </p:nvSpPr>
        <p:spPr bwMode="auto">
          <a:xfrm>
            <a:off x="6973888" y="5903913"/>
            <a:ext cx="666750" cy="3571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5" name="Rectangle 45"/>
          <p:cNvSpPr>
            <a:spLocks noChangeArrowheads="1"/>
          </p:cNvSpPr>
          <p:nvPr/>
        </p:nvSpPr>
        <p:spPr bwMode="auto">
          <a:xfrm>
            <a:off x="8001000" y="3856038"/>
            <a:ext cx="1004888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6" name="Line 46"/>
          <p:cNvSpPr>
            <a:spLocks noChangeShapeType="1"/>
          </p:cNvSpPr>
          <p:nvPr/>
        </p:nvSpPr>
        <p:spPr bwMode="auto">
          <a:xfrm flipH="1">
            <a:off x="7440613" y="4021138"/>
            <a:ext cx="566737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67" name="Picture 4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886200"/>
            <a:ext cx="9144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8" name="Line 48"/>
          <p:cNvSpPr>
            <a:spLocks noChangeShapeType="1"/>
          </p:cNvSpPr>
          <p:nvPr/>
        </p:nvSpPr>
        <p:spPr bwMode="auto">
          <a:xfrm>
            <a:off x="4232275" y="5757863"/>
            <a:ext cx="0" cy="3651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9" name="Rectangle 49"/>
          <p:cNvSpPr>
            <a:spLocks noChangeArrowheads="1"/>
          </p:cNvSpPr>
          <p:nvPr/>
        </p:nvSpPr>
        <p:spPr bwMode="auto">
          <a:xfrm>
            <a:off x="1691640" y="5767388"/>
            <a:ext cx="5961888" cy="5476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0" name="Rectangle 5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1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3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3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3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3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3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3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3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3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8" grpId="0" animBg="1"/>
      <p:bldP spid="235558" grpId="1" animBg="1"/>
      <p:bldP spid="235560" grpId="0" animBg="1"/>
      <p:bldP spid="235560" grpId="1" animBg="1"/>
      <p:bldP spid="235561" grpId="0" animBg="1"/>
      <p:bldP spid="235561" grpId="1" animBg="1"/>
      <p:bldP spid="235562" grpId="0" animBg="1"/>
      <p:bldP spid="235562" grpId="1" animBg="1"/>
      <p:bldP spid="235563" grpId="0" animBg="1"/>
      <p:bldP spid="235563" grpId="1" animBg="1"/>
      <p:bldP spid="235564" grpId="0" animBg="1"/>
      <p:bldP spid="235564" grpId="1" animBg="1"/>
      <p:bldP spid="235565" grpId="0" animBg="1"/>
      <p:bldP spid="235565" grpId="1" animBg="1"/>
      <p:bldP spid="235566" grpId="0" animBg="1"/>
      <p:bldP spid="235566" grpId="1" animBg="1"/>
      <p:bldP spid="235568" grpId="0" animBg="1"/>
      <p:bldP spid="235568" grpId="1" animBg="1"/>
      <p:bldP spid="2355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24779"/>
            <a:ext cx="1811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BDA0-8B5D-4040-A341-7E05A7C4C5D2}" type="slidenum">
              <a:rPr lang="en-US"/>
              <a:pPr/>
              <a:t>15</a:t>
            </a:fld>
            <a:endParaRPr lang="en-US"/>
          </a:p>
        </p:txBody>
      </p:sp>
      <p:pic>
        <p:nvPicPr>
          <p:cNvPr id="2365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16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600"/>
            <a:ext cx="325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609600"/>
            <a:ext cx="511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2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55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800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41655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537845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55610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1638"/>
            <a:ext cx="1116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5597525"/>
            <a:ext cx="3413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5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5414963"/>
            <a:ext cx="20208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5561013"/>
            <a:ext cx="1246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5703888" y="5341938"/>
            <a:ext cx="3006725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656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706813"/>
            <a:ext cx="21113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63" name="Line 19"/>
          <p:cNvSpPr>
            <a:spLocks noChangeShapeType="1"/>
          </p:cNvSpPr>
          <p:nvPr/>
        </p:nvSpPr>
        <p:spPr bwMode="auto">
          <a:xfrm>
            <a:off x="4884738" y="3252788"/>
            <a:ext cx="0" cy="3841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564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51138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5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49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6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2100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7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9035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8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337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9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751138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0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267811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1" name="Picture 2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29067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2" name="Picture 2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9972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3" name="Picture 2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833688"/>
            <a:ext cx="850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74" name="Line 30"/>
          <p:cNvSpPr>
            <a:spLocks noChangeShapeType="1"/>
          </p:cNvSpPr>
          <p:nvPr/>
        </p:nvSpPr>
        <p:spPr bwMode="auto">
          <a:xfrm flipV="1">
            <a:off x="6262688" y="2303463"/>
            <a:ext cx="0" cy="3841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575" name="Picture 3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787525"/>
            <a:ext cx="1435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6" name="Picture 3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831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7" name="Picture 3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41801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8" name="Picture 3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71170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9" name="Picture 3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83100"/>
            <a:ext cx="1116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80" name="Picture 3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410075"/>
            <a:ext cx="36068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81" name="Picture 3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434498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82" name="Picture 3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5561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83" name="Rectangle 39"/>
          <p:cNvSpPr>
            <a:spLocks noChangeArrowheads="1"/>
          </p:cNvSpPr>
          <p:nvPr/>
        </p:nvSpPr>
        <p:spPr bwMode="auto">
          <a:xfrm>
            <a:off x="5486400" y="2705100"/>
            <a:ext cx="1524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84" name="Rectangle 40"/>
          <p:cNvSpPr>
            <a:spLocks noChangeArrowheads="1"/>
          </p:cNvSpPr>
          <p:nvPr/>
        </p:nvSpPr>
        <p:spPr bwMode="auto">
          <a:xfrm>
            <a:off x="4410075" y="2797175"/>
            <a:ext cx="923925" cy="4413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85" name="Rectangle 41"/>
          <p:cNvSpPr>
            <a:spLocks noChangeArrowheads="1"/>
          </p:cNvSpPr>
          <p:nvPr/>
        </p:nvSpPr>
        <p:spPr bwMode="auto">
          <a:xfrm>
            <a:off x="5500688" y="1752600"/>
            <a:ext cx="1524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86" name="Rectangle 42"/>
          <p:cNvSpPr>
            <a:spLocks noChangeArrowheads="1"/>
          </p:cNvSpPr>
          <p:nvPr/>
        </p:nvSpPr>
        <p:spPr bwMode="auto">
          <a:xfrm>
            <a:off x="3835400" y="3657600"/>
            <a:ext cx="2184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87" name="Line 43"/>
          <p:cNvSpPr>
            <a:spLocks noChangeShapeType="1"/>
          </p:cNvSpPr>
          <p:nvPr/>
        </p:nvSpPr>
        <p:spPr bwMode="auto">
          <a:xfrm>
            <a:off x="3962400" y="3278188"/>
            <a:ext cx="0" cy="1447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88" name="Line 44"/>
          <p:cNvSpPr>
            <a:spLocks noChangeShapeType="1"/>
          </p:cNvSpPr>
          <p:nvPr/>
        </p:nvSpPr>
        <p:spPr bwMode="auto">
          <a:xfrm>
            <a:off x="4724400" y="3276600"/>
            <a:ext cx="0" cy="14446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89" name="Rectangle 45"/>
          <p:cNvSpPr>
            <a:spLocks noChangeArrowheads="1"/>
          </p:cNvSpPr>
          <p:nvPr/>
        </p:nvSpPr>
        <p:spPr bwMode="auto">
          <a:xfrm>
            <a:off x="6351588" y="5461000"/>
            <a:ext cx="649287" cy="27463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0" name="Rectangle 46"/>
          <p:cNvSpPr>
            <a:spLocks noChangeArrowheads="1"/>
          </p:cNvSpPr>
          <p:nvPr/>
        </p:nvSpPr>
        <p:spPr bwMode="auto">
          <a:xfrm>
            <a:off x="411163" y="2632075"/>
            <a:ext cx="29718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1" name="Rectangle 47"/>
          <p:cNvSpPr>
            <a:spLocks noChangeArrowheads="1"/>
          </p:cNvSpPr>
          <p:nvPr/>
        </p:nvSpPr>
        <p:spPr bwMode="auto">
          <a:xfrm>
            <a:off x="1233488" y="2819400"/>
            <a:ext cx="182562" cy="25558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2" name="Line 48"/>
          <p:cNvSpPr>
            <a:spLocks noChangeShapeType="1"/>
          </p:cNvSpPr>
          <p:nvPr/>
        </p:nvSpPr>
        <p:spPr bwMode="auto">
          <a:xfrm flipH="1">
            <a:off x="4981575" y="4930775"/>
            <a:ext cx="585788" cy="5937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93" name="Line 49"/>
          <p:cNvSpPr>
            <a:spLocks noChangeShapeType="1"/>
          </p:cNvSpPr>
          <p:nvPr/>
        </p:nvSpPr>
        <p:spPr bwMode="auto">
          <a:xfrm>
            <a:off x="4916488" y="4940300"/>
            <a:ext cx="123348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94" name="Rectangle 50"/>
          <p:cNvSpPr>
            <a:spLocks noChangeArrowheads="1"/>
          </p:cNvSpPr>
          <p:nvPr/>
        </p:nvSpPr>
        <p:spPr bwMode="auto">
          <a:xfrm>
            <a:off x="4359275" y="5534025"/>
            <a:ext cx="1298575" cy="4302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5" name="Line 51"/>
          <p:cNvSpPr>
            <a:spLocks noChangeShapeType="1"/>
          </p:cNvSpPr>
          <p:nvPr/>
        </p:nvSpPr>
        <p:spPr bwMode="auto">
          <a:xfrm>
            <a:off x="7183438" y="990600"/>
            <a:ext cx="1755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596" name="Picture 5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2303463"/>
            <a:ext cx="1555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97" name="Rectangle 53"/>
          <p:cNvSpPr>
            <a:spLocks noChangeArrowheads="1"/>
          </p:cNvSpPr>
          <p:nvPr/>
        </p:nvSpPr>
        <p:spPr bwMode="auto">
          <a:xfrm>
            <a:off x="1936750" y="2284413"/>
            <a:ext cx="192088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8" name="Rectangle 54"/>
          <p:cNvSpPr>
            <a:spLocks noChangeArrowheads="1"/>
          </p:cNvSpPr>
          <p:nvPr/>
        </p:nvSpPr>
        <p:spPr bwMode="auto">
          <a:xfrm>
            <a:off x="7513638" y="4921250"/>
            <a:ext cx="182562" cy="2381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6599" name="Picture 55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4948238"/>
            <a:ext cx="1428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600" name="Line 56"/>
          <p:cNvSpPr>
            <a:spLocks noChangeShapeType="1"/>
          </p:cNvSpPr>
          <p:nvPr/>
        </p:nvSpPr>
        <p:spPr bwMode="auto">
          <a:xfrm flipH="1">
            <a:off x="1406525" y="2514600"/>
            <a:ext cx="520700" cy="3048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1" name="Line 57"/>
          <p:cNvSpPr>
            <a:spLocks noChangeShapeType="1"/>
          </p:cNvSpPr>
          <p:nvPr/>
        </p:nvSpPr>
        <p:spPr bwMode="auto">
          <a:xfrm flipH="1">
            <a:off x="7000875" y="5159375"/>
            <a:ext cx="520700" cy="301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2" name="Rectangle 58"/>
          <p:cNvSpPr>
            <a:spLocks noChangeArrowheads="1"/>
          </p:cNvSpPr>
          <p:nvPr/>
        </p:nvSpPr>
        <p:spPr bwMode="auto">
          <a:xfrm>
            <a:off x="968375" y="2805113"/>
            <a:ext cx="447675" cy="42068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3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4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2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3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23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3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3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365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365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3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3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236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2365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3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3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3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3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23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3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3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3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3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5" dur="500"/>
                                        <p:tgtEl>
                                          <p:spTgt spid="23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3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3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7" dur="500"/>
                                        <p:tgtEl>
                                          <p:spTgt spid="23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1" grpId="0" animBg="1"/>
      <p:bldP spid="236563" grpId="0" animBg="1"/>
      <p:bldP spid="236563" grpId="1" animBg="1"/>
      <p:bldP spid="236563" grpId="2" animBg="1"/>
      <p:bldP spid="236574" grpId="0" animBg="1"/>
      <p:bldP spid="236574" grpId="1" animBg="1"/>
      <p:bldP spid="236574" grpId="2" animBg="1"/>
      <p:bldP spid="236583" grpId="0" animBg="1"/>
      <p:bldP spid="236583" grpId="1" animBg="1"/>
      <p:bldP spid="236584" grpId="0" animBg="1"/>
      <p:bldP spid="236584" grpId="1" animBg="1"/>
      <p:bldP spid="236584" grpId="2" animBg="1"/>
      <p:bldP spid="236585" grpId="0" animBg="1"/>
      <p:bldP spid="236585" grpId="1" animBg="1"/>
      <p:bldP spid="236585" grpId="2" animBg="1"/>
      <p:bldP spid="236585" grpId="3" animBg="1"/>
      <p:bldP spid="236586" grpId="0" animBg="1"/>
      <p:bldP spid="236586" grpId="1" animBg="1"/>
      <p:bldP spid="236586" grpId="2" animBg="1"/>
      <p:bldP spid="236586" grpId="3" animBg="1"/>
      <p:bldP spid="236587" grpId="0" animBg="1"/>
      <p:bldP spid="236587" grpId="1" animBg="1"/>
      <p:bldP spid="236588" grpId="0" animBg="1"/>
      <p:bldP spid="236588" grpId="1" animBg="1"/>
      <p:bldP spid="236589" grpId="0" animBg="1"/>
      <p:bldP spid="236589" grpId="1" animBg="1"/>
      <p:bldP spid="236590" grpId="0" animBg="1"/>
      <p:bldP spid="236591" grpId="0" animBg="1"/>
      <p:bldP spid="236591" grpId="1" animBg="1"/>
      <p:bldP spid="236592" grpId="0" animBg="1"/>
      <p:bldP spid="236592" grpId="1" animBg="1"/>
      <p:bldP spid="236593" grpId="0" animBg="1"/>
      <p:bldP spid="236593" grpId="1" animBg="1"/>
      <p:bldP spid="236594" grpId="0" animBg="1"/>
      <p:bldP spid="236594" grpId="1" animBg="1"/>
      <p:bldP spid="236595" grpId="0" animBg="1"/>
      <p:bldP spid="236595" grpId="1" animBg="1"/>
      <p:bldP spid="236597" grpId="0" animBg="1"/>
      <p:bldP spid="236597" grpId="1" animBg="1"/>
      <p:bldP spid="236598" grpId="0" animBg="1"/>
      <p:bldP spid="236598" grpId="1" animBg="1"/>
      <p:bldP spid="236600" grpId="0" animBg="1"/>
      <p:bldP spid="236600" grpId="1" animBg="1"/>
      <p:bldP spid="236601" grpId="0" animBg="1"/>
      <p:bldP spid="236601" grpId="1" animBg="1"/>
      <p:bldP spid="236602" grpId="0" animBg="1"/>
      <p:bldP spid="23660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0A5-8008-4F1D-933C-2E65B22E6513}" type="slidenum">
              <a:rPr lang="en-US"/>
              <a:pPr/>
              <a:t>16</a:t>
            </a:fld>
            <a:endParaRPr lang="en-US"/>
          </a:p>
        </p:txBody>
      </p:sp>
      <p:pic>
        <p:nvPicPr>
          <p:cNvPr id="2375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51138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49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2100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9035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337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751138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267811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29067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9972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833688"/>
            <a:ext cx="850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8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93738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8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75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8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74700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83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8461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84" name="Rectangle 16"/>
          <p:cNvSpPr>
            <a:spLocks noChangeArrowheads="1"/>
          </p:cNvSpPr>
          <p:nvPr/>
        </p:nvSpPr>
        <p:spPr bwMode="auto">
          <a:xfrm>
            <a:off x="6465888" y="747713"/>
            <a:ext cx="219075" cy="2746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5" name="Line 17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86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7587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7826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758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7589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800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0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41655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1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537845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2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55610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3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1638"/>
            <a:ext cx="1116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4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5597525"/>
            <a:ext cx="3413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5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5414963"/>
            <a:ext cx="20208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6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5561013"/>
            <a:ext cx="1246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7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831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8" name="Picture 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41801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9" name="Picture 3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71170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600" name="Picture 3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83100"/>
            <a:ext cx="1116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601" name="Picture 3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410075"/>
            <a:ext cx="36068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602" name="Picture 3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434498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603" name="Picture 3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5561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4" grpId="0" animBg="1"/>
      <p:bldP spid="23758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0A5-8008-4F1D-933C-2E65B22E6513}" type="slidenum">
              <a:rPr lang="en-US"/>
              <a:pPr/>
              <a:t>17</a:t>
            </a:fld>
            <a:endParaRPr lang="en-US"/>
          </a:p>
        </p:txBody>
      </p:sp>
      <p:pic>
        <p:nvPicPr>
          <p:cNvPr id="2375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51138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49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2100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9035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337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751138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2678113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29067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9972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833688"/>
            <a:ext cx="850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85" name="Line 17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86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758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800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41655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1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537845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556101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3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1638"/>
            <a:ext cx="1116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4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5597525"/>
            <a:ext cx="3413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5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5414963"/>
            <a:ext cx="20208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6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5561013"/>
            <a:ext cx="1246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7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831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8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418013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99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711700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600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83100"/>
            <a:ext cx="1116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601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410075"/>
            <a:ext cx="36068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602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434498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603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5561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2" y="184690"/>
            <a:ext cx="2940747" cy="33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0967" y="19764"/>
            <a:ext cx="5561162" cy="491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86" y="675362"/>
            <a:ext cx="8220044" cy="772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3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57" y="1651348"/>
            <a:ext cx="2978443" cy="339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3124200"/>
            <a:ext cx="3069909" cy="757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86" y="675362"/>
            <a:ext cx="8220044" cy="772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2" y="184690"/>
            <a:ext cx="2940747" cy="33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0A5-8008-4F1D-933C-2E65B22E6513}" type="slidenum">
              <a:rPr lang="en-US"/>
              <a:pPr/>
              <a:t>18</a:t>
            </a:fld>
            <a:endParaRPr lang="en-US"/>
          </a:p>
        </p:txBody>
      </p:sp>
      <p:sp>
        <p:nvSpPr>
          <p:cNvPr id="237586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0" y="3035474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" name="Picture 5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028" y="3124200"/>
            <a:ext cx="5547363" cy="757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583" y="3941100"/>
            <a:ext cx="7081762" cy="757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618" y="4715794"/>
            <a:ext cx="8283201" cy="757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275" y="5558078"/>
            <a:ext cx="7340648" cy="757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274" y="6376654"/>
            <a:ext cx="5879926" cy="443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68" y="2103737"/>
            <a:ext cx="8961120" cy="868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76316" y="3503085"/>
            <a:ext cx="6263640" cy="3004395"/>
            <a:chOff x="76316" y="3503085"/>
            <a:chExt cx="6263640" cy="3004395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76316" y="4038600"/>
              <a:ext cx="6263640" cy="2468880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H="1" flipV="1">
              <a:off x="77244" y="3503085"/>
              <a:ext cx="0" cy="535516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08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29B8A0A5-8008-4F1D-933C-2E65B22E6513}" type="slidenum">
              <a:rPr lang="en-US"/>
              <a:pPr/>
              <a:t>19</a:t>
            </a:fld>
            <a:endParaRPr lang="en-US"/>
          </a:p>
        </p:txBody>
      </p:sp>
      <p:sp>
        <p:nvSpPr>
          <p:cNvPr id="237586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3" y="1651348"/>
            <a:ext cx="2978072" cy="33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5" y="2209800"/>
            <a:ext cx="3550745" cy="75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209800"/>
            <a:ext cx="4845077" cy="757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758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86" y="675362"/>
            <a:ext cx="8220044" cy="772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2" y="184690"/>
            <a:ext cx="2940747" cy="33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931" y="3204668"/>
            <a:ext cx="6379146" cy="757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393" y="4119108"/>
            <a:ext cx="7580254" cy="7576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532" y="5109666"/>
            <a:ext cx="6859545" cy="757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08264" y="5940469"/>
            <a:ext cx="3639312" cy="832104"/>
            <a:chOff x="884290" y="5840261"/>
            <a:chExt cx="3639312" cy="832104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3619" y="5867400"/>
              <a:ext cx="3582181" cy="772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884290" y="5840261"/>
              <a:ext cx="3639312" cy="832104"/>
            </a:xfrm>
            <a:prstGeom prst="rect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2147" y="5894845"/>
            <a:ext cx="665653" cy="277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41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7D73-D9C9-4EC1-BFBB-D9AFB24262BC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25282" name="Group 2"/>
          <p:cNvGrpSpPr>
            <a:grpSpLocks/>
          </p:cNvGrpSpPr>
          <p:nvPr/>
        </p:nvGrpSpPr>
        <p:grpSpPr bwMode="auto">
          <a:xfrm>
            <a:off x="228600" y="2719388"/>
            <a:ext cx="1917700" cy="633412"/>
            <a:chOff x="144" y="1713"/>
            <a:chExt cx="1208" cy="399"/>
          </a:xfrm>
        </p:grpSpPr>
        <p:pic>
          <p:nvPicPr>
            <p:cNvPr id="225283" name="Picture 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13"/>
              <a:ext cx="12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284" name="Picture 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1889"/>
              <a:ext cx="869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528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28613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82588"/>
            <a:ext cx="1076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538163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28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79700"/>
            <a:ext cx="1076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2824163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24163"/>
            <a:ext cx="849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670050"/>
            <a:ext cx="1076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816100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135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08425"/>
            <a:ext cx="1076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60825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8" name="Line 18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29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5051425"/>
            <a:ext cx="1076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5203825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52895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49530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1338"/>
            <a:ext cx="1698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4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506538"/>
            <a:ext cx="7556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5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509588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6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7" name="Rectangle 27"/>
          <p:cNvSpPr>
            <a:spLocks noChangeArrowheads="1"/>
          </p:cNvSpPr>
          <p:nvPr/>
        </p:nvSpPr>
        <p:spPr bwMode="auto">
          <a:xfrm>
            <a:off x="6589713" y="2768600"/>
            <a:ext cx="9144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8" name="Line 28"/>
          <p:cNvSpPr>
            <a:spLocks noChangeShapeType="1"/>
          </p:cNvSpPr>
          <p:nvPr/>
        </p:nvSpPr>
        <p:spPr bwMode="auto">
          <a:xfrm flipH="1">
            <a:off x="4935538" y="2430463"/>
            <a:ext cx="411162" cy="2190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9" name="Line 29"/>
          <p:cNvSpPr>
            <a:spLocks noChangeShapeType="1"/>
          </p:cNvSpPr>
          <p:nvPr/>
        </p:nvSpPr>
        <p:spPr bwMode="auto">
          <a:xfrm flipH="1">
            <a:off x="4889500" y="2805113"/>
            <a:ext cx="447675" cy="4746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10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107113"/>
            <a:ext cx="1076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1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6259513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2" name="Picture 3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63452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3" name="Picture 3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6008688"/>
            <a:ext cx="6413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4" name="Line 34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15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304800"/>
            <a:ext cx="83026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6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1570038"/>
            <a:ext cx="830263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7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1447800"/>
            <a:ext cx="10223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8" name="Picture 3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133600"/>
            <a:ext cx="2184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9" name="Picture 3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613025"/>
            <a:ext cx="8302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0" name="Picture 4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3783013"/>
            <a:ext cx="830262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1" name="Picture 41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5181600"/>
            <a:ext cx="2266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2" name="Picture 42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6248400"/>
            <a:ext cx="2247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3" name="Line 43"/>
          <p:cNvSpPr>
            <a:spLocks noChangeShapeType="1"/>
          </p:cNvSpPr>
          <p:nvPr/>
        </p:nvSpPr>
        <p:spPr bwMode="auto">
          <a:xfrm>
            <a:off x="6056313" y="5940425"/>
            <a:ext cx="0" cy="5476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4" name="Rectangle 44"/>
          <p:cNvSpPr>
            <a:spLocks noChangeArrowheads="1"/>
          </p:cNvSpPr>
          <p:nvPr/>
        </p:nvSpPr>
        <p:spPr bwMode="auto">
          <a:xfrm>
            <a:off x="1635125" y="1770063"/>
            <a:ext cx="1279525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5" name="Rectangle 45"/>
          <p:cNvSpPr>
            <a:spLocks noChangeArrowheads="1"/>
          </p:cNvSpPr>
          <p:nvPr/>
        </p:nvSpPr>
        <p:spPr bwMode="auto">
          <a:xfrm>
            <a:off x="4419600" y="6215063"/>
            <a:ext cx="858838" cy="4746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6" name="Rectangle 46"/>
          <p:cNvSpPr>
            <a:spLocks noChangeArrowheads="1"/>
          </p:cNvSpPr>
          <p:nvPr/>
        </p:nvSpPr>
        <p:spPr bwMode="auto">
          <a:xfrm>
            <a:off x="3517900" y="766763"/>
            <a:ext cx="841375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7" name="Line 47"/>
          <p:cNvSpPr>
            <a:spLocks noChangeShapeType="1"/>
          </p:cNvSpPr>
          <p:nvPr/>
        </p:nvSpPr>
        <p:spPr bwMode="auto">
          <a:xfrm flipH="1">
            <a:off x="1641475" y="5602288"/>
            <a:ext cx="1389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8" name="Line 48"/>
          <p:cNvSpPr>
            <a:spLocks noChangeShapeType="1"/>
          </p:cNvSpPr>
          <p:nvPr/>
        </p:nvSpPr>
        <p:spPr bwMode="auto">
          <a:xfrm>
            <a:off x="6311900" y="4876800"/>
            <a:ext cx="0" cy="3841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9" name="Line 49"/>
          <p:cNvSpPr>
            <a:spLocks noChangeShapeType="1"/>
          </p:cNvSpPr>
          <p:nvPr/>
        </p:nvSpPr>
        <p:spPr bwMode="auto">
          <a:xfrm flipH="1">
            <a:off x="4762500" y="2833688"/>
            <a:ext cx="76200" cy="4746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30" name="Picture 5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3400"/>
            <a:ext cx="101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1" name="Picture 5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84200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2" name="Picture 52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68375"/>
            <a:ext cx="12954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3" name="Line 53"/>
          <p:cNvSpPr>
            <a:spLocks noChangeShapeType="1"/>
          </p:cNvSpPr>
          <p:nvPr/>
        </p:nvSpPr>
        <p:spPr bwMode="auto">
          <a:xfrm>
            <a:off x="5105400" y="1752600"/>
            <a:ext cx="238125" cy="6953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4" name="Line 54"/>
          <p:cNvSpPr>
            <a:spLocks noChangeShapeType="1"/>
          </p:cNvSpPr>
          <p:nvPr/>
        </p:nvSpPr>
        <p:spPr bwMode="auto">
          <a:xfrm>
            <a:off x="5105400" y="2376488"/>
            <a:ext cx="228600" cy="438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35" name="Group 55"/>
          <p:cNvGrpSpPr>
            <a:grpSpLocks/>
          </p:cNvGrpSpPr>
          <p:nvPr/>
        </p:nvGrpSpPr>
        <p:grpSpPr bwMode="auto">
          <a:xfrm>
            <a:off x="6557963" y="5969000"/>
            <a:ext cx="1824037" cy="812800"/>
            <a:chOff x="4131" y="3760"/>
            <a:chExt cx="1149" cy="512"/>
          </a:xfrm>
        </p:grpSpPr>
        <p:pic>
          <p:nvPicPr>
            <p:cNvPr id="225336" name="Picture 5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3760"/>
              <a:ext cx="114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37" name="Picture 5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" y="3952"/>
              <a:ext cx="817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38" name="Picture 5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" y="4144"/>
              <a:ext cx="88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5339" name="Picture 5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0" name="Rectangle 60"/>
          <p:cNvSpPr>
            <a:spLocks noChangeArrowheads="1"/>
          </p:cNvSpPr>
          <p:nvPr/>
        </p:nvSpPr>
        <p:spPr bwMode="auto">
          <a:xfrm>
            <a:off x="3490913" y="3746500"/>
            <a:ext cx="3657600" cy="950913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1" name="Line 61"/>
          <p:cNvSpPr>
            <a:spLocks noChangeShapeType="1"/>
          </p:cNvSpPr>
          <p:nvPr/>
        </p:nvSpPr>
        <p:spPr bwMode="auto">
          <a:xfrm flipH="1">
            <a:off x="3179763" y="4706938"/>
            <a:ext cx="3048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2" name="Line 62"/>
          <p:cNvSpPr>
            <a:spLocks noChangeShapeType="1"/>
          </p:cNvSpPr>
          <p:nvPr/>
        </p:nvSpPr>
        <p:spPr bwMode="auto">
          <a:xfrm>
            <a:off x="2906713" y="2209800"/>
            <a:ext cx="2133600" cy="2971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43" name="Picture 63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0604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5344" name="Group 64"/>
          <p:cNvGrpSpPr>
            <a:grpSpLocks/>
          </p:cNvGrpSpPr>
          <p:nvPr/>
        </p:nvGrpSpPr>
        <p:grpSpPr bwMode="auto">
          <a:xfrm>
            <a:off x="7421563" y="177800"/>
            <a:ext cx="1458912" cy="839788"/>
            <a:chOff x="4675" y="112"/>
            <a:chExt cx="919" cy="529"/>
          </a:xfrm>
        </p:grpSpPr>
        <p:pic>
          <p:nvPicPr>
            <p:cNvPr id="225345" name="Picture 6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" y="112"/>
              <a:ext cx="43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46" name="Picture 6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" y="304"/>
              <a:ext cx="817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47" name="Picture 6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" y="496"/>
              <a:ext cx="919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5348" name="Line 68"/>
          <p:cNvSpPr>
            <a:spLocks noChangeShapeType="1"/>
          </p:cNvSpPr>
          <p:nvPr/>
        </p:nvSpPr>
        <p:spPr bwMode="auto">
          <a:xfrm flipH="1">
            <a:off x="4926013" y="209550"/>
            <a:ext cx="1828800" cy="1825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9" name="Line 69"/>
          <p:cNvSpPr>
            <a:spLocks noChangeShapeType="1"/>
          </p:cNvSpPr>
          <p:nvPr/>
        </p:nvSpPr>
        <p:spPr bwMode="auto">
          <a:xfrm>
            <a:off x="2622550" y="190500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50" name="Group 70"/>
          <p:cNvGrpSpPr>
            <a:grpSpLocks/>
          </p:cNvGrpSpPr>
          <p:nvPr/>
        </p:nvGrpSpPr>
        <p:grpSpPr bwMode="auto">
          <a:xfrm>
            <a:off x="474663" y="5943600"/>
            <a:ext cx="892175" cy="893763"/>
            <a:chOff x="299" y="3744"/>
            <a:chExt cx="562" cy="563"/>
          </a:xfrm>
        </p:grpSpPr>
        <p:pic>
          <p:nvPicPr>
            <p:cNvPr id="225351" name="Picture 7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3744"/>
              <a:ext cx="56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52" name="Picture 7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" y="3936"/>
              <a:ext cx="50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53" name="Picture 7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" y="4128"/>
              <a:ext cx="36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5354" name="Picture 74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03250"/>
            <a:ext cx="13477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55" name="Line 75"/>
          <p:cNvSpPr>
            <a:spLocks noChangeShapeType="1"/>
          </p:cNvSpPr>
          <p:nvPr/>
        </p:nvSpPr>
        <p:spPr bwMode="auto">
          <a:xfrm flipH="1">
            <a:off x="5181600" y="1389063"/>
            <a:ext cx="1828800" cy="1825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6" name="Line 76"/>
          <p:cNvSpPr>
            <a:spLocks noChangeShapeType="1"/>
          </p:cNvSpPr>
          <p:nvPr/>
        </p:nvSpPr>
        <p:spPr bwMode="auto">
          <a:xfrm>
            <a:off x="2590800" y="1379538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7" name="Line 77"/>
          <p:cNvSpPr>
            <a:spLocks noChangeShapeType="1"/>
          </p:cNvSpPr>
          <p:nvPr/>
        </p:nvSpPr>
        <p:spPr bwMode="auto">
          <a:xfrm>
            <a:off x="6311900" y="6032500"/>
            <a:ext cx="0" cy="3841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8" name="Rectangle 7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9" name="Rectangle 7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0" name="Line 80"/>
          <p:cNvSpPr>
            <a:spLocks noChangeShapeType="1"/>
          </p:cNvSpPr>
          <p:nvPr/>
        </p:nvSpPr>
        <p:spPr bwMode="auto">
          <a:xfrm flipH="1">
            <a:off x="1630363" y="6705600"/>
            <a:ext cx="13890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1" name="Line 81"/>
          <p:cNvSpPr>
            <a:spLocks noChangeShapeType="1"/>
          </p:cNvSpPr>
          <p:nvPr/>
        </p:nvSpPr>
        <p:spPr bwMode="auto">
          <a:xfrm flipH="1">
            <a:off x="1614488" y="6705600"/>
            <a:ext cx="1752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2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2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22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22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500" fill="hold"/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25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25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2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2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8" grpId="0" animBg="1"/>
      <p:bldP spid="225298" grpId="0" animBg="1"/>
      <p:bldP spid="225307" grpId="0" animBg="1"/>
      <p:bldP spid="225307" grpId="1" animBg="1"/>
      <p:bldP spid="225308" grpId="0" animBg="1"/>
      <p:bldP spid="225308" grpId="1" animBg="1"/>
      <p:bldP spid="225309" grpId="0" animBg="1"/>
      <p:bldP spid="225309" grpId="1" animBg="1"/>
      <p:bldP spid="225314" grpId="0" animBg="1"/>
      <p:bldP spid="225323" grpId="0" animBg="1"/>
      <p:bldP spid="225323" grpId="1" animBg="1"/>
      <p:bldP spid="225324" grpId="0" animBg="1"/>
      <p:bldP spid="225324" grpId="1" animBg="1"/>
      <p:bldP spid="225325" grpId="0" animBg="1"/>
      <p:bldP spid="225326" grpId="0" animBg="1"/>
      <p:bldP spid="225327" grpId="0" animBg="1"/>
      <p:bldP spid="225327" grpId="1" animBg="1"/>
      <p:bldP spid="225328" grpId="0" animBg="1"/>
      <p:bldP spid="225328" grpId="1" animBg="1"/>
      <p:bldP spid="225329" grpId="0" animBg="1"/>
      <p:bldP spid="225329" grpId="1" animBg="1"/>
      <p:bldP spid="225333" grpId="0" animBg="1"/>
      <p:bldP spid="225333" grpId="1" animBg="1"/>
      <p:bldP spid="225334" grpId="0" animBg="1"/>
      <p:bldP spid="225334" grpId="1" animBg="1"/>
      <p:bldP spid="225340" grpId="0" animBg="1"/>
      <p:bldP spid="225340" grpId="1" animBg="1"/>
      <p:bldP spid="225341" grpId="0" animBg="1"/>
      <p:bldP spid="225341" grpId="1" animBg="1"/>
      <p:bldP spid="225342" grpId="0" animBg="1"/>
      <p:bldP spid="225342" grpId="1" animBg="1"/>
      <p:bldP spid="225348" grpId="0" animBg="1"/>
      <p:bldP spid="225348" grpId="1" animBg="1"/>
      <p:bldP spid="225348" grpId="2" animBg="1"/>
      <p:bldP spid="225348" grpId="3" animBg="1"/>
      <p:bldP spid="225349" grpId="0" animBg="1"/>
      <p:bldP spid="225349" grpId="1" animBg="1"/>
      <p:bldP spid="225349" grpId="2" animBg="1"/>
      <p:bldP spid="225349" grpId="3" animBg="1"/>
      <p:bldP spid="225355" grpId="0" animBg="1"/>
      <p:bldP spid="225355" grpId="1" animBg="1"/>
      <p:bldP spid="225356" grpId="0" animBg="1"/>
      <p:bldP spid="225356" grpId="1" animBg="1"/>
      <p:bldP spid="225357" grpId="0" animBg="1"/>
      <p:bldP spid="225357" grpId="1" animBg="1"/>
      <p:bldP spid="225360" grpId="0" animBg="1"/>
      <p:bldP spid="225360" grpId="1" animBg="1"/>
      <p:bldP spid="225361" grpId="0" animBg="1"/>
      <p:bldP spid="22536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3" y="346484"/>
            <a:ext cx="2978072" cy="33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889348"/>
            <a:ext cx="3550745" cy="75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219" y="1108859"/>
            <a:ext cx="665653" cy="277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29B8A0A5-8008-4F1D-933C-2E65B22E6513}" type="slidenum">
              <a:rPr lang="en-US"/>
              <a:pPr/>
              <a:t>20</a:t>
            </a:fld>
            <a:endParaRPr lang="en-US"/>
          </a:p>
        </p:txBody>
      </p:sp>
      <p:sp>
        <p:nvSpPr>
          <p:cNvPr id="237586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3" y="1651348"/>
            <a:ext cx="2978072" cy="33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55" y="2209800"/>
            <a:ext cx="3550745" cy="75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2147" y="5894845"/>
            <a:ext cx="665653" cy="277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9557" y="3099148"/>
            <a:ext cx="8992931" cy="1324132"/>
            <a:chOff x="69557" y="3099148"/>
            <a:chExt cx="8992931" cy="1324132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57" y="3099148"/>
              <a:ext cx="2978443" cy="3393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368" y="3555217"/>
              <a:ext cx="8961120" cy="8680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25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3.64477E-6 L 0.00139 -0.190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9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37 L -0.40521 -0.6938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-34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2757E-6 L 0.09427 -0.1882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9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29B8A0A5-8008-4F1D-933C-2E65B22E6513}" type="slidenum">
              <a:rPr lang="en-US"/>
              <a:pPr/>
              <a:t>21</a:t>
            </a:fld>
            <a:endParaRPr lang="en-US"/>
          </a:p>
        </p:txBody>
      </p:sp>
      <p:sp>
        <p:nvSpPr>
          <p:cNvPr id="237586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3" y="346484"/>
            <a:ext cx="2978072" cy="33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889348"/>
            <a:ext cx="3550745" cy="75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758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219" y="1108859"/>
            <a:ext cx="665653" cy="277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9557" y="3099148"/>
            <a:ext cx="8992931" cy="1324132"/>
            <a:chOff x="69557" y="3099148"/>
            <a:chExt cx="8992931" cy="1324132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57" y="3099148"/>
              <a:ext cx="2978443" cy="3393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368" y="3555217"/>
              <a:ext cx="8961120" cy="8680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68" y="829009"/>
            <a:ext cx="813344" cy="851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8077200" y="4724400"/>
            <a:ext cx="914400" cy="914400"/>
            <a:chOff x="4853" y="1680"/>
            <a:chExt cx="576" cy="576"/>
          </a:xfrm>
        </p:grpSpPr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2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53162"/>
            <a:ext cx="460375" cy="452438"/>
          </a:xfrm>
        </p:spPr>
        <p:txBody>
          <a:bodyPr/>
          <a:lstStyle/>
          <a:p>
            <a:fld id="{18937D73-D9C9-4EC1-BFBB-D9AFB24262BC}" type="slidenum">
              <a:rPr lang="en-US"/>
              <a:pPr/>
              <a:t>3</a:t>
            </a:fld>
            <a:endParaRPr lang="en-US"/>
          </a:p>
        </p:txBody>
      </p:sp>
      <p:sp>
        <p:nvSpPr>
          <p:cNvPr id="225358" name="Rectangle 7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9" name="Rectangle 7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75664"/>
            <a:ext cx="3868342" cy="868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7" y="5645706"/>
            <a:ext cx="3699338" cy="490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2661" y="5638800"/>
            <a:ext cx="4867697" cy="47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228600"/>
            <a:ext cx="1660937" cy="283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 flipH="1">
            <a:off x="533399" y="1347189"/>
            <a:ext cx="1600200" cy="4379976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Arrow Connector 120"/>
          <p:cNvCxnSpPr/>
          <p:nvPr/>
        </p:nvCxnSpPr>
        <p:spPr bwMode="auto">
          <a:xfrm flipH="1">
            <a:off x="1999337" y="1422748"/>
            <a:ext cx="1170432" cy="4279392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2661" y="6309747"/>
            <a:ext cx="3735666" cy="472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975664"/>
            <a:ext cx="4849213" cy="868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2393267"/>
            <a:ext cx="3773337" cy="962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252264"/>
            <a:ext cx="2000632" cy="472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3" name="Rectangle 182"/>
          <p:cNvSpPr>
            <a:spLocks noChangeArrowheads="1"/>
          </p:cNvSpPr>
          <p:nvPr/>
        </p:nvSpPr>
        <p:spPr bwMode="auto">
          <a:xfrm>
            <a:off x="6248400" y="44070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53162"/>
            <a:ext cx="460375" cy="452438"/>
          </a:xfrm>
        </p:spPr>
        <p:txBody>
          <a:bodyPr/>
          <a:lstStyle/>
          <a:p>
            <a:fld id="{18937D73-D9C9-4EC1-BFBB-D9AFB24262BC}" type="slidenum">
              <a:rPr lang="en-US"/>
              <a:pPr/>
              <a:t>4</a:t>
            </a:fld>
            <a:endParaRPr lang="en-US"/>
          </a:p>
        </p:txBody>
      </p:sp>
      <p:sp>
        <p:nvSpPr>
          <p:cNvPr id="225358" name="Rectangle 7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9" name="Rectangle 7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90600"/>
            <a:ext cx="4887131" cy="868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451939"/>
            <a:ext cx="4848123" cy="981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5344" name="Picture 2253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4500" y="2456360"/>
            <a:ext cx="4017219" cy="981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5352" name="Group 225351"/>
          <p:cNvGrpSpPr/>
          <p:nvPr/>
        </p:nvGrpSpPr>
        <p:grpSpPr>
          <a:xfrm>
            <a:off x="2030278" y="2271701"/>
            <a:ext cx="1234397" cy="1059341"/>
            <a:chOff x="2030278" y="2271701"/>
            <a:chExt cx="1234397" cy="1059341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2466" y="2271701"/>
              <a:ext cx="622209" cy="3358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0278" y="3095948"/>
              <a:ext cx="454046" cy="235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Rectangle 18"/>
            <p:cNvSpPr/>
            <p:nvPr/>
          </p:nvSpPr>
          <p:spPr bwMode="auto">
            <a:xfrm>
              <a:off x="2732618" y="2646151"/>
              <a:ext cx="411480" cy="26517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2732618" y="2646151"/>
              <a:ext cx="411480" cy="265176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2732618" y="2646151"/>
              <a:ext cx="411480" cy="265176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7" name="Picture 4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228600"/>
            <a:ext cx="1660937" cy="283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5354" name="Group 225353"/>
          <p:cNvGrpSpPr/>
          <p:nvPr/>
        </p:nvGrpSpPr>
        <p:grpSpPr>
          <a:xfrm>
            <a:off x="724422" y="3314732"/>
            <a:ext cx="4078224" cy="742674"/>
            <a:chOff x="724422" y="3314732"/>
            <a:chExt cx="4078224" cy="742674"/>
          </a:xfrm>
        </p:grpSpPr>
        <p:pic>
          <p:nvPicPr>
            <p:cNvPr id="225351" name="Picture 225350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0176" y="3624271"/>
              <a:ext cx="1526715" cy="433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5348" name="Left Brace 225347"/>
            <p:cNvSpPr/>
            <p:nvPr/>
          </p:nvSpPr>
          <p:spPr bwMode="auto">
            <a:xfrm rot="16200000">
              <a:off x="2649234" y="1389920"/>
              <a:ext cx="228600" cy="4078224"/>
            </a:xfrm>
            <a:prstGeom prst="leftBrac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5353" name="Group 225352"/>
          <p:cNvGrpSpPr/>
          <p:nvPr/>
        </p:nvGrpSpPr>
        <p:grpSpPr>
          <a:xfrm>
            <a:off x="5678424" y="3314732"/>
            <a:ext cx="3291840" cy="742674"/>
            <a:chOff x="5678424" y="3314732"/>
            <a:chExt cx="3291840" cy="742674"/>
          </a:xfrm>
        </p:grpSpPr>
        <p:pic>
          <p:nvPicPr>
            <p:cNvPr id="225350" name="Picture 225349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5807" y="3680655"/>
              <a:ext cx="1697073" cy="3767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3" name="Left Brace 42"/>
            <p:cNvSpPr/>
            <p:nvPr/>
          </p:nvSpPr>
          <p:spPr bwMode="auto">
            <a:xfrm rot="16200000">
              <a:off x="7210044" y="1783112"/>
              <a:ext cx="228600" cy="3291840"/>
            </a:xfrm>
            <a:prstGeom prst="leftBrac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Rectangle 182"/>
          <p:cNvSpPr>
            <a:spLocks noChangeArrowheads="1"/>
          </p:cNvSpPr>
          <p:nvPr/>
        </p:nvSpPr>
        <p:spPr bwMode="auto">
          <a:xfrm>
            <a:off x="8839200" y="4800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9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53162"/>
            <a:ext cx="460375" cy="452438"/>
          </a:xfrm>
        </p:spPr>
        <p:txBody>
          <a:bodyPr/>
          <a:lstStyle/>
          <a:p>
            <a:fld id="{18937D73-D9C9-4EC1-BFBB-D9AFB24262BC}" type="slidenum">
              <a:rPr lang="en-US"/>
              <a:pPr/>
              <a:t>5</a:t>
            </a:fld>
            <a:endParaRPr lang="en-US"/>
          </a:p>
        </p:txBody>
      </p:sp>
      <p:sp>
        <p:nvSpPr>
          <p:cNvPr id="225358" name="Rectangle 7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173" y="76200"/>
            <a:ext cx="5320723" cy="868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86" y="5195014"/>
            <a:ext cx="2075087" cy="376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83" y="5614636"/>
            <a:ext cx="1358242" cy="3588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577" y="6077056"/>
            <a:ext cx="1641601" cy="283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081" y="6421522"/>
            <a:ext cx="2207675" cy="415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" y="328808"/>
            <a:ext cx="1660937" cy="283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031" y="1130474"/>
            <a:ext cx="5660014" cy="86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031" y="2227002"/>
            <a:ext cx="5357780" cy="8682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258" y="3343906"/>
            <a:ext cx="8715860" cy="999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5351" name="Group 225350"/>
          <p:cNvGrpSpPr/>
          <p:nvPr/>
        </p:nvGrpSpPr>
        <p:grpSpPr>
          <a:xfrm>
            <a:off x="2239050" y="3173575"/>
            <a:ext cx="1025625" cy="1059341"/>
            <a:chOff x="2239050" y="3173575"/>
            <a:chExt cx="1025625" cy="1059341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2466" y="3173575"/>
              <a:ext cx="622209" cy="3358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9050" y="3997822"/>
              <a:ext cx="454046" cy="235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Rectangle 43"/>
            <p:cNvSpPr/>
            <p:nvPr/>
          </p:nvSpPr>
          <p:spPr bwMode="auto">
            <a:xfrm>
              <a:off x="2732618" y="3548025"/>
              <a:ext cx="411480" cy="26517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2732618" y="3548025"/>
              <a:ext cx="411480" cy="265176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2732618" y="3548025"/>
              <a:ext cx="411480" cy="265176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5353" name="Group 225352"/>
          <p:cNvGrpSpPr/>
          <p:nvPr/>
        </p:nvGrpSpPr>
        <p:grpSpPr>
          <a:xfrm>
            <a:off x="925924" y="4216606"/>
            <a:ext cx="3867912" cy="667518"/>
            <a:chOff x="925924" y="4216606"/>
            <a:chExt cx="3867912" cy="667518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7640" y="4450989"/>
              <a:ext cx="2224480" cy="433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9" name="Left Brace 48"/>
            <p:cNvSpPr/>
            <p:nvPr/>
          </p:nvSpPr>
          <p:spPr bwMode="auto">
            <a:xfrm rot="16200000">
              <a:off x="2745580" y="2396950"/>
              <a:ext cx="228600" cy="3867912"/>
            </a:xfrm>
            <a:prstGeom prst="leftBrac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5352" name="Group 225351"/>
          <p:cNvGrpSpPr/>
          <p:nvPr/>
        </p:nvGrpSpPr>
        <p:grpSpPr>
          <a:xfrm>
            <a:off x="5578216" y="4216606"/>
            <a:ext cx="3282696" cy="667518"/>
            <a:chOff x="5578216" y="4216606"/>
            <a:chExt cx="3282696" cy="667518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9694" y="4507372"/>
              <a:ext cx="1659740" cy="3767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Left Brace 49"/>
            <p:cNvSpPr/>
            <p:nvPr/>
          </p:nvSpPr>
          <p:spPr bwMode="auto">
            <a:xfrm rot="16200000">
              <a:off x="7105264" y="2689558"/>
              <a:ext cx="228600" cy="3282696"/>
            </a:xfrm>
            <a:prstGeom prst="leftBrac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 bwMode="auto">
          <a:xfrm flipH="1">
            <a:off x="533399" y="445280"/>
            <a:ext cx="3666744" cy="4837176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7566" y="6473714"/>
            <a:ext cx="2848969" cy="282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31" y="5895617"/>
            <a:ext cx="3224779" cy="376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5359" name="Rectangle 7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7640" y="4450989"/>
            <a:ext cx="2224480" cy="433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694" y="4507372"/>
            <a:ext cx="1659740" cy="376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53162"/>
            <a:ext cx="460375" cy="452438"/>
          </a:xfrm>
        </p:spPr>
        <p:txBody>
          <a:bodyPr/>
          <a:lstStyle/>
          <a:p>
            <a:fld id="{18937D73-D9C9-4EC1-BFBB-D9AFB24262BC}" type="slidenum">
              <a:rPr lang="en-US"/>
              <a:pPr/>
              <a:t>6</a:t>
            </a:fld>
            <a:endParaRPr lang="en-US"/>
          </a:p>
        </p:txBody>
      </p:sp>
      <p:sp>
        <p:nvSpPr>
          <p:cNvPr id="225358" name="Rectangle 7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081" y="6421522"/>
            <a:ext cx="2207675" cy="415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031" y="2227002"/>
            <a:ext cx="5357780" cy="8682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258" y="3343906"/>
            <a:ext cx="8715860" cy="999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2466" y="3173575"/>
            <a:ext cx="622209" cy="33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9050" y="3997822"/>
            <a:ext cx="454046" cy="235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2732618" y="3548025"/>
            <a:ext cx="411480" cy="265176"/>
            <a:chOff x="3595352" y="1593650"/>
            <a:chExt cx="411480" cy="265176"/>
          </a:xfrm>
        </p:grpSpPr>
        <p:sp>
          <p:nvSpPr>
            <p:cNvPr id="44" name="Rectangle 43"/>
            <p:cNvSpPr/>
            <p:nvPr/>
          </p:nvSpPr>
          <p:spPr bwMode="auto">
            <a:xfrm>
              <a:off x="3595352" y="1593650"/>
              <a:ext cx="411480" cy="26517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595352" y="1593650"/>
              <a:ext cx="411480" cy="265176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3595352" y="1593650"/>
              <a:ext cx="411480" cy="265176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Left Brace 48"/>
          <p:cNvSpPr/>
          <p:nvPr/>
        </p:nvSpPr>
        <p:spPr bwMode="auto">
          <a:xfrm rot="16200000">
            <a:off x="2745580" y="2396950"/>
            <a:ext cx="228600" cy="3867912"/>
          </a:xfrm>
          <a:prstGeom prst="leftBrac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7105264" y="2689558"/>
            <a:ext cx="228600" cy="3282696"/>
          </a:xfrm>
          <a:prstGeom prst="leftBrac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5345" name="Picture 22534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7566" y="6473714"/>
            <a:ext cx="2848969" cy="282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31" y="5895617"/>
            <a:ext cx="3224779" cy="376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04" y="5895616"/>
            <a:ext cx="3658152" cy="3767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5359" name="Rectangle 7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5858039"/>
            <a:ext cx="91440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 19"/>
          <p:cNvGrpSpPr/>
          <p:nvPr/>
        </p:nvGrpSpPr>
        <p:grpSpPr>
          <a:xfrm>
            <a:off x="748430" y="4634004"/>
            <a:ext cx="8275320" cy="1184224"/>
            <a:chOff x="748430" y="4634004"/>
            <a:chExt cx="8275320" cy="1184224"/>
          </a:xfrm>
        </p:grpSpPr>
        <p:sp>
          <p:nvSpPr>
            <p:cNvPr id="30" name="Left Brace 29"/>
            <p:cNvSpPr/>
            <p:nvPr/>
          </p:nvSpPr>
          <p:spPr bwMode="auto">
            <a:xfrm rot="16200000">
              <a:off x="4611770" y="770664"/>
              <a:ext cx="548640" cy="8275320"/>
            </a:xfrm>
            <a:prstGeom prst="leftBrac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90850" y="5535460"/>
              <a:ext cx="904858" cy="2827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744706" y="5279688"/>
              <a:ext cx="282768" cy="188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173" y="76200"/>
            <a:ext cx="5320723" cy="868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" y="328808"/>
            <a:ext cx="1660937" cy="283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031" y="1130474"/>
            <a:ext cx="5660014" cy="86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Rectangle 182"/>
          <p:cNvSpPr>
            <a:spLocks noChangeArrowheads="1"/>
          </p:cNvSpPr>
          <p:nvPr/>
        </p:nvSpPr>
        <p:spPr bwMode="auto">
          <a:xfrm>
            <a:off x="5410200" y="5562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600"/>
            <a:ext cx="325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45" name="Line 41"/>
          <p:cNvSpPr>
            <a:spLocks noChangeShapeType="1"/>
          </p:cNvSpPr>
          <p:nvPr/>
        </p:nvSpPr>
        <p:spPr bwMode="auto">
          <a:xfrm flipV="1">
            <a:off x="7275513" y="914400"/>
            <a:ext cx="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46" name="Line 42"/>
          <p:cNvSpPr>
            <a:spLocks noChangeShapeType="1"/>
          </p:cNvSpPr>
          <p:nvPr/>
        </p:nvSpPr>
        <p:spPr bwMode="auto">
          <a:xfrm flipV="1">
            <a:off x="7686675" y="914400"/>
            <a:ext cx="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47" name="Line 43"/>
          <p:cNvSpPr>
            <a:spLocks noChangeShapeType="1"/>
          </p:cNvSpPr>
          <p:nvPr/>
        </p:nvSpPr>
        <p:spPr bwMode="auto">
          <a:xfrm flipV="1">
            <a:off x="8107363" y="914400"/>
            <a:ext cx="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69A1F92-C7BF-4375-839A-3FC93B95F088}" type="slidenum">
              <a:rPr lang="en-US"/>
              <a:pPr/>
              <a:t>7</a:t>
            </a:fld>
            <a:endParaRPr lang="en-US"/>
          </a:p>
        </p:txBody>
      </p:sp>
      <p:pic>
        <p:nvPicPr>
          <p:cNvPr id="22630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7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63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16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609600"/>
            <a:ext cx="511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605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9812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6339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24779"/>
            <a:ext cx="1811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40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03425"/>
            <a:ext cx="11160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41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165475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350" name="Line 46"/>
          <p:cNvSpPr>
            <a:spLocks noChangeShapeType="1"/>
          </p:cNvSpPr>
          <p:nvPr/>
        </p:nvSpPr>
        <p:spPr bwMode="auto">
          <a:xfrm flipH="1">
            <a:off x="1219200" y="838200"/>
            <a:ext cx="5943600" cy="1219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51" name="Rectangle 47"/>
          <p:cNvSpPr>
            <a:spLocks noChangeArrowheads="1"/>
          </p:cNvSpPr>
          <p:nvPr/>
        </p:nvSpPr>
        <p:spPr bwMode="auto">
          <a:xfrm>
            <a:off x="2732088" y="511175"/>
            <a:ext cx="430212" cy="411163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52" name="Line 48"/>
          <p:cNvSpPr>
            <a:spLocks noChangeShapeType="1"/>
          </p:cNvSpPr>
          <p:nvPr/>
        </p:nvSpPr>
        <p:spPr bwMode="auto">
          <a:xfrm flipH="1" flipV="1">
            <a:off x="3182112" y="685800"/>
            <a:ext cx="3968496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54" name="Rectangle 5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55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80660" y="5887341"/>
            <a:ext cx="5094287" cy="868363"/>
            <a:chOff x="1992313" y="4389437"/>
            <a:chExt cx="5094287" cy="868363"/>
          </a:xfrm>
        </p:grpSpPr>
        <p:pic>
          <p:nvPicPr>
            <p:cNvPr id="57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950" y="4413250"/>
              <a:ext cx="75565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4467225"/>
              <a:ext cx="1076325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75" y="4622800"/>
              <a:ext cx="339725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138" y="4389437"/>
              <a:ext cx="830262" cy="868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5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4618037"/>
              <a:ext cx="10191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3" y="4668837"/>
              <a:ext cx="3016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874" y="4317141"/>
            <a:ext cx="4693678" cy="86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1755" y="4156445"/>
            <a:ext cx="1659190" cy="1037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645" y="2922867"/>
            <a:ext cx="4656363" cy="810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1596" y="1892474"/>
            <a:ext cx="3413056" cy="452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2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2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2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45" grpId="0" animBg="1"/>
      <p:bldP spid="226345" grpId="1" animBg="1"/>
      <p:bldP spid="226346" grpId="0" animBg="1"/>
      <p:bldP spid="226346" grpId="1" animBg="1"/>
      <p:bldP spid="226347" grpId="0" animBg="1"/>
      <p:bldP spid="226347" grpId="1" animBg="1"/>
      <p:bldP spid="226307" grpId="0" animBg="1"/>
      <p:bldP spid="226315" grpId="0" animBg="1"/>
      <p:bldP spid="226350" grpId="0" animBg="1"/>
      <p:bldP spid="226350" grpId="1" animBg="1"/>
      <p:bldP spid="226351" grpId="0" animBg="1"/>
      <p:bldP spid="226351" grpId="1" animBg="1"/>
      <p:bldP spid="226352" grpId="0" animBg="1"/>
      <p:bldP spid="22635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24779"/>
            <a:ext cx="1811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A974-FFD2-4A92-9EA3-6C6AE9782C61}" type="slidenum">
              <a:rPr lang="en-US"/>
              <a:pPr/>
              <a:t>8</a:t>
            </a:fld>
            <a:endParaRPr lang="en-US"/>
          </a:p>
        </p:txBody>
      </p:sp>
      <p:pic>
        <p:nvPicPr>
          <p:cNvPr id="2304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16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600"/>
            <a:ext cx="325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609600"/>
            <a:ext cx="511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9" name="Line 9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1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5165725"/>
            <a:ext cx="16652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06738"/>
            <a:ext cx="6238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67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1465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605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9812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74863"/>
            <a:ext cx="2270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2722563" y="2046288"/>
            <a:ext cx="274637" cy="2460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19" name="Rectangle 19"/>
          <p:cNvSpPr>
            <a:spLocks noChangeArrowheads="1"/>
          </p:cNvSpPr>
          <p:nvPr/>
        </p:nvSpPr>
        <p:spPr bwMode="auto">
          <a:xfrm>
            <a:off x="3619500" y="1809750"/>
            <a:ext cx="739775" cy="4206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0" name="Rectangle 20"/>
          <p:cNvSpPr>
            <a:spLocks noChangeArrowheads="1"/>
          </p:cNvSpPr>
          <p:nvPr/>
        </p:nvSpPr>
        <p:spPr bwMode="auto">
          <a:xfrm>
            <a:off x="4648200" y="1955800"/>
            <a:ext cx="466725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042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5703888"/>
            <a:ext cx="7191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5699125"/>
            <a:ext cx="889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1600200"/>
            <a:ext cx="1431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4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6588"/>
            <a:ext cx="23415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5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4398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26" name="Line 26"/>
          <p:cNvSpPr>
            <a:spLocks noChangeShapeType="1"/>
          </p:cNvSpPr>
          <p:nvPr/>
        </p:nvSpPr>
        <p:spPr bwMode="auto">
          <a:xfrm>
            <a:off x="5486400" y="1447800"/>
            <a:ext cx="0" cy="128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27" name="Line 27"/>
          <p:cNvSpPr>
            <a:spLocks noChangeShapeType="1"/>
          </p:cNvSpPr>
          <p:nvPr/>
        </p:nvSpPr>
        <p:spPr bwMode="auto">
          <a:xfrm>
            <a:off x="6526213" y="2220913"/>
            <a:ext cx="0" cy="3111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28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21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9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8800"/>
            <a:ext cx="9080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30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88" y="3116263"/>
            <a:ext cx="30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31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313531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0432" name="Group 32"/>
          <p:cNvGrpSpPr>
            <a:grpSpLocks/>
          </p:cNvGrpSpPr>
          <p:nvPr/>
        </p:nvGrpSpPr>
        <p:grpSpPr bwMode="auto">
          <a:xfrm>
            <a:off x="5486400" y="3802063"/>
            <a:ext cx="3581400" cy="503237"/>
            <a:chOff x="3456" y="2395"/>
            <a:chExt cx="2256" cy="317"/>
          </a:xfrm>
        </p:grpSpPr>
        <p:pic>
          <p:nvPicPr>
            <p:cNvPr id="230433" name="Picture 3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57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0434" name="Picture 3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" y="2496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0435" name="Picture 3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" y="2510"/>
              <a:ext cx="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0436" name="Picture 3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95"/>
              <a:ext cx="90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0437" name="Line 37"/>
          <p:cNvSpPr>
            <a:spLocks noChangeShapeType="1"/>
          </p:cNvSpPr>
          <p:nvPr/>
        </p:nvSpPr>
        <p:spPr bwMode="auto">
          <a:xfrm>
            <a:off x="2870200" y="1773238"/>
            <a:ext cx="0" cy="3111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38" name="Picture 3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552575"/>
            <a:ext cx="14049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39" name="Line 39"/>
          <p:cNvSpPr>
            <a:spLocks noChangeShapeType="1"/>
          </p:cNvSpPr>
          <p:nvPr/>
        </p:nvSpPr>
        <p:spPr bwMode="auto">
          <a:xfrm>
            <a:off x="3938588" y="2238375"/>
            <a:ext cx="3446462" cy="31083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40" name="Line 40"/>
          <p:cNvSpPr>
            <a:spLocks noChangeShapeType="1"/>
          </p:cNvSpPr>
          <p:nvPr/>
        </p:nvSpPr>
        <p:spPr bwMode="auto">
          <a:xfrm flipH="1" flipV="1">
            <a:off x="3848100" y="3308350"/>
            <a:ext cx="2678113" cy="20383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41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03425"/>
            <a:ext cx="1116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42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165475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43" name="Rectangle 43"/>
          <p:cNvSpPr>
            <a:spLocks noChangeArrowheads="1"/>
          </p:cNvSpPr>
          <p:nvPr/>
        </p:nvSpPr>
        <p:spPr bwMode="auto">
          <a:xfrm>
            <a:off x="3619500" y="3089275"/>
            <a:ext cx="209550" cy="201613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4" name="Line 44"/>
          <p:cNvSpPr>
            <a:spLocks noChangeShapeType="1"/>
          </p:cNvSpPr>
          <p:nvPr/>
        </p:nvSpPr>
        <p:spPr bwMode="auto">
          <a:xfrm>
            <a:off x="4881563" y="2293938"/>
            <a:ext cx="2814637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45" name="Line 45"/>
          <p:cNvSpPr>
            <a:spLocks noChangeShapeType="1"/>
          </p:cNvSpPr>
          <p:nvPr/>
        </p:nvSpPr>
        <p:spPr bwMode="auto">
          <a:xfrm>
            <a:off x="2887663" y="2293938"/>
            <a:ext cx="4456112" cy="35369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46" name="Line 46"/>
          <p:cNvSpPr>
            <a:spLocks noChangeShapeType="1"/>
          </p:cNvSpPr>
          <p:nvPr/>
        </p:nvSpPr>
        <p:spPr bwMode="auto">
          <a:xfrm flipH="1" flipV="1">
            <a:off x="5029200" y="3436938"/>
            <a:ext cx="1343025" cy="2362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47" name="Rectangle 47"/>
          <p:cNvSpPr>
            <a:spLocks noChangeArrowheads="1"/>
          </p:cNvSpPr>
          <p:nvPr/>
        </p:nvSpPr>
        <p:spPr bwMode="auto">
          <a:xfrm>
            <a:off x="4687888" y="3079750"/>
            <a:ext cx="484187" cy="338138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48" name="Line 48"/>
          <p:cNvSpPr>
            <a:spLocks noChangeShapeType="1"/>
          </p:cNvSpPr>
          <p:nvPr/>
        </p:nvSpPr>
        <p:spPr bwMode="auto">
          <a:xfrm flipH="1">
            <a:off x="6629400" y="3276600"/>
            <a:ext cx="533400" cy="2057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49" name="Line 49"/>
          <p:cNvSpPr>
            <a:spLocks noChangeShapeType="1"/>
          </p:cNvSpPr>
          <p:nvPr/>
        </p:nvSpPr>
        <p:spPr bwMode="auto">
          <a:xfrm flipH="1" flipV="1">
            <a:off x="7620000" y="4191000"/>
            <a:ext cx="1524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0" name="Line 50"/>
          <p:cNvSpPr>
            <a:spLocks noChangeShapeType="1"/>
          </p:cNvSpPr>
          <p:nvPr/>
        </p:nvSpPr>
        <p:spPr bwMode="auto">
          <a:xfrm flipV="1">
            <a:off x="6781800" y="2667000"/>
            <a:ext cx="0" cy="1371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1" name="Rectangle 51"/>
          <p:cNvSpPr>
            <a:spLocks noChangeArrowheads="1"/>
          </p:cNvSpPr>
          <p:nvPr/>
        </p:nvSpPr>
        <p:spPr bwMode="auto">
          <a:xfrm>
            <a:off x="2667000" y="1508125"/>
            <a:ext cx="1746250" cy="838200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0452" name="Picture 5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3" y="4286250"/>
            <a:ext cx="18573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53" name="Line 53"/>
          <p:cNvSpPr>
            <a:spLocks noChangeShapeType="1"/>
          </p:cNvSpPr>
          <p:nvPr/>
        </p:nvSpPr>
        <p:spPr bwMode="auto">
          <a:xfrm flipH="1">
            <a:off x="1143000" y="762000"/>
            <a:ext cx="6477000" cy="1371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54" name="Picture 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18081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55" name="Rectangle 55"/>
          <p:cNvSpPr>
            <a:spLocks noChangeArrowheads="1"/>
          </p:cNvSpPr>
          <p:nvPr/>
        </p:nvSpPr>
        <p:spPr bwMode="auto">
          <a:xfrm>
            <a:off x="6361113" y="2192338"/>
            <a:ext cx="1498600" cy="484187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0456" name="Group 56"/>
          <p:cNvGrpSpPr>
            <a:grpSpLocks/>
          </p:cNvGrpSpPr>
          <p:nvPr/>
        </p:nvGrpSpPr>
        <p:grpSpPr bwMode="auto">
          <a:xfrm>
            <a:off x="7924800" y="2238375"/>
            <a:ext cx="1143000" cy="390525"/>
            <a:chOff x="4992" y="1392"/>
            <a:chExt cx="720" cy="246"/>
          </a:xfrm>
        </p:grpSpPr>
        <p:pic>
          <p:nvPicPr>
            <p:cNvPr id="230457" name="Picture 5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392"/>
              <a:ext cx="72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58" name="Picture 5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" y="1536"/>
              <a:ext cx="605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0459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60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2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3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3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2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23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1" dur="500"/>
                                        <p:tgtEl>
                                          <p:spTgt spid="23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1" dur="500"/>
                                        <p:tgtEl>
                                          <p:spTgt spid="23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3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3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8" grpId="0" animBg="1"/>
      <p:bldP spid="230418" grpId="1" animBg="1"/>
      <p:bldP spid="230419" grpId="0" animBg="1"/>
      <p:bldP spid="230419" grpId="1" animBg="1"/>
      <p:bldP spid="230420" grpId="0" animBg="1"/>
      <p:bldP spid="230420" grpId="1" animBg="1"/>
      <p:bldP spid="230426" grpId="0" animBg="1"/>
      <p:bldP spid="230427" grpId="0" animBg="1"/>
      <p:bldP spid="230437" grpId="0" animBg="1"/>
      <p:bldP spid="230439" grpId="0" animBg="1"/>
      <p:bldP spid="230439" grpId="1" animBg="1"/>
      <p:bldP spid="230440" grpId="0" animBg="1"/>
      <p:bldP spid="230440" grpId="1" animBg="1"/>
      <p:bldP spid="230443" grpId="0" animBg="1"/>
      <p:bldP spid="230443" grpId="1" animBg="1"/>
      <p:bldP spid="230444" grpId="0" animBg="1"/>
      <p:bldP spid="230444" grpId="1" animBg="1"/>
      <p:bldP spid="230445" grpId="0" animBg="1"/>
      <p:bldP spid="230445" grpId="1" animBg="1"/>
      <p:bldP spid="230446" grpId="0" animBg="1"/>
      <p:bldP spid="230446" grpId="1" animBg="1"/>
      <p:bldP spid="230447" grpId="0" animBg="1"/>
      <p:bldP spid="230447" grpId="1" animBg="1"/>
      <p:bldP spid="230448" grpId="0" animBg="1"/>
      <p:bldP spid="230448" grpId="1" animBg="1"/>
      <p:bldP spid="230449" grpId="0" animBg="1"/>
      <p:bldP spid="230449" grpId="1" animBg="1"/>
      <p:bldP spid="230450" grpId="0" animBg="1"/>
      <p:bldP spid="230450" grpId="1" animBg="1"/>
      <p:bldP spid="230451" grpId="0" animBg="1"/>
      <p:bldP spid="230453" grpId="0" animBg="1"/>
      <p:bldP spid="230453" grpId="1" animBg="1"/>
      <p:bldP spid="2304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24779"/>
            <a:ext cx="1811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A974-FFD2-4A92-9EA3-6C6AE9782C61}" type="slidenum">
              <a:rPr lang="en-US"/>
              <a:pPr/>
              <a:t>9</a:t>
            </a:fld>
            <a:endParaRPr lang="en-US"/>
          </a:p>
        </p:txBody>
      </p:sp>
      <p:pic>
        <p:nvPicPr>
          <p:cNvPr id="2304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301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16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600"/>
            <a:ext cx="325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609600"/>
            <a:ext cx="511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9" name="Line 9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1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1133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60538"/>
            <a:ext cx="3016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9812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74863"/>
            <a:ext cx="2270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3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1600200"/>
            <a:ext cx="1431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4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6588"/>
            <a:ext cx="23415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5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4398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26" name="Line 26"/>
          <p:cNvSpPr>
            <a:spLocks noChangeShapeType="1"/>
          </p:cNvSpPr>
          <p:nvPr/>
        </p:nvSpPr>
        <p:spPr bwMode="auto">
          <a:xfrm>
            <a:off x="5486400" y="1447800"/>
            <a:ext cx="0" cy="128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4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003425"/>
            <a:ext cx="1116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59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60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364" y="4539476"/>
            <a:ext cx="4674427" cy="489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3266062"/>
            <a:ext cx="3582181" cy="772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03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97&quot;&gt;&lt;property id=&quot;20148&quot; value=&quot;5&quot;/&gt;&lt;property id=&quot;20300&quot; value=&quot;Slide 2&quot;/&gt;&lt;property id=&quot;20307&quot; value=&quot;257&quot;/&gt;&lt;/object&gt;&lt;object type=&quot;3&quot; unique_id=&quot;10198&quot;&gt;&lt;property id=&quot;20148&quot; value=&quot;5&quot;/&gt;&lt;property id=&quot;20300&quot; value=&quot;Slide 3&quot;/&gt;&lt;property id=&quot;20307&quot; value=&quot;258&quot;/&gt;&lt;/object&gt;&lt;object type=&quot;3&quot; unique_id=&quot;10199&quot;&gt;&lt;property id=&quot;20148&quot; value=&quot;5&quot;/&gt;&lt;property id=&quot;20300&quot; value=&quot;Slide 4&quot;/&gt;&lt;property id=&quot;20307&quot; value=&quot;259&quot;/&gt;&lt;/object&gt;&lt;object type=&quot;3&quot; unique_id=&quot;10200&quot;&gt;&lt;property id=&quot;20148&quot; value=&quot;5&quot;/&gt;&lt;property id=&quot;20300&quot; value=&quot;Slide 5&quot;/&gt;&lt;property id=&quot;20307&quot; value=&quot;260&quot;/&gt;&lt;/object&gt;&lt;object type=&quot;3&quot; unique_id=&quot;10201&quot;&gt;&lt;property id=&quot;20148&quot; value=&quot;5&quot;/&gt;&lt;property id=&quot;20300&quot; value=&quot;Slide 6&quot;/&gt;&lt;property id=&quot;20307&quot; value=&quot;261&quot;/&gt;&lt;/object&gt;&lt;object type=&quot;3&quot; unique_id=&quot;10202&quot;&gt;&lt;property id=&quot;20148&quot; value=&quot;5&quot;/&gt;&lt;property id=&quot;20300&quot; value=&quot;Slide 7&quot;/&gt;&lt;property id=&quot;20307&quot; value=&quot;262&quot;/&gt;&lt;/object&gt;&lt;object type=&quot;3&quot; unique_id=&quot;10203&quot;&gt;&lt;property id=&quot;20148&quot; value=&quot;5&quot;/&gt;&lt;property id=&quot;20300&quot; value=&quot;Slide 8&quot;/&gt;&lt;property id=&quot;20307&quot; value=&quot;263&quot;/&gt;&lt;/object&gt;&lt;object type=&quot;3&quot; unique_id=&quot;10204&quot;&gt;&lt;property id=&quot;20148&quot; value=&quot;5&quot;/&gt;&lt;property id=&quot;20300&quot; value=&quot;Slide 9&quot;/&gt;&lt;property id=&quot;20307&quot; value=&quot;264&quot;/&gt;&lt;/object&gt;&lt;object type=&quot;3&quot; unique_id=&quot;10205&quot;&gt;&lt;property id=&quot;20148&quot; value=&quot;5&quot;/&gt;&lt;property id=&quot;20300&quot; value=&quot;Slide 10&quot;/&gt;&lt;property id=&quot;20307&quot; value=&quot;265&quot;/&gt;&lt;/object&gt;&lt;object type=&quot;3&quot; unique_id=&quot;10206&quot;&gt;&lt;property id=&quot;20148&quot; value=&quot;5&quot;/&gt;&lt;property id=&quot;20300&quot; value=&quot;Slide 11&quot;/&gt;&lt;property id=&quot;20307&quot; value=&quot;266&quot;/&gt;&lt;/object&gt;&lt;object type=&quot;3&quot; unique_id=&quot;10207&quot;&gt;&lt;property id=&quot;20148&quot; value=&quot;5&quot;/&gt;&lt;property id=&quot;20300&quot; value=&quot;Slide 12&quot;/&gt;&lt;property id=&quot;20307&quot; value=&quot;267&quot;/&gt;&lt;/object&gt;&lt;object type=&quot;3&quot; unique_id=&quot;10208&quot;&gt;&lt;property id=&quot;20148&quot; value=&quot;5&quot;/&gt;&lt;property id=&quot;20300&quot; value=&quot;Slide 13&quot;/&gt;&lt;property id=&quot;20307&quot; value=&quot;268&quot;/&gt;&lt;/object&gt;&lt;object type=&quot;3&quot; unique_id=&quot;10209&quot;&gt;&lt;property id=&quot;20148&quot; value=&quot;5&quot;/&gt;&lt;property id=&quot;20300&quot; value=&quot;Slide 14&quot;/&gt;&lt;property id=&quot;20307&quot; value=&quot;269&quot;/&gt;&lt;/object&gt;&lt;object type=&quot;3&quot; unique_id=&quot;10210&quot;&gt;&lt;property id=&quot;20148&quot; value=&quot;5&quot;/&gt;&lt;property id=&quot;20300&quot; value=&quot;Slide 15&quot;/&gt;&lt;property id=&quot;20307&quot; value=&quot;27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60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u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4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k=0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7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Phi'(x)=\frac{1}{\sqrt{2\pi}}\left[e^{-t^2/2}\right]_{t:\to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53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e^{-x^2/2}}{\sqrt{2\pi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16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\left[\sqrt{2\pi}(\Phi(x))\right]=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659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sqrt{2\pi}(\Phi(x)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13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22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7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1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sqrt{2\pi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6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x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73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h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8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u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4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1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$k=0,1,2,\l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015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6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=x^2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25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286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9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38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u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84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imple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24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ntiderivativ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76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15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16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7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chg $x$ to 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82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k=1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56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REMEMB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10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only work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8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for 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574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1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15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u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4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$k=0,1,2,\l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01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6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imple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824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ntiderivativ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76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15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k=1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56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-x^2/2}\to0$, as $x\to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585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\,xe^{-x^2/2}\,dx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61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u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4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2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5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$k=0,1,2,\l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015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60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hi(-2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659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15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{-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43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14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k=2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73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15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k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20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easi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2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\infty}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592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easi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9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u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4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k=2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73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$k=0,1,2,\l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015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60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2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5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14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15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14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7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15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1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u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4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k=2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73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$k=0,1,2,\l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015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60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14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15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x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14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k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81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qrt{2\pi}[\Phi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140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D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4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sqrt{2\pi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69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do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20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fo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48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89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14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u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4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sqrt{2\pi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69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$k=0,1,2,\l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015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60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t:\to-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32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15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k=3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0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5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dt:\to(-1)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21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78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^2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355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x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28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5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u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4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k=3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90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sqrt{2\pi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69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$k=0,1,2,\l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015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60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sqrt{2\pi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669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qrt{2\pi}[\Phi(-2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160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5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x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28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74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^2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5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^2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5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^2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5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qrt{2\pi}[\Phi(-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165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k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20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mpu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4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$k=0,1,2,\l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015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60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x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73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^{k-1}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434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{k-2}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86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k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6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k-1)x^{k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24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h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8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{k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0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15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SNCD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24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^{k-1}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434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(k-1)x^{k-2}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462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{k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0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2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96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4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^{k-1}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434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{k-2}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86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x:\to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33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k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6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^{k-1}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434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(k-1)x^{k-2}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462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do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3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8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{k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90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5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^{k-1}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434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{k-2}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86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k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36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x^{k-1}$&#10;\end{document}&#10;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43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47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(k-1)x^{k-2}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462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7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k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66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x^{k-1}e^{-x^2/2}\to 0$, as $x\to\pm\infty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916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ke^{-x^2/2}\,dx=&#10;(k-1)\int_{-\infty}^\infty  x^{k-2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680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51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{2n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34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ke^{-x^2/2}\,dx=&#10;(k-1)\int_{-\infty}^\infty  x^{k-2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680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k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6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65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(2n-1)\int_{-\infty}^\infty  x^{2n-2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597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&#10;(2n-1)(2n-3)\int_{-\infty}^\infty  x^{2n-4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219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cdots=(2n-1)(2n-3)\cdots3\int_{-\infty}^\infty x^{2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29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(2n-1)(2n-3)\cdots3\cdot1\int_{-\infty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49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[(2n-1)(2n-3)\cdots3\cdot1]\sqrt{2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115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{-\infty}^\infty x^{2n}e^{-x^2/2}\,dx=&#10;(2n-1)(2n-3)\cdots(3)(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5"/>
  <p:tag name="PICTUREFILESIZE" val="4291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98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{2n+1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39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(2n)\int_{-\infty}^\infty  x^{2n-1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459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ke^{-x^2/2}\,dx=&#10;(k-1)\int_{-\infty}^\infty  x^{k-2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680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hen $x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97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k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66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&#10;(2n)(2n-2)\int_{-\infty}^\infty  x^{2n-3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3017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cdots=(2n)(2n-2)\cdots4\int_{-\infty}^\infty x^{3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124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(2n)(2n-2)\cdots4\cdot2\int_{-\infty}^\infty x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3033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\,xe^{-x^2/2}\,dx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61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98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{2n+1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39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9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upper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14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{2n+1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39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51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{-\infty}^\infty x^{2n}e^{-x^2/2}\,dx=&#10;(2n-1)(2n-3)\cdots(3)(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5"/>
  <p:tag name="PICTUREFILESIZE" val="4291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98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{2n+1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39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71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517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{-\infty}^\infty x^{2n}e^{-x^2/2}\,dx=&#10;(2n-1)(2n-3)\cdots(3)(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5"/>
  <p:tag name="PICTUREFILESIZE" val="429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minus 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3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hen $x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97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lower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MULTIP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BY $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75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3^\infty e^{4x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209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4{\color{blue}x}-({\color{blue}x}^2/2)]_{{\color{blue}x}:\to{\color{red}x+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4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4({\color{red}x+4})-(({\color{red}x+4})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8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(x^2/2)+(4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4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1}{\sqrt{2\pi}}\int_{3-4}^\infty e^{4^2/2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545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e^8}{\sqrt{2\pi}}\int_{-1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190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e^8[\Phi(1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38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3^\infty(e^{4x}-7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57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frac{1}{\sqrt{2\pi}}\int_3^\infty\,\,\,e^{4x}e^{-x^2/2}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82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\,\left[\frac{7}{\sqrt{2\pi}}\int_3^\infty e^{-x^2/2}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558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7[\Phi(-3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e^8[\Phi(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92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^{4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29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-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{-\infty}^\infty(e^{4x}-7)_+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734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4a}-7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06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4a}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79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a=\ln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3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=(\ln7)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90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1}{\sqrt{2\pi}}\int_a^\infty(e^{4x}-7)_+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73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1}{\sqrt{2\pi}}\int_a^\infty(e^{4x}-7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60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frac{1}{\sqrt{2\pi}}\int_a^\infty e^{4x}e^{-x^2/2}\,dx\right]&#10;-\left[\frac{7}{\sqrt{2\pi}}\int_a^\infty e^{-x^2/2}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5066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0.4864775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6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Phi(-a)\approx0.3133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29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7[\Phi(-a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e^8[\Phi(4-a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2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^{4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29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-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e^8[\Phi(4-a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23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7[\Phi(-a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=(\ln7)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90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1}{\sqrt{2\pi}}\int_a^\infty(e^{4x}-7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60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frac{1}{\sqrt{2\pi}}\int_a^\infty e^{4x}e^{-x^2/2}\,dx\right]&#10;-\left[\frac{7}{\sqrt{2\pi}}\int_a^\infty e^{-x^2/2}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506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^{4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2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-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8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approx0.4864775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6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Phi(-a)\approx0.3133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Phi(4-a)\approx0.9997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83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{-\infty}^\infty(e^{4x}-7)_+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73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1}{\sqrt{2\pi}}\int_a^\infty(e^{4x}-7)_+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730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297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39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r $k=0,1,2,\l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015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5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27</Words>
  <Application>Microsoft Office PowerPoint</Application>
  <PresentationFormat>On-screen Show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281</cp:revision>
  <dcterms:created xsi:type="dcterms:W3CDTF">2008-08-29T11:36:52Z</dcterms:created>
  <dcterms:modified xsi:type="dcterms:W3CDTF">2011-02-22T12:09:27Z</dcterms:modified>
</cp:coreProperties>
</file>