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458" r:id="rId2"/>
    <p:sldId id="395" r:id="rId3"/>
    <p:sldId id="396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0" r:id="rId28"/>
    <p:sldId id="431" r:id="rId29"/>
    <p:sldId id="432" r:id="rId30"/>
    <p:sldId id="433" r:id="rId31"/>
    <p:sldId id="449" r:id="rId32"/>
    <p:sldId id="434" r:id="rId33"/>
    <p:sldId id="448" r:id="rId34"/>
    <p:sldId id="435" r:id="rId35"/>
    <p:sldId id="436" r:id="rId36"/>
    <p:sldId id="437" r:id="rId37"/>
    <p:sldId id="457" r:id="rId38"/>
    <p:sldId id="438" r:id="rId39"/>
    <p:sldId id="439" r:id="rId40"/>
    <p:sldId id="440" r:id="rId41"/>
    <p:sldId id="441" r:id="rId42"/>
    <p:sldId id="442" r:id="rId43"/>
    <p:sldId id="450" r:id="rId44"/>
    <p:sldId id="454" r:id="rId45"/>
    <p:sldId id="455" r:id="rId46"/>
    <p:sldId id="456" r:id="rId47"/>
    <p:sldId id="446" r:id="rId48"/>
  </p:sldIdLst>
  <p:sldSz cx="9144000" cy="6858000" type="screen4x3"/>
  <p:notesSz cx="7315200" cy="9601200"/>
  <p:custDataLst>
    <p:tags r:id="rId5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17" autoAdjust="0"/>
    <p:restoredTop sz="78639" autoAdjust="0"/>
  </p:normalViewPr>
  <p:slideViewPr>
    <p:cSldViewPr>
      <p:cViewPr varScale="1">
        <p:scale>
          <a:sx n="76" d="100"/>
          <a:sy n="76" d="100"/>
        </p:scale>
        <p:origin x="-4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453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3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3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53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33F83B41-D482-48A2-A032-A890BD8B363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681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7855D5-A84B-456A-9903-C15EC05A92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0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9AA8C-CCC8-4017-B422-E88D132FCB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8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2FD4D-B0DC-4E86-8101-7216E9B736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6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CFA12-15E4-4502-819B-1434EF6D6D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06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FB2A1C-78F8-4551-BE39-EBF473803E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2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184F4-E63B-4AF2-BC73-68EE5749E2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60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BC945-BB19-490C-840F-A840FA52FC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88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C0DD1-38B1-4E13-A83F-05B4853210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6A40-6ACD-429E-8A8E-A2682181A2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19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1DDEE-0053-4CAA-BC28-3ECA86696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0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422AE-4195-4187-8528-EA6F1F64E7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3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CD49AB-3118-4497-9B2D-93D296B5F8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134.xml"/><Relationship Id="rId18" Type="http://schemas.openxmlformats.org/officeDocument/2006/relationships/tags" Target="../tags/tag139.xml"/><Relationship Id="rId26" Type="http://schemas.openxmlformats.org/officeDocument/2006/relationships/tags" Target="../tags/tag147.xml"/><Relationship Id="rId39" Type="http://schemas.openxmlformats.org/officeDocument/2006/relationships/image" Target="../media/image23.png"/><Relationship Id="rId3" Type="http://schemas.openxmlformats.org/officeDocument/2006/relationships/tags" Target="../tags/tag124.xml"/><Relationship Id="rId21" Type="http://schemas.openxmlformats.org/officeDocument/2006/relationships/tags" Target="../tags/tag142.xml"/><Relationship Id="rId34" Type="http://schemas.openxmlformats.org/officeDocument/2006/relationships/image" Target="../media/image50.png"/><Relationship Id="rId42" Type="http://schemas.openxmlformats.org/officeDocument/2006/relationships/image" Target="../media/image27.png"/><Relationship Id="rId47" Type="http://schemas.openxmlformats.org/officeDocument/2006/relationships/image" Target="../media/image56.png"/><Relationship Id="rId50" Type="http://schemas.openxmlformats.org/officeDocument/2006/relationships/image" Target="../media/image46.png"/><Relationship Id="rId7" Type="http://schemas.openxmlformats.org/officeDocument/2006/relationships/tags" Target="../tags/tag128.xml"/><Relationship Id="rId12" Type="http://schemas.openxmlformats.org/officeDocument/2006/relationships/tags" Target="../tags/tag133.xml"/><Relationship Id="rId17" Type="http://schemas.openxmlformats.org/officeDocument/2006/relationships/tags" Target="../tags/tag138.xml"/><Relationship Id="rId25" Type="http://schemas.openxmlformats.org/officeDocument/2006/relationships/tags" Target="../tags/tag146.xml"/><Relationship Id="rId33" Type="http://schemas.openxmlformats.org/officeDocument/2006/relationships/image" Target="../media/image49.png"/><Relationship Id="rId38" Type="http://schemas.openxmlformats.org/officeDocument/2006/relationships/image" Target="../media/image22.png"/><Relationship Id="rId46" Type="http://schemas.openxmlformats.org/officeDocument/2006/relationships/image" Target="../media/image55.png"/><Relationship Id="rId2" Type="http://schemas.openxmlformats.org/officeDocument/2006/relationships/tags" Target="../tags/tag123.xml"/><Relationship Id="rId16" Type="http://schemas.openxmlformats.org/officeDocument/2006/relationships/tags" Target="../tags/tag137.xml"/><Relationship Id="rId20" Type="http://schemas.openxmlformats.org/officeDocument/2006/relationships/tags" Target="../tags/tag141.xml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1" Type="http://schemas.openxmlformats.org/officeDocument/2006/relationships/tags" Target="../tags/tag122.xml"/><Relationship Id="rId6" Type="http://schemas.openxmlformats.org/officeDocument/2006/relationships/tags" Target="../tags/tag127.xml"/><Relationship Id="rId11" Type="http://schemas.openxmlformats.org/officeDocument/2006/relationships/tags" Target="../tags/tag132.xml"/><Relationship Id="rId24" Type="http://schemas.openxmlformats.org/officeDocument/2006/relationships/tags" Target="../tags/tag145.xml"/><Relationship Id="rId32" Type="http://schemas.openxmlformats.org/officeDocument/2006/relationships/image" Target="../media/image48.png"/><Relationship Id="rId37" Type="http://schemas.openxmlformats.org/officeDocument/2006/relationships/image" Target="../media/image51.png"/><Relationship Id="rId40" Type="http://schemas.openxmlformats.org/officeDocument/2006/relationships/image" Target="../media/image24.png"/><Relationship Id="rId45" Type="http://schemas.openxmlformats.org/officeDocument/2006/relationships/image" Target="../media/image54.png"/><Relationship Id="rId5" Type="http://schemas.openxmlformats.org/officeDocument/2006/relationships/tags" Target="../tags/tag126.xml"/><Relationship Id="rId15" Type="http://schemas.openxmlformats.org/officeDocument/2006/relationships/tags" Target="../tags/tag136.xml"/><Relationship Id="rId23" Type="http://schemas.openxmlformats.org/officeDocument/2006/relationships/tags" Target="../tags/tag144.xml"/><Relationship Id="rId28" Type="http://schemas.openxmlformats.org/officeDocument/2006/relationships/image" Target="../media/image45.png"/><Relationship Id="rId36" Type="http://schemas.openxmlformats.org/officeDocument/2006/relationships/image" Target="../media/image20.png"/><Relationship Id="rId49" Type="http://schemas.openxmlformats.org/officeDocument/2006/relationships/image" Target="../media/image58.png"/><Relationship Id="rId10" Type="http://schemas.openxmlformats.org/officeDocument/2006/relationships/tags" Target="../tags/tag131.xml"/><Relationship Id="rId19" Type="http://schemas.openxmlformats.org/officeDocument/2006/relationships/tags" Target="../tags/tag140.xml"/><Relationship Id="rId31" Type="http://schemas.openxmlformats.org/officeDocument/2006/relationships/image" Target="../media/image47.png"/><Relationship Id="rId44" Type="http://schemas.openxmlformats.org/officeDocument/2006/relationships/image" Target="../media/image53.png"/><Relationship Id="rId4" Type="http://schemas.openxmlformats.org/officeDocument/2006/relationships/tags" Target="../tags/tag125.xml"/><Relationship Id="rId9" Type="http://schemas.openxmlformats.org/officeDocument/2006/relationships/tags" Target="../tags/tag130.xml"/><Relationship Id="rId14" Type="http://schemas.openxmlformats.org/officeDocument/2006/relationships/tags" Target="../tags/tag135.xml"/><Relationship Id="rId22" Type="http://schemas.openxmlformats.org/officeDocument/2006/relationships/tags" Target="../tags/tag143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26.png"/><Relationship Id="rId35" Type="http://schemas.openxmlformats.org/officeDocument/2006/relationships/image" Target="../media/image21.png"/><Relationship Id="rId43" Type="http://schemas.openxmlformats.org/officeDocument/2006/relationships/image" Target="../media/image52.png"/><Relationship Id="rId48" Type="http://schemas.openxmlformats.org/officeDocument/2006/relationships/image" Target="../media/image57.png"/><Relationship Id="rId8" Type="http://schemas.openxmlformats.org/officeDocument/2006/relationships/tags" Target="../tags/tag12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55.xml"/><Relationship Id="rId13" Type="http://schemas.openxmlformats.org/officeDocument/2006/relationships/tags" Target="../tags/tag160.xml"/><Relationship Id="rId18" Type="http://schemas.openxmlformats.org/officeDocument/2006/relationships/image" Target="../media/image52.png"/><Relationship Id="rId26" Type="http://schemas.openxmlformats.org/officeDocument/2006/relationships/image" Target="../media/image56.png"/><Relationship Id="rId3" Type="http://schemas.openxmlformats.org/officeDocument/2006/relationships/tags" Target="../tags/tag150.xml"/><Relationship Id="rId21" Type="http://schemas.openxmlformats.org/officeDocument/2006/relationships/image" Target="../media/image60.png"/><Relationship Id="rId7" Type="http://schemas.openxmlformats.org/officeDocument/2006/relationships/tags" Target="../tags/tag154.xml"/><Relationship Id="rId12" Type="http://schemas.openxmlformats.org/officeDocument/2006/relationships/tags" Target="../tags/tag159.xml"/><Relationship Id="rId17" Type="http://schemas.openxmlformats.org/officeDocument/2006/relationships/image" Target="../media/image19.png"/><Relationship Id="rId25" Type="http://schemas.openxmlformats.org/officeDocument/2006/relationships/image" Target="../media/image64.png"/><Relationship Id="rId2" Type="http://schemas.openxmlformats.org/officeDocument/2006/relationships/tags" Target="../tags/tag149.xml"/><Relationship Id="rId16" Type="http://schemas.openxmlformats.org/officeDocument/2006/relationships/image" Target="../media/image45.png"/><Relationship Id="rId20" Type="http://schemas.openxmlformats.org/officeDocument/2006/relationships/image" Target="../media/image59.png"/><Relationship Id="rId1" Type="http://schemas.openxmlformats.org/officeDocument/2006/relationships/tags" Target="../tags/tag148.xml"/><Relationship Id="rId6" Type="http://schemas.openxmlformats.org/officeDocument/2006/relationships/tags" Target="../tags/tag153.xml"/><Relationship Id="rId11" Type="http://schemas.openxmlformats.org/officeDocument/2006/relationships/tags" Target="../tags/tag158.xml"/><Relationship Id="rId24" Type="http://schemas.openxmlformats.org/officeDocument/2006/relationships/image" Target="../media/image63.png"/><Relationship Id="rId5" Type="http://schemas.openxmlformats.org/officeDocument/2006/relationships/tags" Target="../tags/tag152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62.png"/><Relationship Id="rId10" Type="http://schemas.openxmlformats.org/officeDocument/2006/relationships/tags" Target="../tags/tag157.xml"/><Relationship Id="rId19" Type="http://schemas.openxmlformats.org/officeDocument/2006/relationships/image" Target="../media/image53.png"/><Relationship Id="rId4" Type="http://schemas.openxmlformats.org/officeDocument/2006/relationships/tags" Target="../tags/tag151.xml"/><Relationship Id="rId9" Type="http://schemas.openxmlformats.org/officeDocument/2006/relationships/tags" Target="../tags/tag156.xml"/><Relationship Id="rId14" Type="http://schemas.openxmlformats.org/officeDocument/2006/relationships/tags" Target="../tags/tag161.xml"/><Relationship Id="rId22" Type="http://schemas.openxmlformats.org/officeDocument/2006/relationships/image" Target="../media/image61.png"/><Relationship Id="rId27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174.xml"/><Relationship Id="rId18" Type="http://schemas.openxmlformats.org/officeDocument/2006/relationships/tags" Target="../tags/tag179.xml"/><Relationship Id="rId26" Type="http://schemas.openxmlformats.org/officeDocument/2006/relationships/tags" Target="../tags/tag187.xml"/><Relationship Id="rId39" Type="http://schemas.openxmlformats.org/officeDocument/2006/relationships/image" Target="../media/image68.png"/><Relationship Id="rId21" Type="http://schemas.openxmlformats.org/officeDocument/2006/relationships/tags" Target="../tags/tag182.xml"/><Relationship Id="rId34" Type="http://schemas.openxmlformats.org/officeDocument/2006/relationships/image" Target="../media/image19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55" Type="http://schemas.openxmlformats.org/officeDocument/2006/relationships/image" Target="../media/image84.png"/><Relationship Id="rId63" Type="http://schemas.openxmlformats.org/officeDocument/2006/relationships/image" Target="../media/image92.png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6" Type="http://schemas.openxmlformats.org/officeDocument/2006/relationships/tags" Target="../tags/tag177.xml"/><Relationship Id="rId20" Type="http://schemas.openxmlformats.org/officeDocument/2006/relationships/tags" Target="../tags/tag181.xml"/><Relationship Id="rId29" Type="http://schemas.openxmlformats.org/officeDocument/2006/relationships/tags" Target="../tags/tag190.xml"/><Relationship Id="rId41" Type="http://schemas.openxmlformats.org/officeDocument/2006/relationships/image" Target="../media/image70.png"/><Relationship Id="rId54" Type="http://schemas.openxmlformats.org/officeDocument/2006/relationships/image" Target="../media/image83.png"/><Relationship Id="rId62" Type="http://schemas.openxmlformats.org/officeDocument/2006/relationships/image" Target="../media/image91.png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11" Type="http://schemas.openxmlformats.org/officeDocument/2006/relationships/tags" Target="../tags/tag172.xml"/><Relationship Id="rId24" Type="http://schemas.openxmlformats.org/officeDocument/2006/relationships/tags" Target="../tags/tag185.xml"/><Relationship Id="rId32" Type="http://schemas.openxmlformats.org/officeDocument/2006/relationships/slideLayout" Target="../slideLayouts/slideLayout2.xml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3" Type="http://schemas.openxmlformats.org/officeDocument/2006/relationships/image" Target="../media/image82.png"/><Relationship Id="rId58" Type="http://schemas.openxmlformats.org/officeDocument/2006/relationships/image" Target="../media/image87.png"/><Relationship Id="rId5" Type="http://schemas.openxmlformats.org/officeDocument/2006/relationships/tags" Target="../tags/tag166.xml"/><Relationship Id="rId15" Type="http://schemas.openxmlformats.org/officeDocument/2006/relationships/tags" Target="../tags/tag176.xml"/><Relationship Id="rId23" Type="http://schemas.openxmlformats.org/officeDocument/2006/relationships/tags" Target="../tags/tag184.xml"/><Relationship Id="rId28" Type="http://schemas.openxmlformats.org/officeDocument/2006/relationships/tags" Target="../tags/tag189.xml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57" Type="http://schemas.openxmlformats.org/officeDocument/2006/relationships/image" Target="../media/image86.png"/><Relationship Id="rId61" Type="http://schemas.openxmlformats.org/officeDocument/2006/relationships/image" Target="../media/image90.png"/><Relationship Id="rId10" Type="http://schemas.openxmlformats.org/officeDocument/2006/relationships/tags" Target="../tags/tag171.xml"/><Relationship Id="rId19" Type="http://schemas.openxmlformats.org/officeDocument/2006/relationships/tags" Target="../tags/tag180.xml"/><Relationship Id="rId31" Type="http://schemas.openxmlformats.org/officeDocument/2006/relationships/tags" Target="../tags/tag192.xml"/><Relationship Id="rId44" Type="http://schemas.openxmlformats.org/officeDocument/2006/relationships/image" Target="../media/image73.png"/><Relationship Id="rId52" Type="http://schemas.openxmlformats.org/officeDocument/2006/relationships/image" Target="../media/image81.png"/><Relationship Id="rId60" Type="http://schemas.openxmlformats.org/officeDocument/2006/relationships/image" Target="../media/image89.png"/><Relationship Id="rId4" Type="http://schemas.openxmlformats.org/officeDocument/2006/relationships/tags" Target="../tags/tag165.xml"/><Relationship Id="rId9" Type="http://schemas.openxmlformats.org/officeDocument/2006/relationships/tags" Target="../tags/tag170.xml"/><Relationship Id="rId14" Type="http://schemas.openxmlformats.org/officeDocument/2006/relationships/tags" Target="../tags/tag175.xml"/><Relationship Id="rId22" Type="http://schemas.openxmlformats.org/officeDocument/2006/relationships/tags" Target="../tags/tag183.xml"/><Relationship Id="rId27" Type="http://schemas.openxmlformats.org/officeDocument/2006/relationships/tags" Target="../tags/tag188.xml"/><Relationship Id="rId30" Type="http://schemas.openxmlformats.org/officeDocument/2006/relationships/tags" Target="../tags/tag191.xml"/><Relationship Id="rId35" Type="http://schemas.openxmlformats.org/officeDocument/2006/relationships/image" Target="../media/image46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56" Type="http://schemas.openxmlformats.org/officeDocument/2006/relationships/image" Target="../media/image85.png"/><Relationship Id="rId8" Type="http://schemas.openxmlformats.org/officeDocument/2006/relationships/tags" Target="../tags/tag169.xml"/><Relationship Id="rId51" Type="http://schemas.openxmlformats.org/officeDocument/2006/relationships/image" Target="../media/image80.png"/><Relationship Id="rId3" Type="http://schemas.openxmlformats.org/officeDocument/2006/relationships/tags" Target="../tags/tag164.xml"/><Relationship Id="rId12" Type="http://schemas.openxmlformats.org/officeDocument/2006/relationships/tags" Target="../tags/tag173.xml"/><Relationship Id="rId17" Type="http://schemas.openxmlformats.org/officeDocument/2006/relationships/tags" Target="../tags/tag178.xml"/><Relationship Id="rId25" Type="http://schemas.openxmlformats.org/officeDocument/2006/relationships/tags" Target="../tags/tag186.xml"/><Relationship Id="rId33" Type="http://schemas.openxmlformats.org/officeDocument/2006/relationships/image" Target="../media/image45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59" Type="http://schemas.openxmlformats.org/officeDocument/2006/relationships/image" Target="../media/image8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tags" Target="../tags/tag210.xml"/><Relationship Id="rId26" Type="http://schemas.openxmlformats.org/officeDocument/2006/relationships/image" Target="../media/image98.png"/><Relationship Id="rId3" Type="http://schemas.openxmlformats.org/officeDocument/2006/relationships/tags" Target="../tags/tag195.xml"/><Relationship Id="rId21" Type="http://schemas.openxmlformats.org/officeDocument/2006/relationships/image" Target="../media/image93.png"/><Relationship Id="rId34" Type="http://schemas.openxmlformats.org/officeDocument/2006/relationships/image" Target="../media/image19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tags" Target="../tags/tag209.xml"/><Relationship Id="rId25" Type="http://schemas.openxmlformats.org/officeDocument/2006/relationships/image" Target="../media/image97.png"/><Relationship Id="rId33" Type="http://schemas.openxmlformats.org/officeDocument/2006/relationships/image" Target="../media/image45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1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96.png"/><Relationship Id="rId32" Type="http://schemas.openxmlformats.org/officeDocument/2006/relationships/image" Target="../media/image104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95.png"/><Relationship Id="rId28" Type="http://schemas.openxmlformats.org/officeDocument/2006/relationships/image" Target="../media/image100.png"/><Relationship Id="rId10" Type="http://schemas.openxmlformats.org/officeDocument/2006/relationships/tags" Target="../tags/tag202.xml"/><Relationship Id="rId19" Type="http://schemas.openxmlformats.org/officeDocument/2006/relationships/tags" Target="../tags/tag211.xml"/><Relationship Id="rId31" Type="http://schemas.openxmlformats.org/officeDocument/2006/relationships/image" Target="../media/image103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94.png"/><Relationship Id="rId27" Type="http://schemas.openxmlformats.org/officeDocument/2006/relationships/image" Target="../media/image99.png"/><Relationship Id="rId30" Type="http://schemas.openxmlformats.org/officeDocument/2006/relationships/image" Target="../media/image102.png"/><Relationship Id="rId35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image" Target="../media/image103.png"/><Relationship Id="rId3" Type="http://schemas.openxmlformats.org/officeDocument/2006/relationships/tags" Target="../tags/tag214.xml"/><Relationship Id="rId21" Type="http://schemas.openxmlformats.org/officeDocument/2006/relationships/image" Target="../media/image100.png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image" Target="../media/image101.png"/><Relationship Id="rId25" Type="http://schemas.openxmlformats.org/officeDocument/2006/relationships/image" Target="../media/image46.png"/><Relationship Id="rId2" Type="http://schemas.openxmlformats.org/officeDocument/2006/relationships/tags" Target="../tags/tag213.xml"/><Relationship Id="rId16" Type="http://schemas.openxmlformats.org/officeDocument/2006/relationships/image" Target="../media/image104.png"/><Relationship Id="rId20" Type="http://schemas.openxmlformats.org/officeDocument/2006/relationships/image" Target="../media/image99.png"/><Relationship Id="rId1" Type="http://schemas.openxmlformats.org/officeDocument/2006/relationships/tags" Target="../tags/tag212.x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24" Type="http://schemas.openxmlformats.org/officeDocument/2006/relationships/image" Target="../media/image19.png"/><Relationship Id="rId5" Type="http://schemas.openxmlformats.org/officeDocument/2006/relationships/tags" Target="../tags/tag216.xml"/><Relationship Id="rId15" Type="http://schemas.openxmlformats.org/officeDocument/2006/relationships/image" Target="../media/image102.png"/><Relationship Id="rId23" Type="http://schemas.openxmlformats.org/officeDocument/2006/relationships/image" Target="../media/image45.png"/><Relationship Id="rId10" Type="http://schemas.openxmlformats.org/officeDocument/2006/relationships/tags" Target="../tags/tag221.xml"/><Relationship Id="rId19" Type="http://schemas.openxmlformats.org/officeDocument/2006/relationships/image" Target="../media/image98.png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2.xml"/><Relationship Id="rId13" Type="http://schemas.openxmlformats.org/officeDocument/2006/relationships/tags" Target="../tags/tag237.xml"/><Relationship Id="rId18" Type="http://schemas.openxmlformats.org/officeDocument/2006/relationships/tags" Target="../tags/tag242.xml"/><Relationship Id="rId26" Type="http://schemas.openxmlformats.org/officeDocument/2006/relationships/image" Target="../media/image109.png"/><Relationship Id="rId3" Type="http://schemas.openxmlformats.org/officeDocument/2006/relationships/tags" Target="../tags/tag227.xml"/><Relationship Id="rId21" Type="http://schemas.openxmlformats.org/officeDocument/2006/relationships/image" Target="../media/image98.png"/><Relationship Id="rId34" Type="http://schemas.openxmlformats.org/officeDocument/2006/relationships/image" Target="../media/image19.png"/><Relationship Id="rId7" Type="http://schemas.openxmlformats.org/officeDocument/2006/relationships/tags" Target="../tags/tag231.xml"/><Relationship Id="rId12" Type="http://schemas.openxmlformats.org/officeDocument/2006/relationships/tags" Target="../tags/tag236.xml"/><Relationship Id="rId17" Type="http://schemas.openxmlformats.org/officeDocument/2006/relationships/tags" Target="../tags/tag241.xml"/><Relationship Id="rId25" Type="http://schemas.openxmlformats.org/officeDocument/2006/relationships/image" Target="../media/image94.png"/><Relationship Id="rId33" Type="http://schemas.openxmlformats.org/officeDocument/2006/relationships/image" Target="../media/image45.png"/><Relationship Id="rId2" Type="http://schemas.openxmlformats.org/officeDocument/2006/relationships/tags" Target="../tags/tag226.xml"/><Relationship Id="rId16" Type="http://schemas.openxmlformats.org/officeDocument/2006/relationships/tags" Target="../tags/tag24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9.png"/><Relationship Id="rId1" Type="http://schemas.openxmlformats.org/officeDocument/2006/relationships/tags" Target="../tags/tag225.xml"/><Relationship Id="rId6" Type="http://schemas.openxmlformats.org/officeDocument/2006/relationships/tags" Target="../tags/tag230.xml"/><Relationship Id="rId11" Type="http://schemas.openxmlformats.org/officeDocument/2006/relationships/tags" Target="../tags/tag235.xml"/><Relationship Id="rId24" Type="http://schemas.openxmlformats.org/officeDocument/2006/relationships/image" Target="../media/image108.png"/><Relationship Id="rId32" Type="http://schemas.openxmlformats.org/officeDocument/2006/relationships/image" Target="../media/image111.png"/><Relationship Id="rId5" Type="http://schemas.openxmlformats.org/officeDocument/2006/relationships/tags" Target="../tags/tag229.xml"/><Relationship Id="rId15" Type="http://schemas.openxmlformats.org/officeDocument/2006/relationships/tags" Target="../tags/tag239.xml"/><Relationship Id="rId23" Type="http://schemas.openxmlformats.org/officeDocument/2006/relationships/image" Target="../media/image107.png"/><Relationship Id="rId28" Type="http://schemas.openxmlformats.org/officeDocument/2006/relationships/image" Target="../media/image105.png"/><Relationship Id="rId10" Type="http://schemas.openxmlformats.org/officeDocument/2006/relationships/tags" Target="../tags/tag234.xml"/><Relationship Id="rId19" Type="http://schemas.openxmlformats.org/officeDocument/2006/relationships/tags" Target="../tags/tag243.xml"/><Relationship Id="rId31" Type="http://schemas.openxmlformats.org/officeDocument/2006/relationships/image" Target="../media/image110.png"/><Relationship Id="rId4" Type="http://schemas.openxmlformats.org/officeDocument/2006/relationships/tags" Target="../tags/tag228.xml"/><Relationship Id="rId9" Type="http://schemas.openxmlformats.org/officeDocument/2006/relationships/tags" Target="../tags/tag233.xml"/><Relationship Id="rId14" Type="http://schemas.openxmlformats.org/officeDocument/2006/relationships/tags" Target="../tags/tag238.xml"/><Relationship Id="rId22" Type="http://schemas.openxmlformats.org/officeDocument/2006/relationships/image" Target="../media/image106.png"/><Relationship Id="rId27" Type="http://schemas.openxmlformats.org/officeDocument/2006/relationships/image" Target="../media/image101.png"/><Relationship Id="rId30" Type="http://schemas.openxmlformats.org/officeDocument/2006/relationships/image" Target="../media/image100.png"/><Relationship Id="rId35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image" Target="../media/image101.png"/><Relationship Id="rId3" Type="http://schemas.openxmlformats.org/officeDocument/2006/relationships/tags" Target="../tags/tag246.xml"/><Relationship Id="rId21" Type="http://schemas.openxmlformats.org/officeDocument/2006/relationships/image" Target="../media/image111.png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image" Target="../media/image108.png"/><Relationship Id="rId25" Type="http://schemas.openxmlformats.org/officeDocument/2006/relationships/image" Target="../media/image46.png"/><Relationship Id="rId2" Type="http://schemas.openxmlformats.org/officeDocument/2006/relationships/tags" Target="../tags/tag245.xml"/><Relationship Id="rId16" Type="http://schemas.openxmlformats.org/officeDocument/2006/relationships/image" Target="../media/image100.png"/><Relationship Id="rId20" Type="http://schemas.openxmlformats.org/officeDocument/2006/relationships/image" Target="../media/image110.png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image" Target="../media/image19.png"/><Relationship Id="rId5" Type="http://schemas.openxmlformats.org/officeDocument/2006/relationships/tags" Target="../tags/tag248.xml"/><Relationship Id="rId15" Type="http://schemas.openxmlformats.org/officeDocument/2006/relationships/image" Target="../media/image99.png"/><Relationship Id="rId23" Type="http://schemas.openxmlformats.org/officeDocument/2006/relationships/image" Target="../media/image45.png"/><Relationship Id="rId10" Type="http://schemas.openxmlformats.org/officeDocument/2006/relationships/tags" Target="../tags/tag253.xml"/><Relationship Id="rId19" Type="http://schemas.openxmlformats.org/officeDocument/2006/relationships/image" Target="../media/image105.png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4.xml"/><Relationship Id="rId13" Type="http://schemas.openxmlformats.org/officeDocument/2006/relationships/tags" Target="../tags/tag269.xml"/><Relationship Id="rId18" Type="http://schemas.openxmlformats.org/officeDocument/2006/relationships/tags" Target="../tags/tag274.xml"/><Relationship Id="rId26" Type="http://schemas.openxmlformats.org/officeDocument/2006/relationships/image" Target="../media/image108.png"/><Relationship Id="rId39" Type="http://schemas.openxmlformats.org/officeDocument/2006/relationships/image" Target="../media/image19.png"/><Relationship Id="rId3" Type="http://schemas.openxmlformats.org/officeDocument/2006/relationships/tags" Target="../tags/tag259.xml"/><Relationship Id="rId21" Type="http://schemas.openxmlformats.org/officeDocument/2006/relationships/tags" Target="../tags/tag277.xml"/><Relationship Id="rId34" Type="http://schemas.openxmlformats.org/officeDocument/2006/relationships/image" Target="../media/image118.png"/><Relationship Id="rId7" Type="http://schemas.openxmlformats.org/officeDocument/2006/relationships/tags" Target="../tags/tag263.xml"/><Relationship Id="rId12" Type="http://schemas.openxmlformats.org/officeDocument/2006/relationships/tags" Target="../tags/tag268.xml"/><Relationship Id="rId17" Type="http://schemas.openxmlformats.org/officeDocument/2006/relationships/tags" Target="../tags/tag273.xml"/><Relationship Id="rId25" Type="http://schemas.openxmlformats.org/officeDocument/2006/relationships/image" Target="../media/image100.png"/><Relationship Id="rId33" Type="http://schemas.openxmlformats.org/officeDocument/2006/relationships/image" Target="../media/image117.png"/><Relationship Id="rId38" Type="http://schemas.openxmlformats.org/officeDocument/2006/relationships/image" Target="../media/image45.png"/><Relationship Id="rId2" Type="http://schemas.openxmlformats.org/officeDocument/2006/relationships/tags" Target="../tags/tag258.xml"/><Relationship Id="rId16" Type="http://schemas.openxmlformats.org/officeDocument/2006/relationships/tags" Target="../tags/tag272.xml"/><Relationship Id="rId20" Type="http://schemas.openxmlformats.org/officeDocument/2006/relationships/tags" Target="../tags/tag276.xml"/><Relationship Id="rId29" Type="http://schemas.openxmlformats.org/officeDocument/2006/relationships/image" Target="../media/image115.png"/><Relationship Id="rId1" Type="http://schemas.openxmlformats.org/officeDocument/2006/relationships/tags" Target="../tags/tag257.xml"/><Relationship Id="rId6" Type="http://schemas.openxmlformats.org/officeDocument/2006/relationships/tags" Target="../tags/tag262.xml"/><Relationship Id="rId11" Type="http://schemas.openxmlformats.org/officeDocument/2006/relationships/tags" Target="../tags/tag267.xml"/><Relationship Id="rId24" Type="http://schemas.openxmlformats.org/officeDocument/2006/relationships/image" Target="../media/image99.png"/><Relationship Id="rId32" Type="http://schemas.openxmlformats.org/officeDocument/2006/relationships/image" Target="../media/image101.png"/><Relationship Id="rId37" Type="http://schemas.openxmlformats.org/officeDocument/2006/relationships/image" Target="../media/image120.png"/><Relationship Id="rId40" Type="http://schemas.openxmlformats.org/officeDocument/2006/relationships/image" Target="../media/image46.png"/><Relationship Id="rId5" Type="http://schemas.openxmlformats.org/officeDocument/2006/relationships/tags" Target="../tags/tag261.xml"/><Relationship Id="rId15" Type="http://schemas.openxmlformats.org/officeDocument/2006/relationships/tags" Target="../tags/tag271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14.png"/><Relationship Id="rId36" Type="http://schemas.openxmlformats.org/officeDocument/2006/relationships/image" Target="../media/image112.png"/><Relationship Id="rId10" Type="http://schemas.openxmlformats.org/officeDocument/2006/relationships/tags" Target="../tags/tag266.xml"/><Relationship Id="rId19" Type="http://schemas.openxmlformats.org/officeDocument/2006/relationships/tags" Target="../tags/tag275.xml"/><Relationship Id="rId31" Type="http://schemas.openxmlformats.org/officeDocument/2006/relationships/image" Target="../media/image116.png"/><Relationship Id="rId4" Type="http://schemas.openxmlformats.org/officeDocument/2006/relationships/tags" Target="../tags/tag260.xml"/><Relationship Id="rId9" Type="http://schemas.openxmlformats.org/officeDocument/2006/relationships/tags" Target="../tags/tag265.xml"/><Relationship Id="rId14" Type="http://schemas.openxmlformats.org/officeDocument/2006/relationships/tags" Target="../tags/tag270.xml"/><Relationship Id="rId22" Type="http://schemas.openxmlformats.org/officeDocument/2006/relationships/tags" Target="../tags/tag278.xml"/><Relationship Id="rId27" Type="http://schemas.openxmlformats.org/officeDocument/2006/relationships/image" Target="../media/image113.png"/><Relationship Id="rId30" Type="http://schemas.openxmlformats.org/officeDocument/2006/relationships/image" Target="../media/image94.png"/><Relationship Id="rId35" Type="http://schemas.openxmlformats.org/officeDocument/2006/relationships/image" Target="../media/image11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image" Target="../media/image46.png"/><Relationship Id="rId26" Type="http://schemas.openxmlformats.org/officeDocument/2006/relationships/image" Target="../media/image123.png"/><Relationship Id="rId3" Type="http://schemas.openxmlformats.org/officeDocument/2006/relationships/tags" Target="../tags/tag281.xml"/><Relationship Id="rId21" Type="http://schemas.openxmlformats.org/officeDocument/2006/relationships/image" Target="../media/image120.png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19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image" Target="../media/image100.png"/><Relationship Id="rId29" Type="http://schemas.openxmlformats.org/officeDocument/2006/relationships/image" Target="../media/image126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image" Target="../media/image45.png"/><Relationship Id="rId32" Type="http://schemas.openxmlformats.org/officeDocument/2006/relationships/image" Target="../media/image129.png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image" Target="../media/image122.png"/><Relationship Id="rId28" Type="http://schemas.openxmlformats.org/officeDocument/2006/relationships/image" Target="../media/image125.png"/><Relationship Id="rId10" Type="http://schemas.openxmlformats.org/officeDocument/2006/relationships/tags" Target="../tags/tag288.xml"/><Relationship Id="rId19" Type="http://schemas.openxmlformats.org/officeDocument/2006/relationships/image" Target="../media/image99.png"/><Relationship Id="rId31" Type="http://schemas.openxmlformats.org/officeDocument/2006/relationships/image" Target="../media/image128.png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image" Target="../media/image121.png"/><Relationship Id="rId27" Type="http://schemas.openxmlformats.org/officeDocument/2006/relationships/image" Target="../media/image124.png"/><Relationship Id="rId30" Type="http://schemas.openxmlformats.org/officeDocument/2006/relationships/image" Target="../media/image1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image" Target="../media/image99.png"/><Relationship Id="rId18" Type="http://schemas.openxmlformats.org/officeDocument/2006/relationships/image" Target="../media/image133.png"/><Relationship Id="rId3" Type="http://schemas.openxmlformats.org/officeDocument/2006/relationships/tags" Target="../tags/tag297.xml"/><Relationship Id="rId21" Type="http://schemas.openxmlformats.org/officeDocument/2006/relationships/image" Target="../media/image45.png"/><Relationship Id="rId7" Type="http://schemas.openxmlformats.org/officeDocument/2006/relationships/tags" Target="../tags/tag301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132.png"/><Relationship Id="rId2" Type="http://schemas.openxmlformats.org/officeDocument/2006/relationships/tags" Target="../tags/tag296.xml"/><Relationship Id="rId16" Type="http://schemas.openxmlformats.org/officeDocument/2006/relationships/image" Target="../media/image131.png"/><Relationship Id="rId20" Type="http://schemas.openxmlformats.org/officeDocument/2006/relationships/image" Target="../media/image134.png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5" Type="http://schemas.openxmlformats.org/officeDocument/2006/relationships/image" Target="../media/image130.png"/><Relationship Id="rId23" Type="http://schemas.openxmlformats.org/officeDocument/2006/relationships/image" Target="../media/image46.png"/><Relationship Id="rId10" Type="http://schemas.openxmlformats.org/officeDocument/2006/relationships/tags" Target="../tags/tag304.xml"/><Relationship Id="rId19" Type="http://schemas.openxmlformats.org/officeDocument/2006/relationships/image" Target="../media/image47.png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image" Target="../media/image100.png"/><Relationship Id="rId2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6.png"/><Relationship Id="rId3" Type="http://schemas.openxmlformats.org/officeDocument/2006/relationships/tags" Target="../tags/tag4.xml"/><Relationship Id="rId21" Type="http://schemas.openxmlformats.org/officeDocument/2006/relationships/image" Target="../media/image1.png"/><Relationship Id="rId34" Type="http://schemas.openxmlformats.org/officeDocument/2006/relationships/image" Target="../media/image14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5.png"/><Relationship Id="rId33" Type="http://schemas.openxmlformats.org/officeDocument/2006/relationships/image" Target="../media/image13.png"/><Relationship Id="rId38" Type="http://schemas.openxmlformats.org/officeDocument/2006/relationships/image" Target="../media/image18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9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4.png"/><Relationship Id="rId32" Type="http://schemas.openxmlformats.org/officeDocument/2006/relationships/image" Target="../media/image12.png"/><Relationship Id="rId37" Type="http://schemas.openxmlformats.org/officeDocument/2006/relationships/image" Target="../media/image17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3.png"/><Relationship Id="rId28" Type="http://schemas.openxmlformats.org/officeDocument/2006/relationships/image" Target="../media/image8.png"/><Relationship Id="rId36" Type="http://schemas.openxmlformats.org/officeDocument/2006/relationships/image" Target="../media/image16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11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2.png"/><Relationship Id="rId27" Type="http://schemas.openxmlformats.org/officeDocument/2006/relationships/image" Target="../media/image7.png"/><Relationship Id="rId30" Type="http://schemas.openxmlformats.org/officeDocument/2006/relationships/image" Target="../media/image10.png"/><Relationship Id="rId35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38.png"/><Relationship Id="rId3" Type="http://schemas.openxmlformats.org/officeDocument/2006/relationships/tags" Target="../tags/tag308.xml"/><Relationship Id="rId21" Type="http://schemas.openxmlformats.org/officeDocument/2006/relationships/image" Target="../media/image133.png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image" Target="../media/image137.png"/><Relationship Id="rId33" Type="http://schemas.openxmlformats.org/officeDocument/2006/relationships/image" Target="../media/image46.pn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image" Target="../media/image100.png"/><Relationship Id="rId29" Type="http://schemas.openxmlformats.org/officeDocument/2006/relationships/image" Target="../media/image134.png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136.png"/><Relationship Id="rId32" Type="http://schemas.openxmlformats.org/officeDocument/2006/relationships/image" Target="../media/image19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image" Target="../media/image135.png"/><Relationship Id="rId28" Type="http://schemas.openxmlformats.org/officeDocument/2006/relationships/image" Target="../media/image140.png"/><Relationship Id="rId10" Type="http://schemas.openxmlformats.org/officeDocument/2006/relationships/tags" Target="../tags/tag315.xml"/><Relationship Id="rId19" Type="http://schemas.openxmlformats.org/officeDocument/2006/relationships/image" Target="../media/image99.png"/><Relationship Id="rId31" Type="http://schemas.openxmlformats.org/officeDocument/2006/relationships/image" Target="../media/image45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image" Target="../media/image47.png"/><Relationship Id="rId27" Type="http://schemas.openxmlformats.org/officeDocument/2006/relationships/image" Target="../media/image139.png"/><Relationship Id="rId30" Type="http://schemas.openxmlformats.org/officeDocument/2006/relationships/image" Target="../media/image13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30.xml"/><Relationship Id="rId13" Type="http://schemas.openxmlformats.org/officeDocument/2006/relationships/tags" Target="../tags/tag335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0.png"/><Relationship Id="rId3" Type="http://schemas.openxmlformats.org/officeDocument/2006/relationships/tags" Target="../tags/tag325.xml"/><Relationship Id="rId21" Type="http://schemas.openxmlformats.org/officeDocument/2006/relationships/image" Target="../media/image133.png"/><Relationship Id="rId7" Type="http://schemas.openxmlformats.org/officeDocument/2006/relationships/tags" Target="../tags/tag329.xml"/><Relationship Id="rId12" Type="http://schemas.openxmlformats.org/officeDocument/2006/relationships/tags" Target="../tags/tag334.xml"/><Relationship Id="rId17" Type="http://schemas.openxmlformats.org/officeDocument/2006/relationships/tags" Target="../tags/tag339.xml"/><Relationship Id="rId25" Type="http://schemas.openxmlformats.org/officeDocument/2006/relationships/image" Target="../media/image47.png"/><Relationship Id="rId2" Type="http://schemas.openxmlformats.org/officeDocument/2006/relationships/tags" Target="../tags/tag324.xml"/><Relationship Id="rId16" Type="http://schemas.openxmlformats.org/officeDocument/2006/relationships/tags" Target="../tags/tag338.xml"/><Relationship Id="rId20" Type="http://schemas.openxmlformats.org/officeDocument/2006/relationships/image" Target="../media/image100.png"/><Relationship Id="rId29" Type="http://schemas.openxmlformats.org/officeDocument/2006/relationships/image" Target="../media/image130.png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11" Type="http://schemas.openxmlformats.org/officeDocument/2006/relationships/tags" Target="../tags/tag333.xml"/><Relationship Id="rId24" Type="http://schemas.openxmlformats.org/officeDocument/2006/relationships/image" Target="../media/image137.png"/><Relationship Id="rId32" Type="http://schemas.openxmlformats.org/officeDocument/2006/relationships/image" Target="../media/image46.png"/><Relationship Id="rId5" Type="http://schemas.openxmlformats.org/officeDocument/2006/relationships/tags" Target="../tags/tag327.xml"/><Relationship Id="rId15" Type="http://schemas.openxmlformats.org/officeDocument/2006/relationships/tags" Target="../tags/tag337.xml"/><Relationship Id="rId23" Type="http://schemas.openxmlformats.org/officeDocument/2006/relationships/image" Target="../media/image136.png"/><Relationship Id="rId28" Type="http://schemas.openxmlformats.org/officeDocument/2006/relationships/image" Target="../media/image139.png"/><Relationship Id="rId10" Type="http://schemas.openxmlformats.org/officeDocument/2006/relationships/tags" Target="../tags/tag332.xml"/><Relationship Id="rId19" Type="http://schemas.openxmlformats.org/officeDocument/2006/relationships/image" Target="../media/image99.png"/><Relationship Id="rId31" Type="http://schemas.openxmlformats.org/officeDocument/2006/relationships/image" Target="../media/image19.png"/><Relationship Id="rId4" Type="http://schemas.openxmlformats.org/officeDocument/2006/relationships/tags" Target="../tags/tag326.xml"/><Relationship Id="rId9" Type="http://schemas.openxmlformats.org/officeDocument/2006/relationships/tags" Target="../tags/tag331.xml"/><Relationship Id="rId14" Type="http://schemas.openxmlformats.org/officeDocument/2006/relationships/tags" Target="../tags/tag336.xml"/><Relationship Id="rId22" Type="http://schemas.openxmlformats.org/officeDocument/2006/relationships/image" Target="../media/image135.png"/><Relationship Id="rId27" Type="http://schemas.openxmlformats.org/officeDocument/2006/relationships/image" Target="../media/image138.png"/><Relationship Id="rId30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43.png"/><Relationship Id="rId3" Type="http://schemas.openxmlformats.org/officeDocument/2006/relationships/tags" Target="../tags/tag342.xml"/><Relationship Id="rId21" Type="http://schemas.openxmlformats.org/officeDocument/2006/relationships/image" Target="../media/image136.png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image" Target="../media/image130.png"/><Relationship Id="rId33" Type="http://schemas.openxmlformats.org/officeDocument/2006/relationships/image" Target="../media/image46.png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image" Target="../media/image100.png"/><Relationship Id="rId29" Type="http://schemas.openxmlformats.org/officeDocument/2006/relationships/image" Target="../media/image140.png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image" Target="../media/image142.png"/><Relationship Id="rId32" Type="http://schemas.openxmlformats.org/officeDocument/2006/relationships/image" Target="../media/image19.png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image" Target="../media/image141.png"/><Relationship Id="rId28" Type="http://schemas.openxmlformats.org/officeDocument/2006/relationships/image" Target="../media/image47.png"/><Relationship Id="rId10" Type="http://schemas.openxmlformats.org/officeDocument/2006/relationships/tags" Target="../tags/tag349.xml"/><Relationship Id="rId19" Type="http://schemas.openxmlformats.org/officeDocument/2006/relationships/image" Target="../media/image99.png"/><Relationship Id="rId31" Type="http://schemas.openxmlformats.org/officeDocument/2006/relationships/image" Target="../media/image45.png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image" Target="../media/image137.png"/><Relationship Id="rId27" Type="http://schemas.openxmlformats.org/officeDocument/2006/relationships/image" Target="../media/image144.png"/><Relationship Id="rId30" Type="http://schemas.openxmlformats.org/officeDocument/2006/relationships/image" Target="../media/image14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64.xml"/><Relationship Id="rId13" Type="http://schemas.openxmlformats.org/officeDocument/2006/relationships/tags" Target="../tags/tag369.xml"/><Relationship Id="rId18" Type="http://schemas.openxmlformats.org/officeDocument/2006/relationships/tags" Target="../tags/tag374.xml"/><Relationship Id="rId26" Type="http://schemas.openxmlformats.org/officeDocument/2006/relationships/image" Target="../media/image130.png"/><Relationship Id="rId3" Type="http://schemas.openxmlformats.org/officeDocument/2006/relationships/tags" Target="../tags/tag359.xml"/><Relationship Id="rId21" Type="http://schemas.openxmlformats.org/officeDocument/2006/relationships/image" Target="../media/image100.png"/><Relationship Id="rId34" Type="http://schemas.openxmlformats.org/officeDocument/2006/relationships/image" Target="../media/image46.png"/><Relationship Id="rId7" Type="http://schemas.openxmlformats.org/officeDocument/2006/relationships/tags" Target="../tags/tag363.xml"/><Relationship Id="rId12" Type="http://schemas.openxmlformats.org/officeDocument/2006/relationships/tags" Target="../tags/tag368.xml"/><Relationship Id="rId17" Type="http://schemas.openxmlformats.org/officeDocument/2006/relationships/tags" Target="../tags/tag373.xml"/><Relationship Id="rId25" Type="http://schemas.openxmlformats.org/officeDocument/2006/relationships/image" Target="../media/image142.png"/><Relationship Id="rId33" Type="http://schemas.openxmlformats.org/officeDocument/2006/relationships/image" Target="../media/image19.png"/><Relationship Id="rId2" Type="http://schemas.openxmlformats.org/officeDocument/2006/relationships/tags" Target="../tags/tag358.xml"/><Relationship Id="rId16" Type="http://schemas.openxmlformats.org/officeDocument/2006/relationships/tags" Target="../tags/tag372.xml"/><Relationship Id="rId20" Type="http://schemas.openxmlformats.org/officeDocument/2006/relationships/image" Target="../media/image99.png"/><Relationship Id="rId29" Type="http://schemas.openxmlformats.org/officeDocument/2006/relationships/image" Target="../media/image144.png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11" Type="http://schemas.openxmlformats.org/officeDocument/2006/relationships/tags" Target="../tags/tag367.xml"/><Relationship Id="rId24" Type="http://schemas.openxmlformats.org/officeDocument/2006/relationships/image" Target="../media/image141.png"/><Relationship Id="rId32" Type="http://schemas.openxmlformats.org/officeDocument/2006/relationships/image" Target="../media/image45.png"/><Relationship Id="rId5" Type="http://schemas.openxmlformats.org/officeDocument/2006/relationships/tags" Target="../tags/tag361.xml"/><Relationship Id="rId15" Type="http://schemas.openxmlformats.org/officeDocument/2006/relationships/tags" Target="../tags/tag371.xml"/><Relationship Id="rId23" Type="http://schemas.openxmlformats.org/officeDocument/2006/relationships/image" Target="../media/image137.png"/><Relationship Id="rId28" Type="http://schemas.openxmlformats.org/officeDocument/2006/relationships/image" Target="../media/image143.png"/><Relationship Id="rId10" Type="http://schemas.openxmlformats.org/officeDocument/2006/relationships/tags" Target="../tags/tag36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6.png"/><Relationship Id="rId4" Type="http://schemas.openxmlformats.org/officeDocument/2006/relationships/tags" Target="../tags/tag360.xml"/><Relationship Id="rId9" Type="http://schemas.openxmlformats.org/officeDocument/2006/relationships/tags" Target="../tags/tag365.xml"/><Relationship Id="rId14" Type="http://schemas.openxmlformats.org/officeDocument/2006/relationships/tags" Target="../tags/tag370.xml"/><Relationship Id="rId22" Type="http://schemas.openxmlformats.org/officeDocument/2006/relationships/image" Target="../media/image136.png"/><Relationship Id="rId27" Type="http://schemas.openxmlformats.org/officeDocument/2006/relationships/image" Target="../media/image145.png"/><Relationship Id="rId30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image" Target="../media/image100.png"/><Relationship Id="rId3" Type="http://schemas.openxmlformats.org/officeDocument/2006/relationships/tags" Target="../tags/tag377.xml"/><Relationship Id="rId21" Type="http://schemas.openxmlformats.org/officeDocument/2006/relationships/image" Target="../media/image146.png"/><Relationship Id="rId34" Type="http://schemas.openxmlformats.org/officeDocument/2006/relationships/image" Target="../media/image45.png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image" Target="../media/image99.png"/><Relationship Id="rId33" Type="http://schemas.openxmlformats.org/officeDocument/2006/relationships/image" Target="../media/image83.png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48.png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image" Target="../media/image144.png"/><Relationship Id="rId32" Type="http://schemas.openxmlformats.org/officeDocument/2006/relationships/image" Target="../media/image149.png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image" Target="../media/image145.png"/><Relationship Id="rId28" Type="http://schemas.openxmlformats.org/officeDocument/2006/relationships/image" Target="../media/image147.png"/><Relationship Id="rId36" Type="http://schemas.openxmlformats.org/officeDocument/2006/relationships/image" Target="../media/image46.png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31" Type="http://schemas.openxmlformats.org/officeDocument/2006/relationships/image" Target="../media/image94.png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image" Target="../media/image47.png"/><Relationship Id="rId27" Type="http://schemas.openxmlformats.org/officeDocument/2006/relationships/image" Target="../media/image130.png"/><Relationship Id="rId30" Type="http://schemas.openxmlformats.org/officeDocument/2006/relationships/image" Target="../media/image93.png"/><Relationship Id="rId35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26" Type="http://schemas.openxmlformats.org/officeDocument/2006/relationships/tags" Target="../tags/tag419.xml"/><Relationship Id="rId39" Type="http://schemas.openxmlformats.org/officeDocument/2006/relationships/image" Target="../media/image154.png"/><Relationship Id="rId21" Type="http://schemas.openxmlformats.org/officeDocument/2006/relationships/tags" Target="../tags/tag414.xml"/><Relationship Id="rId34" Type="http://schemas.openxmlformats.org/officeDocument/2006/relationships/image" Target="../media/image150.png"/><Relationship Id="rId42" Type="http://schemas.openxmlformats.org/officeDocument/2006/relationships/image" Target="../media/image156.png"/><Relationship Id="rId47" Type="http://schemas.openxmlformats.org/officeDocument/2006/relationships/image" Target="../media/image104.png"/><Relationship Id="rId50" Type="http://schemas.openxmlformats.org/officeDocument/2006/relationships/image" Target="../media/image159.png"/><Relationship Id="rId55" Type="http://schemas.openxmlformats.org/officeDocument/2006/relationships/image" Target="../media/image164.png"/><Relationship Id="rId7" Type="http://schemas.openxmlformats.org/officeDocument/2006/relationships/tags" Target="../tags/tag400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tags" Target="../tags/tag418.xml"/><Relationship Id="rId33" Type="http://schemas.openxmlformats.org/officeDocument/2006/relationships/image" Target="../media/image46.png"/><Relationship Id="rId38" Type="http://schemas.openxmlformats.org/officeDocument/2006/relationships/image" Target="../media/image153.png"/><Relationship Id="rId46" Type="http://schemas.openxmlformats.org/officeDocument/2006/relationships/image" Target="../media/image103.png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0" Type="http://schemas.openxmlformats.org/officeDocument/2006/relationships/tags" Target="../tags/tag413.xml"/><Relationship Id="rId29" Type="http://schemas.openxmlformats.org/officeDocument/2006/relationships/tags" Target="../tags/tag422.xml"/><Relationship Id="rId41" Type="http://schemas.openxmlformats.org/officeDocument/2006/relationships/image" Target="../media/image155.png"/><Relationship Id="rId54" Type="http://schemas.openxmlformats.org/officeDocument/2006/relationships/image" Target="../media/image163.png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1" Type="http://schemas.openxmlformats.org/officeDocument/2006/relationships/tags" Target="../tags/tag404.xml"/><Relationship Id="rId24" Type="http://schemas.openxmlformats.org/officeDocument/2006/relationships/tags" Target="../tags/tag417.xml"/><Relationship Id="rId32" Type="http://schemas.openxmlformats.org/officeDocument/2006/relationships/image" Target="../media/image19.png"/><Relationship Id="rId37" Type="http://schemas.openxmlformats.org/officeDocument/2006/relationships/image" Target="../media/image152.png"/><Relationship Id="rId40" Type="http://schemas.openxmlformats.org/officeDocument/2006/relationships/image" Target="../media/image100.png"/><Relationship Id="rId45" Type="http://schemas.openxmlformats.org/officeDocument/2006/relationships/image" Target="../media/image102.png"/><Relationship Id="rId53" Type="http://schemas.openxmlformats.org/officeDocument/2006/relationships/image" Target="../media/image162.png"/><Relationship Id="rId5" Type="http://schemas.openxmlformats.org/officeDocument/2006/relationships/tags" Target="../tags/tag398.xml"/><Relationship Id="rId15" Type="http://schemas.openxmlformats.org/officeDocument/2006/relationships/tags" Target="../tags/tag408.xml"/><Relationship Id="rId23" Type="http://schemas.openxmlformats.org/officeDocument/2006/relationships/tags" Target="../tags/tag416.xml"/><Relationship Id="rId28" Type="http://schemas.openxmlformats.org/officeDocument/2006/relationships/tags" Target="../tags/tag421.xml"/><Relationship Id="rId36" Type="http://schemas.openxmlformats.org/officeDocument/2006/relationships/image" Target="../media/image151.png"/><Relationship Id="rId49" Type="http://schemas.openxmlformats.org/officeDocument/2006/relationships/image" Target="../media/image158.png"/><Relationship Id="rId10" Type="http://schemas.openxmlformats.org/officeDocument/2006/relationships/tags" Target="../tags/tag403.xml"/><Relationship Id="rId19" Type="http://schemas.openxmlformats.org/officeDocument/2006/relationships/tags" Target="../tags/tag412.xml"/><Relationship Id="rId31" Type="http://schemas.openxmlformats.org/officeDocument/2006/relationships/image" Target="../media/image45.png"/><Relationship Id="rId44" Type="http://schemas.openxmlformats.org/officeDocument/2006/relationships/image" Target="../media/image101.png"/><Relationship Id="rId52" Type="http://schemas.openxmlformats.org/officeDocument/2006/relationships/image" Target="../media/image161.png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4" Type="http://schemas.openxmlformats.org/officeDocument/2006/relationships/tags" Target="../tags/tag407.xml"/><Relationship Id="rId22" Type="http://schemas.openxmlformats.org/officeDocument/2006/relationships/tags" Target="../tags/tag415.xml"/><Relationship Id="rId27" Type="http://schemas.openxmlformats.org/officeDocument/2006/relationships/tags" Target="../tags/tag420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93.png"/><Relationship Id="rId43" Type="http://schemas.openxmlformats.org/officeDocument/2006/relationships/image" Target="../media/image157.png"/><Relationship Id="rId48" Type="http://schemas.openxmlformats.org/officeDocument/2006/relationships/image" Target="../media/image123.png"/><Relationship Id="rId56" Type="http://schemas.openxmlformats.org/officeDocument/2006/relationships/image" Target="../media/image165.png"/><Relationship Id="rId8" Type="http://schemas.openxmlformats.org/officeDocument/2006/relationships/tags" Target="../tags/tag401.xml"/><Relationship Id="rId51" Type="http://schemas.openxmlformats.org/officeDocument/2006/relationships/image" Target="../media/image160.png"/><Relationship Id="rId3" Type="http://schemas.openxmlformats.org/officeDocument/2006/relationships/tags" Target="../tags/tag39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30.xml"/><Relationship Id="rId13" Type="http://schemas.openxmlformats.org/officeDocument/2006/relationships/tags" Target="../tags/tag435.xml"/><Relationship Id="rId18" Type="http://schemas.openxmlformats.org/officeDocument/2006/relationships/tags" Target="../tags/tag440.xml"/><Relationship Id="rId26" Type="http://schemas.openxmlformats.org/officeDocument/2006/relationships/image" Target="../media/image166.png"/><Relationship Id="rId3" Type="http://schemas.openxmlformats.org/officeDocument/2006/relationships/tags" Target="../tags/tag425.xml"/><Relationship Id="rId21" Type="http://schemas.openxmlformats.org/officeDocument/2006/relationships/image" Target="../media/image94.png"/><Relationship Id="rId34" Type="http://schemas.openxmlformats.org/officeDocument/2006/relationships/image" Target="../media/image19.png"/><Relationship Id="rId7" Type="http://schemas.openxmlformats.org/officeDocument/2006/relationships/tags" Target="../tags/tag429.xml"/><Relationship Id="rId12" Type="http://schemas.openxmlformats.org/officeDocument/2006/relationships/tags" Target="../tags/tag434.xml"/><Relationship Id="rId17" Type="http://schemas.openxmlformats.org/officeDocument/2006/relationships/tags" Target="../tags/tag439.xml"/><Relationship Id="rId25" Type="http://schemas.openxmlformats.org/officeDocument/2006/relationships/image" Target="../media/image96.png"/><Relationship Id="rId33" Type="http://schemas.openxmlformats.org/officeDocument/2006/relationships/image" Target="../media/image45.png"/><Relationship Id="rId2" Type="http://schemas.openxmlformats.org/officeDocument/2006/relationships/tags" Target="../tags/tag424.xml"/><Relationship Id="rId16" Type="http://schemas.openxmlformats.org/officeDocument/2006/relationships/tags" Target="../tags/tag438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0.png"/><Relationship Id="rId1" Type="http://schemas.openxmlformats.org/officeDocument/2006/relationships/tags" Target="../tags/tag423.xml"/><Relationship Id="rId6" Type="http://schemas.openxmlformats.org/officeDocument/2006/relationships/tags" Target="../tags/tag428.xml"/><Relationship Id="rId11" Type="http://schemas.openxmlformats.org/officeDocument/2006/relationships/tags" Target="../tags/tag433.xml"/><Relationship Id="rId24" Type="http://schemas.openxmlformats.org/officeDocument/2006/relationships/image" Target="../media/image95.png"/><Relationship Id="rId32" Type="http://schemas.openxmlformats.org/officeDocument/2006/relationships/image" Target="../media/image104.png"/><Relationship Id="rId5" Type="http://schemas.openxmlformats.org/officeDocument/2006/relationships/tags" Target="../tags/tag427.xml"/><Relationship Id="rId15" Type="http://schemas.openxmlformats.org/officeDocument/2006/relationships/tags" Target="../tags/tag437.xml"/><Relationship Id="rId23" Type="http://schemas.openxmlformats.org/officeDocument/2006/relationships/image" Target="../media/image103.png"/><Relationship Id="rId28" Type="http://schemas.openxmlformats.org/officeDocument/2006/relationships/image" Target="../media/image168.png"/><Relationship Id="rId10" Type="http://schemas.openxmlformats.org/officeDocument/2006/relationships/tags" Target="../tags/tag432.xml"/><Relationship Id="rId19" Type="http://schemas.openxmlformats.org/officeDocument/2006/relationships/tags" Target="../tags/tag441.xml"/><Relationship Id="rId31" Type="http://schemas.openxmlformats.org/officeDocument/2006/relationships/image" Target="../media/image102.png"/><Relationship Id="rId4" Type="http://schemas.openxmlformats.org/officeDocument/2006/relationships/tags" Target="../tags/tag426.xml"/><Relationship Id="rId9" Type="http://schemas.openxmlformats.org/officeDocument/2006/relationships/tags" Target="../tags/tag431.xml"/><Relationship Id="rId14" Type="http://schemas.openxmlformats.org/officeDocument/2006/relationships/tags" Target="../tags/tag436.xml"/><Relationship Id="rId22" Type="http://schemas.openxmlformats.org/officeDocument/2006/relationships/image" Target="../media/image101.png"/><Relationship Id="rId27" Type="http://schemas.openxmlformats.org/officeDocument/2006/relationships/image" Target="../media/image167.png"/><Relationship Id="rId30" Type="http://schemas.openxmlformats.org/officeDocument/2006/relationships/image" Target="../media/image154.png"/><Relationship Id="rId35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13" Type="http://schemas.openxmlformats.org/officeDocument/2006/relationships/tags" Target="../tags/tag454.xml"/><Relationship Id="rId18" Type="http://schemas.openxmlformats.org/officeDocument/2006/relationships/tags" Target="../tags/tag459.xml"/><Relationship Id="rId26" Type="http://schemas.openxmlformats.org/officeDocument/2006/relationships/image" Target="../media/image169.png"/><Relationship Id="rId3" Type="http://schemas.openxmlformats.org/officeDocument/2006/relationships/tags" Target="../tags/tag444.xml"/><Relationship Id="rId21" Type="http://schemas.openxmlformats.org/officeDocument/2006/relationships/image" Target="../media/image106.png"/><Relationship Id="rId34" Type="http://schemas.openxmlformats.org/officeDocument/2006/relationships/image" Target="../media/image19.png"/><Relationship Id="rId7" Type="http://schemas.openxmlformats.org/officeDocument/2006/relationships/tags" Target="../tags/tag448.xml"/><Relationship Id="rId12" Type="http://schemas.openxmlformats.org/officeDocument/2006/relationships/tags" Target="../tags/tag453.xml"/><Relationship Id="rId17" Type="http://schemas.openxmlformats.org/officeDocument/2006/relationships/tags" Target="../tags/tag458.xml"/><Relationship Id="rId25" Type="http://schemas.openxmlformats.org/officeDocument/2006/relationships/image" Target="../media/image105.png"/><Relationship Id="rId33" Type="http://schemas.openxmlformats.org/officeDocument/2006/relationships/image" Target="../media/image45.png"/><Relationship Id="rId2" Type="http://schemas.openxmlformats.org/officeDocument/2006/relationships/tags" Target="../tags/tag443.xml"/><Relationship Id="rId16" Type="http://schemas.openxmlformats.org/officeDocument/2006/relationships/tags" Target="../tags/tag45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0.png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11" Type="http://schemas.openxmlformats.org/officeDocument/2006/relationships/tags" Target="../tags/tag452.xml"/><Relationship Id="rId24" Type="http://schemas.openxmlformats.org/officeDocument/2006/relationships/image" Target="../media/image101.png"/><Relationship Id="rId32" Type="http://schemas.openxmlformats.org/officeDocument/2006/relationships/image" Target="../media/image111.png"/><Relationship Id="rId5" Type="http://schemas.openxmlformats.org/officeDocument/2006/relationships/tags" Target="../tags/tag446.xml"/><Relationship Id="rId15" Type="http://schemas.openxmlformats.org/officeDocument/2006/relationships/tags" Target="../tags/tag456.xml"/><Relationship Id="rId23" Type="http://schemas.openxmlformats.org/officeDocument/2006/relationships/image" Target="../media/image94.png"/><Relationship Id="rId28" Type="http://schemas.openxmlformats.org/officeDocument/2006/relationships/image" Target="../media/image166.png"/><Relationship Id="rId10" Type="http://schemas.openxmlformats.org/officeDocument/2006/relationships/tags" Target="../tags/tag451.xml"/><Relationship Id="rId19" Type="http://schemas.openxmlformats.org/officeDocument/2006/relationships/tags" Target="../tags/tag460.xml"/><Relationship Id="rId31" Type="http://schemas.openxmlformats.org/officeDocument/2006/relationships/image" Target="../media/image110.png"/><Relationship Id="rId4" Type="http://schemas.openxmlformats.org/officeDocument/2006/relationships/tags" Target="../tags/tag445.xml"/><Relationship Id="rId9" Type="http://schemas.openxmlformats.org/officeDocument/2006/relationships/tags" Target="../tags/tag450.xml"/><Relationship Id="rId14" Type="http://schemas.openxmlformats.org/officeDocument/2006/relationships/tags" Target="../tags/tag455.xml"/><Relationship Id="rId22" Type="http://schemas.openxmlformats.org/officeDocument/2006/relationships/image" Target="../media/image107.png"/><Relationship Id="rId27" Type="http://schemas.openxmlformats.org/officeDocument/2006/relationships/image" Target="../media/image170.png"/><Relationship Id="rId30" Type="http://schemas.openxmlformats.org/officeDocument/2006/relationships/image" Target="../media/image154.png"/><Relationship Id="rId35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18" Type="http://schemas.openxmlformats.org/officeDocument/2006/relationships/tags" Target="../tags/tag478.xml"/><Relationship Id="rId26" Type="http://schemas.openxmlformats.org/officeDocument/2006/relationships/image" Target="../media/image171.png"/><Relationship Id="rId39" Type="http://schemas.openxmlformats.org/officeDocument/2006/relationships/image" Target="../media/image19.png"/><Relationship Id="rId3" Type="http://schemas.openxmlformats.org/officeDocument/2006/relationships/tags" Target="../tags/tag463.xml"/><Relationship Id="rId21" Type="http://schemas.openxmlformats.org/officeDocument/2006/relationships/tags" Target="../tags/tag481.xml"/><Relationship Id="rId34" Type="http://schemas.openxmlformats.org/officeDocument/2006/relationships/image" Target="../media/image118.png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17" Type="http://schemas.openxmlformats.org/officeDocument/2006/relationships/tags" Target="../tags/tag477.xml"/><Relationship Id="rId25" Type="http://schemas.openxmlformats.org/officeDocument/2006/relationships/image" Target="../media/image101.png"/><Relationship Id="rId33" Type="http://schemas.openxmlformats.org/officeDocument/2006/relationships/image" Target="../media/image175.png"/><Relationship Id="rId38" Type="http://schemas.openxmlformats.org/officeDocument/2006/relationships/image" Target="../media/image45.png"/><Relationship Id="rId2" Type="http://schemas.openxmlformats.org/officeDocument/2006/relationships/tags" Target="../tags/tag462.xml"/><Relationship Id="rId16" Type="http://schemas.openxmlformats.org/officeDocument/2006/relationships/tags" Target="../tags/tag476.xml"/><Relationship Id="rId20" Type="http://schemas.openxmlformats.org/officeDocument/2006/relationships/tags" Target="../tags/tag480.xml"/><Relationship Id="rId29" Type="http://schemas.openxmlformats.org/officeDocument/2006/relationships/image" Target="../media/image154.png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24" Type="http://schemas.openxmlformats.org/officeDocument/2006/relationships/image" Target="../media/image94.png"/><Relationship Id="rId32" Type="http://schemas.openxmlformats.org/officeDocument/2006/relationships/image" Target="../media/image174.png"/><Relationship Id="rId37" Type="http://schemas.openxmlformats.org/officeDocument/2006/relationships/image" Target="../media/image177.png"/><Relationship Id="rId40" Type="http://schemas.openxmlformats.org/officeDocument/2006/relationships/image" Target="../media/image46.png"/><Relationship Id="rId5" Type="http://schemas.openxmlformats.org/officeDocument/2006/relationships/tags" Target="../tags/tag465.xml"/><Relationship Id="rId15" Type="http://schemas.openxmlformats.org/officeDocument/2006/relationships/tags" Target="../tags/tag475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00.png"/><Relationship Id="rId36" Type="http://schemas.openxmlformats.org/officeDocument/2006/relationships/image" Target="../media/image176.png"/><Relationship Id="rId10" Type="http://schemas.openxmlformats.org/officeDocument/2006/relationships/tags" Target="../tags/tag470.xml"/><Relationship Id="rId19" Type="http://schemas.openxmlformats.org/officeDocument/2006/relationships/tags" Target="../tags/tag479.xml"/><Relationship Id="rId31" Type="http://schemas.openxmlformats.org/officeDocument/2006/relationships/image" Target="../media/image173.png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tags" Target="../tags/tag474.xml"/><Relationship Id="rId22" Type="http://schemas.openxmlformats.org/officeDocument/2006/relationships/tags" Target="../tags/tag482.xml"/><Relationship Id="rId27" Type="http://schemas.openxmlformats.org/officeDocument/2006/relationships/image" Target="../media/image169.png"/><Relationship Id="rId30" Type="http://schemas.openxmlformats.org/officeDocument/2006/relationships/image" Target="../media/image172.png"/><Relationship Id="rId35" Type="http://schemas.openxmlformats.org/officeDocument/2006/relationships/image" Target="../media/image1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90.xml"/><Relationship Id="rId13" Type="http://schemas.openxmlformats.org/officeDocument/2006/relationships/tags" Target="../tags/tag495.xml"/><Relationship Id="rId18" Type="http://schemas.openxmlformats.org/officeDocument/2006/relationships/tags" Target="../tags/tag500.xml"/><Relationship Id="rId26" Type="http://schemas.openxmlformats.org/officeDocument/2006/relationships/image" Target="../media/image122.png"/><Relationship Id="rId39" Type="http://schemas.openxmlformats.org/officeDocument/2006/relationships/image" Target="../media/image183.png"/><Relationship Id="rId3" Type="http://schemas.openxmlformats.org/officeDocument/2006/relationships/tags" Target="../tags/tag485.xml"/><Relationship Id="rId21" Type="http://schemas.openxmlformats.org/officeDocument/2006/relationships/tags" Target="../tags/tag503.xml"/><Relationship Id="rId34" Type="http://schemas.openxmlformats.org/officeDocument/2006/relationships/image" Target="../media/image181.png"/><Relationship Id="rId42" Type="http://schemas.openxmlformats.org/officeDocument/2006/relationships/image" Target="../media/image19.png"/><Relationship Id="rId7" Type="http://schemas.openxmlformats.org/officeDocument/2006/relationships/tags" Target="../tags/tag489.xml"/><Relationship Id="rId12" Type="http://schemas.openxmlformats.org/officeDocument/2006/relationships/tags" Target="../tags/tag494.xml"/><Relationship Id="rId17" Type="http://schemas.openxmlformats.org/officeDocument/2006/relationships/tags" Target="../tags/tag499.xml"/><Relationship Id="rId25" Type="http://schemas.openxmlformats.org/officeDocument/2006/relationships/image" Target="../media/image178.png"/><Relationship Id="rId33" Type="http://schemas.openxmlformats.org/officeDocument/2006/relationships/image" Target="../media/image100.png"/><Relationship Id="rId38" Type="http://schemas.openxmlformats.org/officeDocument/2006/relationships/image" Target="../media/image94.png"/><Relationship Id="rId2" Type="http://schemas.openxmlformats.org/officeDocument/2006/relationships/tags" Target="../tags/tag484.xml"/><Relationship Id="rId16" Type="http://schemas.openxmlformats.org/officeDocument/2006/relationships/tags" Target="../tags/tag498.xml"/><Relationship Id="rId20" Type="http://schemas.openxmlformats.org/officeDocument/2006/relationships/tags" Target="../tags/tag502.xml"/><Relationship Id="rId29" Type="http://schemas.openxmlformats.org/officeDocument/2006/relationships/image" Target="../media/image126.png"/><Relationship Id="rId41" Type="http://schemas.openxmlformats.org/officeDocument/2006/relationships/image" Target="../media/image45.png"/><Relationship Id="rId1" Type="http://schemas.openxmlformats.org/officeDocument/2006/relationships/tags" Target="../tags/tag483.xml"/><Relationship Id="rId6" Type="http://schemas.openxmlformats.org/officeDocument/2006/relationships/tags" Target="../tags/tag488.xml"/><Relationship Id="rId11" Type="http://schemas.openxmlformats.org/officeDocument/2006/relationships/tags" Target="../tags/tag493.xml"/><Relationship Id="rId24" Type="http://schemas.openxmlformats.org/officeDocument/2006/relationships/image" Target="../media/image176.png"/><Relationship Id="rId32" Type="http://schemas.openxmlformats.org/officeDocument/2006/relationships/image" Target="../media/image180.png"/><Relationship Id="rId37" Type="http://schemas.openxmlformats.org/officeDocument/2006/relationships/image" Target="../media/image182.png"/><Relationship Id="rId40" Type="http://schemas.openxmlformats.org/officeDocument/2006/relationships/image" Target="../media/image177.png"/><Relationship Id="rId5" Type="http://schemas.openxmlformats.org/officeDocument/2006/relationships/tags" Target="../tags/tag487.xml"/><Relationship Id="rId15" Type="http://schemas.openxmlformats.org/officeDocument/2006/relationships/tags" Target="../tags/tag49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124.png"/><Relationship Id="rId36" Type="http://schemas.openxmlformats.org/officeDocument/2006/relationships/image" Target="../media/image175.png"/><Relationship Id="rId10" Type="http://schemas.openxmlformats.org/officeDocument/2006/relationships/tags" Target="../tags/tag492.xml"/><Relationship Id="rId19" Type="http://schemas.openxmlformats.org/officeDocument/2006/relationships/tags" Target="../tags/tag501.xml"/><Relationship Id="rId31" Type="http://schemas.openxmlformats.org/officeDocument/2006/relationships/image" Target="../media/image179.png"/><Relationship Id="rId4" Type="http://schemas.openxmlformats.org/officeDocument/2006/relationships/tags" Target="../tags/tag486.xml"/><Relationship Id="rId9" Type="http://schemas.openxmlformats.org/officeDocument/2006/relationships/tags" Target="../tags/tag491.xml"/><Relationship Id="rId14" Type="http://schemas.openxmlformats.org/officeDocument/2006/relationships/tags" Target="../tags/tag496.xml"/><Relationship Id="rId22" Type="http://schemas.openxmlformats.org/officeDocument/2006/relationships/tags" Target="../tags/tag504.xml"/><Relationship Id="rId27" Type="http://schemas.openxmlformats.org/officeDocument/2006/relationships/image" Target="../media/image123.png"/><Relationship Id="rId30" Type="http://schemas.openxmlformats.org/officeDocument/2006/relationships/image" Target="../media/image127.png"/><Relationship Id="rId35" Type="http://schemas.openxmlformats.org/officeDocument/2006/relationships/image" Target="../media/image154.png"/><Relationship Id="rId43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8.png"/><Relationship Id="rId26" Type="http://schemas.openxmlformats.org/officeDocument/2006/relationships/image" Target="../media/image24.png"/><Relationship Id="rId3" Type="http://schemas.openxmlformats.org/officeDocument/2006/relationships/tags" Target="../tags/tag23.xml"/><Relationship Id="rId21" Type="http://schemas.openxmlformats.org/officeDocument/2006/relationships/image" Target="../media/image19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7.png"/><Relationship Id="rId25" Type="http://schemas.openxmlformats.org/officeDocument/2006/relationships/image" Target="../media/image23.png"/><Relationship Id="rId2" Type="http://schemas.openxmlformats.org/officeDocument/2006/relationships/tags" Target="../tags/tag22.xml"/><Relationship Id="rId16" Type="http://schemas.openxmlformats.org/officeDocument/2006/relationships/image" Target="../media/image6.png"/><Relationship Id="rId20" Type="http://schemas.openxmlformats.org/officeDocument/2006/relationships/image" Target="../media/image17.png"/><Relationship Id="rId29" Type="http://schemas.openxmlformats.org/officeDocument/2006/relationships/image" Target="../media/image27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22.png"/><Relationship Id="rId5" Type="http://schemas.openxmlformats.org/officeDocument/2006/relationships/tags" Target="../tags/tag25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tags" Target="../tags/tag30.xml"/><Relationship Id="rId19" Type="http://schemas.openxmlformats.org/officeDocument/2006/relationships/image" Target="../media/image16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12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26" Type="http://schemas.openxmlformats.org/officeDocument/2006/relationships/image" Target="../media/image19.png"/><Relationship Id="rId3" Type="http://schemas.openxmlformats.org/officeDocument/2006/relationships/tags" Target="../tags/tag507.xml"/><Relationship Id="rId21" Type="http://schemas.openxmlformats.org/officeDocument/2006/relationships/image" Target="../media/image152.png"/><Relationship Id="rId34" Type="http://schemas.openxmlformats.org/officeDocument/2006/relationships/image" Target="../media/image100.png"/><Relationship Id="rId7" Type="http://schemas.openxmlformats.org/officeDocument/2006/relationships/tags" Target="../tags/tag511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image" Target="../media/image45.png"/><Relationship Id="rId33" Type="http://schemas.openxmlformats.org/officeDocument/2006/relationships/image" Target="../media/image188.png"/><Relationship Id="rId2" Type="http://schemas.openxmlformats.org/officeDocument/2006/relationships/tags" Target="../tags/tag506.xml"/><Relationship Id="rId16" Type="http://schemas.openxmlformats.org/officeDocument/2006/relationships/tags" Target="../tags/tag520.xml"/><Relationship Id="rId20" Type="http://schemas.openxmlformats.org/officeDocument/2006/relationships/image" Target="../media/image151.png"/><Relationship Id="rId29" Type="http://schemas.openxmlformats.org/officeDocument/2006/relationships/image" Target="../media/image185.png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1" Type="http://schemas.openxmlformats.org/officeDocument/2006/relationships/tags" Target="../tags/tag515.xml"/><Relationship Id="rId24" Type="http://schemas.openxmlformats.org/officeDocument/2006/relationships/image" Target="../media/image157.png"/><Relationship Id="rId32" Type="http://schemas.openxmlformats.org/officeDocument/2006/relationships/image" Target="../media/image94.png"/><Relationship Id="rId5" Type="http://schemas.openxmlformats.org/officeDocument/2006/relationships/tags" Target="../tags/tag509.xml"/><Relationship Id="rId15" Type="http://schemas.openxmlformats.org/officeDocument/2006/relationships/tags" Target="../tags/tag519.xml"/><Relationship Id="rId23" Type="http://schemas.openxmlformats.org/officeDocument/2006/relationships/image" Target="../media/image156.png"/><Relationship Id="rId28" Type="http://schemas.openxmlformats.org/officeDocument/2006/relationships/image" Target="../media/image184.png"/><Relationship Id="rId10" Type="http://schemas.openxmlformats.org/officeDocument/2006/relationships/tags" Target="../tags/tag51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87.png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4" Type="http://schemas.openxmlformats.org/officeDocument/2006/relationships/tags" Target="../tags/tag518.xml"/><Relationship Id="rId22" Type="http://schemas.openxmlformats.org/officeDocument/2006/relationships/image" Target="../media/image155.png"/><Relationship Id="rId27" Type="http://schemas.openxmlformats.org/officeDocument/2006/relationships/image" Target="../media/image46.png"/><Relationship Id="rId30" Type="http://schemas.openxmlformats.org/officeDocument/2006/relationships/image" Target="../media/image186.png"/><Relationship Id="rId35" Type="http://schemas.openxmlformats.org/officeDocument/2006/relationships/image" Target="../media/image1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30.xml"/><Relationship Id="rId13" Type="http://schemas.openxmlformats.org/officeDocument/2006/relationships/tags" Target="../tags/tag535.xml"/><Relationship Id="rId18" Type="http://schemas.openxmlformats.org/officeDocument/2006/relationships/tags" Target="../tags/tag540.xml"/><Relationship Id="rId26" Type="http://schemas.openxmlformats.org/officeDocument/2006/relationships/image" Target="../media/image157.png"/><Relationship Id="rId3" Type="http://schemas.openxmlformats.org/officeDocument/2006/relationships/tags" Target="../tags/tag525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89.png"/><Relationship Id="rId7" Type="http://schemas.openxmlformats.org/officeDocument/2006/relationships/tags" Target="../tags/tag529.xml"/><Relationship Id="rId12" Type="http://schemas.openxmlformats.org/officeDocument/2006/relationships/tags" Target="../tags/tag534.xml"/><Relationship Id="rId17" Type="http://schemas.openxmlformats.org/officeDocument/2006/relationships/tags" Target="../tags/tag539.xml"/><Relationship Id="rId25" Type="http://schemas.openxmlformats.org/officeDocument/2006/relationships/image" Target="../media/image156.png"/><Relationship Id="rId33" Type="http://schemas.openxmlformats.org/officeDocument/2006/relationships/image" Target="../media/image100.png"/><Relationship Id="rId2" Type="http://schemas.openxmlformats.org/officeDocument/2006/relationships/tags" Target="../tags/tag524.xml"/><Relationship Id="rId16" Type="http://schemas.openxmlformats.org/officeDocument/2006/relationships/tags" Target="../tags/tag538.xml"/><Relationship Id="rId20" Type="http://schemas.openxmlformats.org/officeDocument/2006/relationships/tags" Target="../tags/tag542.xml"/><Relationship Id="rId29" Type="http://schemas.openxmlformats.org/officeDocument/2006/relationships/image" Target="../media/image46.png"/><Relationship Id="rId1" Type="http://schemas.openxmlformats.org/officeDocument/2006/relationships/tags" Target="../tags/tag523.xml"/><Relationship Id="rId6" Type="http://schemas.openxmlformats.org/officeDocument/2006/relationships/tags" Target="../tags/tag528.xml"/><Relationship Id="rId11" Type="http://schemas.openxmlformats.org/officeDocument/2006/relationships/tags" Target="../tags/tag533.xml"/><Relationship Id="rId24" Type="http://schemas.openxmlformats.org/officeDocument/2006/relationships/image" Target="../media/image155.png"/><Relationship Id="rId32" Type="http://schemas.openxmlformats.org/officeDocument/2006/relationships/image" Target="../media/image188.png"/><Relationship Id="rId5" Type="http://schemas.openxmlformats.org/officeDocument/2006/relationships/tags" Target="../tags/tag527.xml"/><Relationship Id="rId15" Type="http://schemas.openxmlformats.org/officeDocument/2006/relationships/tags" Target="../tags/tag537.xml"/><Relationship Id="rId23" Type="http://schemas.openxmlformats.org/officeDocument/2006/relationships/image" Target="../media/image152.png"/><Relationship Id="rId28" Type="http://schemas.openxmlformats.org/officeDocument/2006/relationships/image" Target="../media/image19.png"/><Relationship Id="rId36" Type="http://schemas.openxmlformats.org/officeDocument/2006/relationships/image" Target="../media/image94.png"/><Relationship Id="rId10" Type="http://schemas.openxmlformats.org/officeDocument/2006/relationships/tags" Target="../tags/tag532.xml"/><Relationship Id="rId19" Type="http://schemas.openxmlformats.org/officeDocument/2006/relationships/tags" Target="../tags/tag541.xml"/><Relationship Id="rId31" Type="http://schemas.openxmlformats.org/officeDocument/2006/relationships/image" Target="../media/image185.png"/><Relationship Id="rId4" Type="http://schemas.openxmlformats.org/officeDocument/2006/relationships/tags" Target="../tags/tag526.xml"/><Relationship Id="rId9" Type="http://schemas.openxmlformats.org/officeDocument/2006/relationships/tags" Target="../tags/tag531.xml"/><Relationship Id="rId14" Type="http://schemas.openxmlformats.org/officeDocument/2006/relationships/tags" Target="../tags/tag536.xml"/><Relationship Id="rId22" Type="http://schemas.openxmlformats.org/officeDocument/2006/relationships/image" Target="../media/image151.png"/><Relationship Id="rId27" Type="http://schemas.openxmlformats.org/officeDocument/2006/relationships/image" Target="../media/image45.png"/><Relationship Id="rId30" Type="http://schemas.openxmlformats.org/officeDocument/2006/relationships/image" Target="../media/image184.png"/><Relationship Id="rId35" Type="http://schemas.openxmlformats.org/officeDocument/2006/relationships/image" Target="../media/image18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50.xml"/><Relationship Id="rId13" Type="http://schemas.openxmlformats.org/officeDocument/2006/relationships/tags" Target="../tags/tag555.xml"/><Relationship Id="rId18" Type="http://schemas.openxmlformats.org/officeDocument/2006/relationships/tags" Target="../tags/tag560.xml"/><Relationship Id="rId26" Type="http://schemas.openxmlformats.org/officeDocument/2006/relationships/image" Target="../media/image184.png"/><Relationship Id="rId39" Type="http://schemas.openxmlformats.org/officeDocument/2006/relationships/image" Target="../media/image19.png"/><Relationship Id="rId3" Type="http://schemas.openxmlformats.org/officeDocument/2006/relationships/tags" Target="../tags/tag545.xml"/><Relationship Id="rId21" Type="http://schemas.openxmlformats.org/officeDocument/2006/relationships/tags" Target="../tags/tag563.xml"/><Relationship Id="rId34" Type="http://schemas.openxmlformats.org/officeDocument/2006/relationships/image" Target="../media/image100.png"/><Relationship Id="rId42" Type="http://schemas.openxmlformats.org/officeDocument/2006/relationships/image" Target="../media/image191.png"/><Relationship Id="rId7" Type="http://schemas.openxmlformats.org/officeDocument/2006/relationships/tags" Target="../tags/tag549.xml"/><Relationship Id="rId12" Type="http://schemas.openxmlformats.org/officeDocument/2006/relationships/tags" Target="../tags/tag554.xml"/><Relationship Id="rId17" Type="http://schemas.openxmlformats.org/officeDocument/2006/relationships/tags" Target="../tags/tag559.xml"/><Relationship Id="rId25" Type="http://schemas.openxmlformats.org/officeDocument/2006/relationships/slideLayout" Target="../slideLayouts/slideLayout2.xml"/><Relationship Id="rId33" Type="http://schemas.openxmlformats.org/officeDocument/2006/relationships/image" Target="../media/image188.png"/><Relationship Id="rId38" Type="http://schemas.openxmlformats.org/officeDocument/2006/relationships/image" Target="../media/image45.png"/><Relationship Id="rId2" Type="http://schemas.openxmlformats.org/officeDocument/2006/relationships/tags" Target="../tags/tag544.xml"/><Relationship Id="rId16" Type="http://schemas.openxmlformats.org/officeDocument/2006/relationships/tags" Target="../tags/tag558.xml"/><Relationship Id="rId20" Type="http://schemas.openxmlformats.org/officeDocument/2006/relationships/tags" Target="../tags/tag562.xml"/><Relationship Id="rId29" Type="http://schemas.openxmlformats.org/officeDocument/2006/relationships/image" Target="../media/image187.png"/><Relationship Id="rId41" Type="http://schemas.openxmlformats.org/officeDocument/2006/relationships/image" Target="../media/image190.png"/><Relationship Id="rId1" Type="http://schemas.openxmlformats.org/officeDocument/2006/relationships/tags" Target="../tags/tag543.xml"/><Relationship Id="rId6" Type="http://schemas.openxmlformats.org/officeDocument/2006/relationships/tags" Target="../tags/tag548.xml"/><Relationship Id="rId11" Type="http://schemas.openxmlformats.org/officeDocument/2006/relationships/tags" Target="../tags/tag553.xml"/><Relationship Id="rId24" Type="http://schemas.openxmlformats.org/officeDocument/2006/relationships/tags" Target="../tags/tag566.xml"/><Relationship Id="rId32" Type="http://schemas.openxmlformats.org/officeDocument/2006/relationships/image" Target="../media/image152.png"/><Relationship Id="rId37" Type="http://schemas.openxmlformats.org/officeDocument/2006/relationships/image" Target="../media/image157.png"/><Relationship Id="rId40" Type="http://schemas.openxmlformats.org/officeDocument/2006/relationships/image" Target="../media/image46.png"/><Relationship Id="rId5" Type="http://schemas.openxmlformats.org/officeDocument/2006/relationships/tags" Target="../tags/tag547.xml"/><Relationship Id="rId15" Type="http://schemas.openxmlformats.org/officeDocument/2006/relationships/tags" Target="../tags/tag557.xml"/><Relationship Id="rId23" Type="http://schemas.openxmlformats.org/officeDocument/2006/relationships/tags" Target="../tags/tag565.xml"/><Relationship Id="rId28" Type="http://schemas.openxmlformats.org/officeDocument/2006/relationships/image" Target="../media/image185.png"/><Relationship Id="rId36" Type="http://schemas.openxmlformats.org/officeDocument/2006/relationships/image" Target="../media/image156.png"/><Relationship Id="rId10" Type="http://schemas.openxmlformats.org/officeDocument/2006/relationships/tags" Target="../tags/tag552.xml"/><Relationship Id="rId19" Type="http://schemas.openxmlformats.org/officeDocument/2006/relationships/tags" Target="../tags/tag561.xml"/><Relationship Id="rId31" Type="http://schemas.openxmlformats.org/officeDocument/2006/relationships/image" Target="../media/image151.png"/><Relationship Id="rId4" Type="http://schemas.openxmlformats.org/officeDocument/2006/relationships/tags" Target="../tags/tag546.xml"/><Relationship Id="rId9" Type="http://schemas.openxmlformats.org/officeDocument/2006/relationships/tags" Target="../tags/tag551.xml"/><Relationship Id="rId14" Type="http://schemas.openxmlformats.org/officeDocument/2006/relationships/tags" Target="../tags/tag556.xml"/><Relationship Id="rId22" Type="http://schemas.openxmlformats.org/officeDocument/2006/relationships/tags" Target="../tags/tag564.xml"/><Relationship Id="rId27" Type="http://schemas.openxmlformats.org/officeDocument/2006/relationships/image" Target="../media/image189.png"/><Relationship Id="rId30" Type="http://schemas.openxmlformats.org/officeDocument/2006/relationships/image" Target="../media/image94.png"/><Relationship Id="rId35" Type="http://schemas.openxmlformats.org/officeDocument/2006/relationships/image" Target="../media/image15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slideLayout" Target="../slideLayouts/slideLayout2.xml"/><Relationship Id="rId39" Type="http://schemas.openxmlformats.org/officeDocument/2006/relationships/image" Target="../media/image190.png"/><Relationship Id="rId3" Type="http://schemas.openxmlformats.org/officeDocument/2006/relationships/tags" Target="../tags/tag569.xml"/><Relationship Id="rId21" Type="http://schemas.openxmlformats.org/officeDocument/2006/relationships/tags" Target="../tags/tag587.xml"/><Relationship Id="rId34" Type="http://schemas.openxmlformats.org/officeDocument/2006/relationships/image" Target="../media/image45.png"/><Relationship Id="rId42" Type="http://schemas.openxmlformats.org/officeDocument/2006/relationships/image" Target="../media/image192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image" Target="../media/image157.png"/><Relationship Id="rId38" Type="http://schemas.openxmlformats.org/officeDocument/2006/relationships/image" Target="../media/image94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image" Target="../media/image188.png"/><Relationship Id="rId41" Type="http://schemas.openxmlformats.org/officeDocument/2006/relationships/image" Target="../media/image191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image" Target="../media/image156.png"/><Relationship Id="rId37" Type="http://schemas.openxmlformats.org/officeDocument/2006/relationships/image" Target="../media/image184.png"/><Relationship Id="rId40" Type="http://schemas.openxmlformats.org/officeDocument/2006/relationships/image" Target="../media/image187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image" Target="../media/image152.png"/><Relationship Id="rId36" Type="http://schemas.openxmlformats.org/officeDocument/2006/relationships/image" Target="../media/image46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155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image" Target="../media/image151.png"/><Relationship Id="rId30" Type="http://schemas.openxmlformats.org/officeDocument/2006/relationships/image" Target="../media/image100.png"/><Relationship Id="rId35" Type="http://schemas.openxmlformats.org/officeDocument/2006/relationships/image" Target="../media/image19.png"/><Relationship Id="rId43" Type="http://schemas.openxmlformats.org/officeDocument/2006/relationships/image" Target="../media/image1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99.xml"/><Relationship Id="rId13" Type="http://schemas.openxmlformats.org/officeDocument/2006/relationships/tags" Target="../tags/tag604.xml"/><Relationship Id="rId18" Type="http://schemas.openxmlformats.org/officeDocument/2006/relationships/tags" Target="../tags/tag609.xml"/><Relationship Id="rId26" Type="http://schemas.openxmlformats.org/officeDocument/2006/relationships/image" Target="../media/image155.png"/><Relationship Id="rId3" Type="http://schemas.openxmlformats.org/officeDocument/2006/relationships/tags" Target="../tags/tag594.xml"/><Relationship Id="rId21" Type="http://schemas.openxmlformats.org/officeDocument/2006/relationships/image" Target="../media/image94.png"/><Relationship Id="rId34" Type="http://schemas.openxmlformats.org/officeDocument/2006/relationships/image" Target="../media/image184.png"/><Relationship Id="rId7" Type="http://schemas.openxmlformats.org/officeDocument/2006/relationships/tags" Target="../tags/tag598.xml"/><Relationship Id="rId12" Type="http://schemas.openxmlformats.org/officeDocument/2006/relationships/tags" Target="../tags/tag603.xml"/><Relationship Id="rId17" Type="http://schemas.openxmlformats.org/officeDocument/2006/relationships/tags" Target="../tags/tag608.xml"/><Relationship Id="rId25" Type="http://schemas.openxmlformats.org/officeDocument/2006/relationships/image" Target="../media/image100.png"/><Relationship Id="rId33" Type="http://schemas.openxmlformats.org/officeDocument/2006/relationships/image" Target="../media/image46.png"/><Relationship Id="rId2" Type="http://schemas.openxmlformats.org/officeDocument/2006/relationships/tags" Target="../tags/tag593.xml"/><Relationship Id="rId16" Type="http://schemas.openxmlformats.org/officeDocument/2006/relationships/tags" Target="../tags/tag607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1.png"/><Relationship Id="rId1" Type="http://schemas.openxmlformats.org/officeDocument/2006/relationships/tags" Target="../tags/tag592.xml"/><Relationship Id="rId6" Type="http://schemas.openxmlformats.org/officeDocument/2006/relationships/tags" Target="../tags/tag597.xml"/><Relationship Id="rId11" Type="http://schemas.openxmlformats.org/officeDocument/2006/relationships/tags" Target="../tags/tag602.xml"/><Relationship Id="rId24" Type="http://schemas.openxmlformats.org/officeDocument/2006/relationships/image" Target="../media/image188.png"/><Relationship Id="rId32" Type="http://schemas.openxmlformats.org/officeDocument/2006/relationships/image" Target="../media/image19.png"/><Relationship Id="rId37" Type="http://schemas.openxmlformats.org/officeDocument/2006/relationships/image" Target="../media/image191.png"/><Relationship Id="rId5" Type="http://schemas.openxmlformats.org/officeDocument/2006/relationships/tags" Target="../tags/tag596.xml"/><Relationship Id="rId15" Type="http://schemas.openxmlformats.org/officeDocument/2006/relationships/tags" Target="../tags/tag606.xml"/><Relationship Id="rId23" Type="http://schemas.openxmlformats.org/officeDocument/2006/relationships/image" Target="../media/image186.png"/><Relationship Id="rId28" Type="http://schemas.openxmlformats.org/officeDocument/2006/relationships/image" Target="../media/image157.png"/><Relationship Id="rId36" Type="http://schemas.openxmlformats.org/officeDocument/2006/relationships/image" Target="../media/image187.png"/><Relationship Id="rId10" Type="http://schemas.openxmlformats.org/officeDocument/2006/relationships/tags" Target="../tags/tag601.xml"/><Relationship Id="rId19" Type="http://schemas.openxmlformats.org/officeDocument/2006/relationships/tags" Target="../tags/tag610.xml"/><Relationship Id="rId31" Type="http://schemas.openxmlformats.org/officeDocument/2006/relationships/image" Target="../media/image45.png"/><Relationship Id="rId4" Type="http://schemas.openxmlformats.org/officeDocument/2006/relationships/tags" Target="../tags/tag595.xml"/><Relationship Id="rId9" Type="http://schemas.openxmlformats.org/officeDocument/2006/relationships/tags" Target="../tags/tag600.xml"/><Relationship Id="rId14" Type="http://schemas.openxmlformats.org/officeDocument/2006/relationships/tags" Target="../tags/tag605.xml"/><Relationship Id="rId22" Type="http://schemas.openxmlformats.org/officeDocument/2006/relationships/image" Target="../media/image192.png"/><Relationship Id="rId27" Type="http://schemas.openxmlformats.org/officeDocument/2006/relationships/image" Target="../media/image156.png"/><Relationship Id="rId30" Type="http://schemas.openxmlformats.org/officeDocument/2006/relationships/image" Target="../media/image152.png"/><Relationship Id="rId35" Type="http://schemas.openxmlformats.org/officeDocument/2006/relationships/image" Target="../media/image19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618.xml"/><Relationship Id="rId13" Type="http://schemas.openxmlformats.org/officeDocument/2006/relationships/tags" Target="../tags/tag623.xml"/><Relationship Id="rId18" Type="http://schemas.openxmlformats.org/officeDocument/2006/relationships/tags" Target="../tags/tag628.xml"/><Relationship Id="rId26" Type="http://schemas.openxmlformats.org/officeDocument/2006/relationships/image" Target="../media/image190.png"/><Relationship Id="rId3" Type="http://schemas.openxmlformats.org/officeDocument/2006/relationships/tags" Target="../tags/tag613.xml"/><Relationship Id="rId21" Type="http://schemas.openxmlformats.org/officeDocument/2006/relationships/image" Target="../media/image188.png"/><Relationship Id="rId34" Type="http://schemas.openxmlformats.org/officeDocument/2006/relationships/image" Target="../media/image152.png"/><Relationship Id="rId7" Type="http://schemas.openxmlformats.org/officeDocument/2006/relationships/tags" Target="../tags/tag617.xml"/><Relationship Id="rId12" Type="http://schemas.openxmlformats.org/officeDocument/2006/relationships/tags" Target="../tags/tag622.xml"/><Relationship Id="rId17" Type="http://schemas.openxmlformats.org/officeDocument/2006/relationships/tags" Target="../tags/tag627.xml"/><Relationship Id="rId25" Type="http://schemas.openxmlformats.org/officeDocument/2006/relationships/image" Target="../media/image184.png"/><Relationship Id="rId33" Type="http://schemas.openxmlformats.org/officeDocument/2006/relationships/image" Target="../media/image194.png"/><Relationship Id="rId2" Type="http://schemas.openxmlformats.org/officeDocument/2006/relationships/tags" Target="../tags/tag612.xml"/><Relationship Id="rId16" Type="http://schemas.openxmlformats.org/officeDocument/2006/relationships/tags" Target="../tags/tag6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00.png"/><Relationship Id="rId1" Type="http://schemas.openxmlformats.org/officeDocument/2006/relationships/tags" Target="../tags/tag611.xml"/><Relationship Id="rId6" Type="http://schemas.openxmlformats.org/officeDocument/2006/relationships/tags" Target="../tags/tag616.xml"/><Relationship Id="rId11" Type="http://schemas.openxmlformats.org/officeDocument/2006/relationships/tags" Target="../tags/tag621.xml"/><Relationship Id="rId24" Type="http://schemas.openxmlformats.org/officeDocument/2006/relationships/image" Target="../media/image186.png"/><Relationship Id="rId32" Type="http://schemas.openxmlformats.org/officeDocument/2006/relationships/image" Target="../media/image157.png"/><Relationship Id="rId37" Type="http://schemas.openxmlformats.org/officeDocument/2006/relationships/image" Target="../media/image46.png"/><Relationship Id="rId5" Type="http://schemas.openxmlformats.org/officeDocument/2006/relationships/tags" Target="../tags/tag615.xml"/><Relationship Id="rId15" Type="http://schemas.openxmlformats.org/officeDocument/2006/relationships/tags" Target="../tags/tag625.xml"/><Relationship Id="rId23" Type="http://schemas.openxmlformats.org/officeDocument/2006/relationships/image" Target="../media/image192.png"/><Relationship Id="rId28" Type="http://schemas.openxmlformats.org/officeDocument/2006/relationships/image" Target="../media/image191.png"/><Relationship Id="rId36" Type="http://schemas.openxmlformats.org/officeDocument/2006/relationships/image" Target="../media/image19.png"/><Relationship Id="rId10" Type="http://schemas.openxmlformats.org/officeDocument/2006/relationships/tags" Target="../tags/tag620.xml"/><Relationship Id="rId19" Type="http://schemas.openxmlformats.org/officeDocument/2006/relationships/tags" Target="../tags/tag629.xml"/><Relationship Id="rId31" Type="http://schemas.openxmlformats.org/officeDocument/2006/relationships/image" Target="../media/image156.png"/><Relationship Id="rId4" Type="http://schemas.openxmlformats.org/officeDocument/2006/relationships/tags" Target="../tags/tag614.xml"/><Relationship Id="rId9" Type="http://schemas.openxmlformats.org/officeDocument/2006/relationships/tags" Target="../tags/tag619.xml"/><Relationship Id="rId14" Type="http://schemas.openxmlformats.org/officeDocument/2006/relationships/tags" Target="../tags/tag624.xml"/><Relationship Id="rId22" Type="http://schemas.openxmlformats.org/officeDocument/2006/relationships/image" Target="../media/image94.png"/><Relationship Id="rId27" Type="http://schemas.openxmlformats.org/officeDocument/2006/relationships/image" Target="../media/image187.png"/><Relationship Id="rId30" Type="http://schemas.openxmlformats.org/officeDocument/2006/relationships/image" Target="../media/image193.png"/><Relationship Id="rId35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642.xml"/><Relationship Id="rId18" Type="http://schemas.openxmlformats.org/officeDocument/2006/relationships/tags" Target="../tags/tag647.xml"/><Relationship Id="rId26" Type="http://schemas.openxmlformats.org/officeDocument/2006/relationships/tags" Target="../tags/tag655.xml"/><Relationship Id="rId39" Type="http://schemas.openxmlformats.org/officeDocument/2006/relationships/image" Target="../media/image199.png"/><Relationship Id="rId21" Type="http://schemas.openxmlformats.org/officeDocument/2006/relationships/tags" Target="../tags/tag650.xml"/><Relationship Id="rId34" Type="http://schemas.openxmlformats.org/officeDocument/2006/relationships/image" Target="../media/image197.png"/><Relationship Id="rId42" Type="http://schemas.openxmlformats.org/officeDocument/2006/relationships/image" Target="../media/image194.png"/><Relationship Id="rId47" Type="http://schemas.openxmlformats.org/officeDocument/2006/relationships/image" Target="../media/image205.png"/><Relationship Id="rId50" Type="http://schemas.openxmlformats.org/officeDocument/2006/relationships/image" Target="../media/image208.png"/><Relationship Id="rId55" Type="http://schemas.openxmlformats.org/officeDocument/2006/relationships/image" Target="../media/image210.png"/><Relationship Id="rId7" Type="http://schemas.openxmlformats.org/officeDocument/2006/relationships/tags" Target="../tags/tag636.xml"/><Relationship Id="rId12" Type="http://schemas.openxmlformats.org/officeDocument/2006/relationships/tags" Target="../tags/tag641.xml"/><Relationship Id="rId17" Type="http://schemas.openxmlformats.org/officeDocument/2006/relationships/tags" Target="../tags/tag646.xml"/><Relationship Id="rId25" Type="http://schemas.openxmlformats.org/officeDocument/2006/relationships/tags" Target="../tags/tag654.xml"/><Relationship Id="rId33" Type="http://schemas.openxmlformats.org/officeDocument/2006/relationships/image" Target="../media/image196.png"/><Relationship Id="rId38" Type="http://schemas.openxmlformats.org/officeDocument/2006/relationships/image" Target="../media/image157.png"/><Relationship Id="rId46" Type="http://schemas.openxmlformats.org/officeDocument/2006/relationships/image" Target="../media/image204.png"/><Relationship Id="rId2" Type="http://schemas.openxmlformats.org/officeDocument/2006/relationships/tags" Target="../tags/tag631.xml"/><Relationship Id="rId16" Type="http://schemas.openxmlformats.org/officeDocument/2006/relationships/tags" Target="../tags/tag645.xml"/><Relationship Id="rId20" Type="http://schemas.openxmlformats.org/officeDocument/2006/relationships/tags" Target="../tags/tag649.xml"/><Relationship Id="rId29" Type="http://schemas.openxmlformats.org/officeDocument/2006/relationships/tags" Target="../tags/tag658.xml"/><Relationship Id="rId41" Type="http://schemas.openxmlformats.org/officeDocument/2006/relationships/image" Target="../media/image200.png"/><Relationship Id="rId54" Type="http://schemas.openxmlformats.org/officeDocument/2006/relationships/image" Target="../media/image46.png"/><Relationship Id="rId1" Type="http://schemas.openxmlformats.org/officeDocument/2006/relationships/tags" Target="../tags/tag630.xml"/><Relationship Id="rId6" Type="http://schemas.openxmlformats.org/officeDocument/2006/relationships/tags" Target="../tags/tag635.xml"/><Relationship Id="rId11" Type="http://schemas.openxmlformats.org/officeDocument/2006/relationships/tags" Target="../tags/tag640.xml"/><Relationship Id="rId24" Type="http://schemas.openxmlformats.org/officeDocument/2006/relationships/tags" Target="../tags/tag653.xml"/><Relationship Id="rId32" Type="http://schemas.openxmlformats.org/officeDocument/2006/relationships/image" Target="../media/image195.png"/><Relationship Id="rId37" Type="http://schemas.openxmlformats.org/officeDocument/2006/relationships/image" Target="../media/image156.png"/><Relationship Id="rId40" Type="http://schemas.openxmlformats.org/officeDocument/2006/relationships/image" Target="../media/image152.png"/><Relationship Id="rId45" Type="http://schemas.openxmlformats.org/officeDocument/2006/relationships/image" Target="../media/image203.png"/><Relationship Id="rId53" Type="http://schemas.openxmlformats.org/officeDocument/2006/relationships/image" Target="../media/image19.png"/><Relationship Id="rId5" Type="http://schemas.openxmlformats.org/officeDocument/2006/relationships/tags" Target="../tags/tag634.xml"/><Relationship Id="rId15" Type="http://schemas.openxmlformats.org/officeDocument/2006/relationships/tags" Target="../tags/tag644.xml"/><Relationship Id="rId23" Type="http://schemas.openxmlformats.org/officeDocument/2006/relationships/tags" Target="../tags/tag652.xml"/><Relationship Id="rId28" Type="http://schemas.openxmlformats.org/officeDocument/2006/relationships/tags" Target="../tags/tag657.xml"/><Relationship Id="rId36" Type="http://schemas.openxmlformats.org/officeDocument/2006/relationships/image" Target="../media/image198.png"/><Relationship Id="rId49" Type="http://schemas.openxmlformats.org/officeDocument/2006/relationships/image" Target="../media/image207.png"/><Relationship Id="rId10" Type="http://schemas.openxmlformats.org/officeDocument/2006/relationships/tags" Target="../tags/tag639.xml"/><Relationship Id="rId19" Type="http://schemas.openxmlformats.org/officeDocument/2006/relationships/tags" Target="../tags/tag648.xml"/><Relationship Id="rId31" Type="http://schemas.openxmlformats.org/officeDocument/2006/relationships/slideLayout" Target="../slideLayouts/slideLayout2.xml"/><Relationship Id="rId44" Type="http://schemas.openxmlformats.org/officeDocument/2006/relationships/image" Target="../media/image202.png"/><Relationship Id="rId52" Type="http://schemas.openxmlformats.org/officeDocument/2006/relationships/image" Target="../media/image45.png"/><Relationship Id="rId4" Type="http://schemas.openxmlformats.org/officeDocument/2006/relationships/tags" Target="../tags/tag633.xml"/><Relationship Id="rId9" Type="http://schemas.openxmlformats.org/officeDocument/2006/relationships/tags" Target="../tags/tag638.xml"/><Relationship Id="rId14" Type="http://schemas.openxmlformats.org/officeDocument/2006/relationships/tags" Target="../tags/tag643.xml"/><Relationship Id="rId22" Type="http://schemas.openxmlformats.org/officeDocument/2006/relationships/tags" Target="../tags/tag651.xml"/><Relationship Id="rId27" Type="http://schemas.openxmlformats.org/officeDocument/2006/relationships/tags" Target="../tags/tag656.xml"/><Relationship Id="rId30" Type="http://schemas.openxmlformats.org/officeDocument/2006/relationships/tags" Target="../tags/tag659.xml"/><Relationship Id="rId35" Type="http://schemas.openxmlformats.org/officeDocument/2006/relationships/image" Target="../media/image193.png"/><Relationship Id="rId43" Type="http://schemas.openxmlformats.org/officeDocument/2006/relationships/image" Target="../media/image201.png"/><Relationship Id="rId48" Type="http://schemas.openxmlformats.org/officeDocument/2006/relationships/image" Target="../media/image206.png"/><Relationship Id="rId56" Type="http://schemas.openxmlformats.org/officeDocument/2006/relationships/image" Target="../media/image211.png"/><Relationship Id="rId8" Type="http://schemas.openxmlformats.org/officeDocument/2006/relationships/tags" Target="../tags/tag637.xml"/><Relationship Id="rId51" Type="http://schemas.openxmlformats.org/officeDocument/2006/relationships/image" Target="../media/image209.png"/><Relationship Id="rId3" Type="http://schemas.openxmlformats.org/officeDocument/2006/relationships/tags" Target="../tags/tag63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67.xml"/><Relationship Id="rId13" Type="http://schemas.openxmlformats.org/officeDocument/2006/relationships/tags" Target="../tags/tag672.xml"/><Relationship Id="rId18" Type="http://schemas.openxmlformats.org/officeDocument/2006/relationships/tags" Target="../tags/tag677.xml"/><Relationship Id="rId26" Type="http://schemas.openxmlformats.org/officeDocument/2006/relationships/image" Target="../media/image156.png"/><Relationship Id="rId39" Type="http://schemas.openxmlformats.org/officeDocument/2006/relationships/image" Target="../media/image216.png"/><Relationship Id="rId3" Type="http://schemas.openxmlformats.org/officeDocument/2006/relationships/tags" Target="../tags/tag662.xml"/><Relationship Id="rId21" Type="http://schemas.openxmlformats.org/officeDocument/2006/relationships/image" Target="../media/image195.png"/><Relationship Id="rId34" Type="http://schemas.openxmlformats.org/officeDocument/2006/relationships/image" Target="../media/image46.png"/><Relationship Id="rId7" Type="http://schemas.openxmlformats.org/officeDocument/2006/relationships/tags" Target="../tags/tag666.xml"/><Relationship Id="rId12" Type="http://schemas.openxmlformats.org/officeDocument/2006/relationships/tags" Target="../tags/tag671.xml"/><Relationship Id="rId17" Type="http://schemas.openxmlformats.org/officeDocument/2006/relationships/tags" Target="../tags/tag676.xml"/><Relationship Id="rId25" Type="http://schemas.openxmlformats.org/officeDocument/2006/relationships/image" Target="../media/image198.png"/><Relationship Id="rId33" Type="http://schemas.openxmlformats.org/officeDocument/2006/relationships/image" Target="../media/image19.png"/><Relationship Id="rId38" Type="http://schemas.openxmlformats.org/officeDocument/2006/relationships/image" Target="../media/image215.png"/><Relationship Id="rId2" Type="http://schemas.openxmlformats.org/officeDocument/2006/relationships/tags" Target="../tags/tag661.xml"/><Relationship Id="rId16" Type="http://schemas.openxmlformats.org/officeDocument/2006/relationships/tags" Target="../tags/tag675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99.png"/><Relationship Id="rId1" Type="http://schemas.openxmlformats.org/officeDocument/2006/relationships/tags" Target="../tags/tag660.xml"/><Relationship Id="rId6" Type="http://schemas.openxmlformats.org/officeDocument/2006/relationships/tags" Target="../tags/tag665.xml"/><Relationship Id="rId11" Type="http://schemas.openxmlformats.org/officeDocument/2006/relationships/tags" Target="../tags/tag670.xml"/><Relationship Id="rId24" Type="http://schemas.openxmlformats.org/officeDocument/2006/relationships/image" Target="../media/image193.png"/><Relationship Id="rId32" Type="http://schemas.openxmlformats.org/officeDocument/2006/relationships/image" Target="../media/image45.png"/><Relationship Id="rId37" Type="http://schemas.openxmlformats.org/officeDocument/2006/relationships/image" Target="../media/image214.png"/><Relationship Id="rId5" Type="http://schemas.openxmlformats.org/officeDocument/2006/relationships/tags" Target="../tags/tag664.xml"/><Relationship Id="rId15" Type="http://schemas.openxmlformats.org/officeDocument/2006/relationships/tags" Target="../tags/tag674.xml"/><Relationship Id="rId23" Type="http://schemas.openxmlformats.org/officeDocument/2006/relationships/image" Target="../media/image197.png"/><Relationship Id="rId28" Type="http://schemas.openxmlformats.org/officeDocument/2006/relationships/image" Target="../media/image200.png"/><Relationship Id="rId36" Type="http://schemas.openxmlformats.org/officeDocument/2006/relationships/image" Target="../media/image213.png"/><Relationship Id="rId10" Type="http://schemas.openxmlformats.org/officeDocument/2006/relationships/tags" Target="../tags/tag669.xml"/><Relationship Id="rId19" Type="http://schemas.openxmlformats.org/officeDocument/2006/relationships/tags" Target="../tags/tag678.xml"/><Relationship Id="rId31" Type="http://schemas.openxmlformats.org/officeDocument/2006/relationships/image" Target="../media/image194.png"/><Relationship Id="rId4" Type="http://schemas.openxmlformats.org/officeDocument/2006/relationships/tags" Target="../tags/tag663.xml"/><Relationship Id="rId9" Type="http://schemas.openxmlformats.org/officeDocument/2006/relationships/tags" Target="../tags/tag668.xml"/><Relationship Id="rId14" Type="http://schemas.openxmlformats.org/officeDocument/2006/relationships/tags" Target="../tags/tag673.xml"/><Relationship Id="rId22" Type="http://schemas.openxmlformats.org/officeDocument/2006/relationships/image" Target="../media/image196.png"/><Relationship Id="rId27" Type="http://schemas.openxmlformats.org/officeDocument/2006/relationships/image" Target="../media/image157.png"/><Relationship Id="rId30" Type="http://schemas.openxmlformats.org/officeDocument/2006/relationships/image" Target="../media/image152.png"/><Relationship Id="rId35" Type="http://schemas.openxmlformats.org/officeDocument/2006/relationships/image" Target="../media/image212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86.xml"/><Relationship Id="rId13" Type="http://schemas.openxmlformats.org/officeDocument/2006/relationships/tags" Target="../tags/tag691.xml"/><Relationship Id="rId18" Type="http://schemas.openxmlformats.org/officeDocument/2006/relationships/tags" Target="../tags/tag696.xml"/><Relationship Id="rId26" Type="http://schemas.openxmlformats.org/officeDocument/2006/relationships/image" Target="../media/image94.png"/><Relationship Id="rId39" Type="http://schemas.openxmlformats.org/officeDocument/2006/relationships/image" Target="../media/image224.png"/><Relationship Id="rId3" Type="http://schemas.openxmlformats.org/officeDocument/2006/relationships/tags" Target="../tags/tag681.xml"/><Relationship Id="rId21" Type="http://schemas.openxmlformats.org/officeDocument/2006/relationships/image" Target="../media/image152.png"/><Relationship Id="rId34" Type="http://schemas.openxmlformats.org/officeDocument/2006/relationships/image" Target="../media/image223.png"/><Relationship Id="rId7" Type="http://schemas.openxmlformats.org/officeDocument/2006/relationships/tags" Target="../tags/tag685.xml"/><Relationship Id="rId12" Type="http://schemas.openxmlformats.org/officeDocument/2006/relationships/tags" Target="../tags/tag690.xml"/><Relationship Id="rId17" Type="http://schemas.openxmlformats.org/officeDocument/2006/relationships/tags" Target="../tags/tag695.xml"/><Relationship Id="rId25" Type="http://schemas.openxmlformats.org/officeDocument/2006/relationships/image" Target="../media/image47.png"/><Relationship Id="rId33" Type="http://schemas.openxmlformats.org/officeDocument/2006/relationships/image" Target="../media/image157.png"/><Relationship Id="rId38" Type="http://schemas.openxmlformats.org/officeDocument/2006/relationships/image" Target="../media/image46.png"/><Relationship Id="rId2" Type="http://schemas.openxmlformats.org/officeDocument/2006/relationships/tags" Target="../tags/tag680.xml"/><Relationship Id="rId16" Type="http://schemas.openxmlformats.org/officeDocument/2006/relationships/tags" Target="../tags/tag69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221.png"/><Relationship Id="rId1" Type="http://schemas.openxmlformats.org/officeDocument/2006/relationships/tags" Target="../tags/tag679.xml"/><Relationship Id="rId6" Type="http://schemas.openxmlformats.org/officeDocument/2006/relationships/tags" Target="../tags/tag684.xml"/><Relationship Id="rId11" Type="http://schemas.openxmlformats.org/officeDocument/2006/relationships/tags" Target="../tags/tag689.xml"/><Relationship Id="rId24" Type="http://schemas.openxmlformats.org/officeDocument/2006/relationships/image" Target="../media/image218.png"/><Relationship Id="rId32" Type="http://schemas.openxmlformats.org/officeDocument/2006/relationships/image" Target="../media/image156.png"/><Relationship Id="rId37" Type="http://schemas.openxmlformats.org/officeDocument/2006/relationships/image" Target="../media/image19.png"/><Relationship Id="rId5" Type="http://schemas.openxmlformats.org/officeDocument/2006/relationships/tags" Target="../tags/tag683.xml"/><Relationship Id="rId15" Type="http://schemas.openxmlformats.org/officeDocument/2006/relationships/tags" Target="../tags/tag693.xml"/><Relationship Id="rId23" Type="http://schemas.openxmlformats.org/officeDocument/2006/relationships/image" Target="../media/image217.png"/><Relationship Id="rId28" Type="http://schemas.openxmlformats.org/officeDocument/2006/relationships/image" Target="../media/image220.png"/><Relationship Id="rId36" Type="http://schemas.openxmlformats.org/officeDocument/2006/relationships/image" Target="../media/image45.png"/><Relationship Id="rId10" Type="http://schemas.openxmlformats.org/officeDocument/2006/relationships/tags" Target="../tags/tag688.xml"/><Relationship Id="rId19" Type="http://schemas.openxmlformats.org/officeDocument/2006/relationships/tags" Target="../tags/tag697.xml"/><Relationship Id="rId31" Type="http://schemas.openxmlformats.org/officeDocument/2006/relationships/image" Target="../media/image193.png"/><Relationship Id="rId4" Type="http://schemas.openxmlformats.org/officeDocument/2006/relationships/tags" Target="../tags/tag682.xml"/><Relationship Id="rId9" Type="http://schemas.openxmlformats.org/officeDocument/2006/relationships/tags" Target="../tags/tag687.xml"/><Relationship Id="rId14" Type="http://schemas.openxmlformats.org/officeDocument/2006/relationships/tags" Target="../tags/tag692.xml"/><Relationship Id="rId22" Type="http://schemas.openxmlformats.org/officeDocument/2006/relationships/image" Target="../media/image184.png"/><Relationship Id="rId27" Type="http://schemas.openxmlformats.org/officeDocument/2006/relationships/image" Target="../media/image219.png"/><Relationship Id="rId30" Type="http://schemas.openxmlformats.org/officeDocument/2006/relationships/image" Target="../media/image222.png"/><Relationship Id="rId35" Type="http://schemas.openxmlformats.org/officeDocument/2006/relationships/image" Target="../media/image1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705.xml"/><Relationship Id="rId13" Type="http://schemas.openxmlformats.org/officeDocument/2006/relationships/tags" Target="../tags/tag710.xml"/><Relationship Id="rId18" Type="http://schemas.openxmlformats.org/officeDocument/2006/relationships/image" Target="../media/image93.png"/><Relationship Id="rId26" Type="http://schemas.openxmlformats.org/officeDocument/2006/relationships/image" Target="../media/image231.png"/><Relationship Id="rId3" Type="http://schemas.openxmlformats.org/officeDocument/2006/relationships/tags" Target="../tags/tag700.xml"/><Relationship Id="rId21" Type="http://schemas.openxmlformats.org/officeDocument/2006/relationships/image" Target="../media/image226.png"/><Relationship Id="rId7" Type="http://schemas.openxmlformats.org/officeDocument/2006/relationships/tags" Target="../tags/tag704.xml"/><Relationship Id="rId12" Type="http://schemas.openxmlformats.org/officeDocument/2006/relationships/tags" Target="../tags/tag709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30.png"/><Relationship Id="rId2" Type="http://schemas.openxmlformats.org/officeDocument/2006/relationships/tags" Target="../tags/tag699.xml"/><Relationship Id="rId16" Type="http://schemas.openxmlformats.org/officeDocument/2006/relationships/tags" Target="../tags/tag713.xml"/><Relationship Id="rId20" Type="http://schemas.openxmlformats.org/officeDocument/2006/relationships/image" Target="../media/image225.png"/><Relationship Id="rId29" Type="http://schemas.openxmlformats.org/officeDocument/2006/relationships/image" Target="../media/image45.png"/><Relationship Id="rId1" Type="http://schemas.openxmlformats.org/officeDocument/2006/relationships/tags" Target="../tags/tag698.xml"/><Relationship Id="rId6" Type="http://schemas.openxmlformats.org/officeDocument/2006/relationships/tags" Target="../tags/tag703.xml"/><Relationship Id="rId11" Type="http://schemas.openxmlformats.org/officeDocument/2006/relationships/tags" Target="../tags/tag708.xml"/><Relationship Id="rId24" Type="http://schemas.openxmlformats.org/officeDocument/2006/relationships/image" Target="../media/image229.png"/><Relationship Id="rId32" Type="http://schemas.openxmlformats.org/officeDocument/2006/relationships/image" Target="../media/image234.png"/><Relationship Id="rId5" Type="http://schemas.openxmlformats.org/officeDocument/2006/relationships/tags" Target="../tags/tag702.xml"/><Relationship Id="rId15" Type="http://schemas.openxmlformats.org/officeDocument/2006/relationships/tags" Target="../tags/tag712.xml"/><Relationship Id="rId23" Type="http://schemas.openxmlformats.org/officeDocument/2006/relationships/image" Target="../media/image228.png"/><Relationship Id="rId28" Type="http://schemas.openxmlformats.org/officeDocument/2006/relationships/image" Target="../media/image233.png"/><Relationship Id="rId10" Type="http://schemas.openxmlformats.org/officeDocument/2006/relationships/tags" Target="../tags/tag707.xml"/><Relationship Id="rId19" Type="http://schemas.openxmlformats.org/officeDocument/2006/relationships/image" Target="../media/image94.png"/><Relationship Id="rId31" Type="http://schemas.openxmlformats.org/officeDocument/2006/relationships/image" Target="../media/image46.png"/><Relationship Id="rId4" Type="http://schemas.openxmlformats.org/officeDocument/2006/relationships/tags" Target="../tags/tag701.xml"/><Relationship Id="rId9" Type="http://schemas.openxmlformats.org/officeDocument/2006/relationships/tags" Target="../tags/tag706.xml"/><Relationship Id="rId14" Type="http://schemas.openxmlformats.org/officeDocument/2006/relationships/tags" Target="../tags/tag711.xml"/><Relationship Id="rId22" Type="http://schemas.openxmlformats.org/officeDocument/2006/relationships/image" Target="../media/image227.png"/><Relationship Id="rId27" Type="http://schemas.openxmlformats.org/officeDocument/2006/relationships/image" Target="../media/image232.png"/><Relationship Id="rId30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2.xml"/><Relationship Id="rId13" Type="http://schemas.openxmlformats.org/officeDocument/2006/relationships/tags" Target="../tags/tag47.xml"/><Relationship Id="rId18" Type="http://schemas.openxmlformats.org/officeDocument/2006/relationships/image" Target="../media/image20.png"/><Relationship Id="rId26" Type="http://schemas.openxmlformats.org/officeDocument/2006/relationships/image" Target="../media/image26.png"/><Relationship Id="rId3" Type="http://schemas.openxmlformats.org/officeDocument/2006/relationships/tags" Target="../tags/tag37.xml"/><Relationship Id="rId21" Type="http://schemas.openxmlformats.org/officeDocument/2006/relationships/image" Target="../media/image28.png"/><Relationship Id="rId7" Type="http://schemas.openxmlformats.org/officeDocument/2006/relationships/tags" Target="../tags/tag41.xml"/><Relationship Id="rId12" Type="http://schemas.openxmlformats.org/officeDocument/2006/relationships/tags" Target="../tags/tag46.xml"/><Relationship Id="rId17" Type="http://schemas.openxmlformats.org/officeDocument/2006/relationships/image" Target="../media/image19.png"/><Relationship Id="rId25" Type="http://schemas.openxmlformats.org/officeDocument/2006/relationships/image" Target="../media/image25.png"/><Relationship Id="rId2" Type="http://schemas.openxmlformats.org/officeDocument/2006/relationships/tags" Target="../tags/tag36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11" Type="http://schemas.openxmlformats.org/officeDocument/2006/relationships/tags" Target="../tags/tag45.xml"/><Relationship Id="rId24" Type="http://schemas.openxmlformats.org/officeDocument/2006/relationships/image" Target="../media/image24.png"/><Relationship Id="rId5" Type="http://schemas.openxmlformats.org/officeDocument/2006/relationships/tags" Target="../tags/tag39.xml"/><Relationship Id="rId15" Type="http://schemas.openxmlformats.org/officeDocument/2006/relationships/tags" Target="../tags/tag49.xml"/><Relationship Id="rId23" Type="http://schemas.openxmlformats.org/officeDocument/2006/relationships/image" Target="../media/image23.png"/><Relationship Id="rId28" Type="http://schemas.openxmlformats.org/officeDocument/2006/relationships/image" Target="../media/image30.png"/><Relationship Id="rId10" Type="http://schemas.openxmlformats.org/officeDocument/2006/relationships/tags" Target="../tags/tag44.xml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tags" Target="../tags/tag38.xml"/><Relationship Id="rId9" Type="http://schemas.openxmlformats.org/officeDocument/2006/relationships/tags" Target="../tags/tag43.xml"/><Relationship Id="rId14" Type="http://schemas.openxmlformats.org/officeDocument/2006/relationships/tags" Target="../tags/tag48.xml"/><Relationship Id="rId22" Type="http://schemas.openxmlformats.org/officeDocument/2006/relationships/image" Target="../media/image29.png"/><Relationship Id="rId27" Type="http://schemas.openxmlformats.org/officeDocument/2006/relationships/image" Target="../media/image27.png"/><Relationship Id="rId30" Type="http://schemas.openxmlformats.org/officeDocument/2006/relationships/image" Target="../media/image3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721.xml"/><Relationship Id="rId13" Type="http://schemas.openxmlformats.org/officeDocument/2006/relationships/tags" Target="../tags/tag726.xml"/><Relationship Id="rId18" Type="http://schemas.openxmlformats.org/officeDocument/2006/relationships/tags" Target="../tags/tag731.xml"/><Relationship Id="rId26" Type="http://schemas.openxmlformats.org/officeDocument/2006/relationships/image" Target="../media/image94.png"/><Relationship Id="rId3" Type="http://schemas.openxmlformats.org/officeDocument/2006/relationships/tags" Target="../tags/tag716.xml"/><Relationship Id="rId21" Type="http://schemas.openxmlformats.org/officeDocument/2006/relationships/image" Target="../media/image228.png"/><Relationship Id="rId34" Type="http://schemas.openxmlformats.org/officeDocument/2006/relationships/image" Target="../media/image19.png"/><Relationship Id="rId7" Type="http://schemas.openxmlformats.org/officeDocument/2006/relationships/tags" Target="../tags/tag720.xml"/><Relationship Id="rId12" Type="http://schemas.openxmlformats.org/officeDocument/2006/relationships/tags" Target="../tags/tag725.xml"/><Relationship Id="rId17" Type="http://schemas.openxmlformats.org/officeDocument/2006/relationships/tags" Target="../tags/tag730.xml"/><Relationship Id="rId25" Type="http://schemas.openxmlformats.org/officeDocument/2006/relationships/image" Target="../media/image93.png"/><Relationship Id="rId33" Type="http://schemas.openxmlformats.org/officeDocument/2006/relationships/image" Target="../media/image45.png"/><Relationship Id="rId2" Type="http://schemas.openxmlformats.org/officeDocument/2006/relationships/tags" Target="../tags/tag715.xml"/><Relationship Id="rId16" Type="http://schemas.openxmlformats.org/officeDocument/2006/relationships/tags" Target="../tags/tag729.xml"/><Relationship Id="rId20" Type="http://schemas.openxmlformats.org/officeDocument/2006/relationships/image" Target="../media/image232.png"/><Relationship Id="rId29" Type="http://schemas.openxmlformats.org/officeDocument/2006/relationships/image" Target="../media/image227.png"/><Relationship Id="rId1" Type="http://schemas.openxmlformats.org/officeDocument/2006/relationships/tags" Target="../tags/tag714.xml"/><Relationship Id="rId6" Type="http://schemas.openxmlformats.org/officeDocument/2006/relationships/tags" Target="../tags/tag719.xml"/><Relationship Id="rId11" Type="http://schemas.openxmlformats.org/officeDocument/2006/relationships/tags" Target="../tags/tag724.xml"/><Relationship Id="rId24" Type="http://schemas.openxmlformats.org/officeDocument/2006/relationships/image" Target="../media/image234.png"/><Relationship Id="rId32" Type="http://schemas.openxmlformats.org/officeDocument/2006/relationships/image" Target="../media/image237.png"/><Relationship Id="rId5" Type="http://schemas.openxmlformats.org/officeDocument/2006/relationships/tags" Target="../tags/tag718.xml"/><Relationship Id="rId15" Type="http://schemas.openxmlformats.org/officeDocument/2006/relationships/tags" Target="../tags/tag728.xml"/><Relationship Id="rId23" Type="http://schemas.openxmlformats.org/officeDocument/2006/relationships/image" Target="../media/image230.png"/><Relationship Id="rId28" Type="http://schemas.openxmlformats.org/officeDocument/2006/relationships/image" Target="../media/image226.png"/><Relationship Id="rId10" Type="http://schemas.openxmlformats.org/officeDocument/2006/relationships/tags" Target="../tags/tag72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36.png"/><Relationship Id="rId4" Type="http://schemas.openxmlformats.org/officeDocument/2006/relationships/tags" Target="../tags/tag717.xml"/><Relationship Id="rId9" Type="http://schemas.openxmlformats.org/officeDocument/2006/relationships/tags" Target="../tags/tag722.xml"/><Relationship Id="rId14" Type="http://schemas.openxmlformats.org/officeDocument/2006/relationships/tags" Target="../tags/tag727.xml"/><Relationship Id="rId22" Type="http://schemas.openxmlformats.org/officeDocument/2006/relationships/image" Target="../media/image229.png"/><Relationship Id="rId27" Type="http://schemas.openxmlformats.org/officeDocument/2006/relationships/image" Target="../media/image225.png"/><Relationship Id="rId30" Type="http://schemas.openxmlformats.org/officeDocument/2006/relationships/image" Target="../media/image235.png"/><Relationship Id="rId35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39.xml"/><Relationship Id="rId13" Type="http://schemas.openxmlformats.org/officeDocument/2006/relationships/tags" Target="../tags/tag744.xml"/><Relationship Id="rId18" Type="http://schemas.openxmlformats.org/officeDocument/2006/relationships/tags" Target="../tags/tag749.xml"/><Relationship Id="rId26" Type="http://schemas.openxmlformats.org/officeDocument/2006/relationships/image" Target="../media/image236.png"/><Relationship Id="rId3" Type="http://schemas.openxmlformats.org/officeDocument/2006/relationships/tags" Target="../tags/tag734.xml"/><Relationship Id="rId21" Type="http://schemas.openxmlformats.org/officeDocument/2006/relationships/image" Target="../media/image228.png"/><Relationship Id="rId34" Type="http://schemas.openxmlformats.org/officeDocument/2006/relationships/image" Target="../media/image45.png"/><Relationship Id="rId7" Type="http://schemas.openxmlformats.org/officeDocument/2006/relationships/tags" Target="../tags/tag738.xml"/><Relationship Id="rId12" Type="http://schemas.openxmlformats.org/officeDocument/2006/relationships/tags" Target="../tags/tag743.xml"/><Relationship Id="rId17" Type="http://schemas.openxmlformats.org/officeDocument/2006/relationships/tags" Target="../tags/tag748.xml"/><Relationship Id="rId25" Type="http://schemas.openxmlformats.org/officeDocument/2006/relationships/image" Target="../media/image235.png"/><Relationship Id="rId33" Type="http://schemas.openxmlformats.org/officeDocument/2006/relationships/image" Target="../media/image239.png"/><Relationship Id="rId2" Type="http://schemas.openxmlformats.org/officeDocument/2006/relationships/tags" Target="../tags/tag733.xml"/><Relationship Id="rId16" Type="http://schemas.openxmlformats.org/officeDocument/2006/relationships/tags" Target="../tags/tag747.xml"/><Relationship Id="rId20" Type="http://schemas.openxmlformats.org/officeDocument/2006/relationships/image" Target="../media/image232.png"/><Relationship Id="rId29" Type="http://schemas.openxmlformats.org/officeDocument/2006/relationships/image" Target="../media/image94.png"/><Relationship Id="rId1" Type="http://schemas.openxmlformats.org/officeDocument/2006/relationships/tags" Target="../tags/tag732.xml"/><Relationship Id="rId6" Type="http://schemas.openxmlformats.org/officeDocument/2006/relationships/tags" Target="../tags/tag737.xml"/><Relationship Id="rId11" Type="http://schemas.openxmlformats.org/officeDocument/2006/relationships/tags" Target="../tags/tag742.xml"/><Relationship Id="rId24" Type="http://schemas.openxmlformats.org/officeDocument/2006/relationships/image" Target="../media/image234.png"/><Relationship Id="rId32" Type="http://schemas.openxmlformats.org/officeDocument/2006/relationships/image" Target="../media/image238.png"/><Relationship Id="rId5" Type="http://schemas.openxmlformats.org/officeDocument/2006/relationships/tags" Target="../tags/tag736.xml"/><Relationship Id="rId15" Type="http://schemas.openxmlformats.org/officeDocument/2006/relationships/tags" Target="../tags/tag746.xml"/><Relationship Id="rId23" Type="http://schemas.openxmlformats.org/officeDocument/2006/relationships/image" Target="../media/image230.png"/><Relationship Id="rId28" Type="http://schemas.openxmlformats.org/officeDocument/2006/relationships/image" Target="../media/image93.png"/><Relationship Id="rId36" Type="http://schemas.openxmlformats.org/officeDocument/2006/relationships/image" Target="../media/image46.png"/><Relationship Id="rId10" Type="http://schemas.openxmlformats.org/officeDocument/2006/relationships/tags" Target="../tags/tag74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26.png"/><Relationship Id="rId4" Type="http://schemas.openxmlformats.org/officeDocument/2006/relationships/tags" Target="../tags/tag735.xml"/><Relationship Id="rId9" Type="http://schemas.openxmlformats.org/officeDocument/2006/relationships/tags" Target="../tags/tag740.xml"/><Relationship Id="rId14" Type="http://schemas.openxmlformats.org/officeDocument/2006/relationships/tags" Target="../tags/tag745.xml"/><Relationship Id="rId22" Type="http://schemas.openxmlformats.org/officeDocument/2006/relationships/image" Target="../media/image229.png"/><Relationship Id="rId27" Type="http://schemas.openxmlformats.org/officeDocument/2006/relationships/image" Target="../media/image237.png"/><Relationship Id="rId30" Type="http://schemas.openxmlformats.org/officeDocument/2006/relationships/image" Target="../media/image225.png"/><Relationship Id="rId35" Type="http://schemas.openxmlformats.org/officeDocument/2006/relationships/image" Target="../media/image1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757.xml"/><Relationship Id="rId13" Type="http://schemas.openxmlformats.org/officeDocument/2006/relationships/tags" Target="../tags/tag762.xml"/><Relationship Id="rId18" Type="http://schemas.openxmlformats.org/officeDocument/2006/relationships/image" Target="../media/image200.png"/><Relationship Id="rId3" Type="http://schemas.openxmlformats.org/officeDocument/2006/relationships/tags" Target="../tags/tag752.xml"/><Relationship Id="rId21" Type="http://schemas.openxmlformats.org/officeDocument/2006/relationships/image" Target="../media/image240.png"/><Relationship Id="rId7" Type="http://schemas.openxmlformats.org/officeDocument/2006/relationships/tags" Target="../tags/tag756.xml"/><Relationship Id="rId12" Type="http://schemas.openxmlformats.org/officeDocument/2006/relationships/tags" Target="../tags/tag761.xml"/><Relationship Id="rId17" Type="http://schemas.openxmlformats.org/officeDocument/2006/relationships/image" Target="../media/image198.png"/><Relationship Id="rId25" Type="http://schemas.openxmlformats.org/officeDocument/2006/relationships/image" Target="../media/image244.png"/><Relationship Id="rId2" Type="http://schemas.openxmlformats.org/officeDocument/2006/relationships/tags" Target="../tags/tag751.xml"/><Relationship Id="rId16" Type="http://schemas.openxmlformats.org/officeDocument/2006/relationships/image" Target="../media/image195.png"/><Relationship Id="rId20" Type="http://schemas.openxmlformats.org/officeDocument/2006/relationships/image" Target="../media/image197.png"/><Relationship Id="rId1" Type="http://schemas.openxmlformats.org/officeDocument/2006/relationships/tags" Target="../tags/tag750.xml"/><Relationship Id="rId6" Type="http://schemas.openxmlformats.org/officeDocument/2006/relationships/tags" Target="../tags/tag755.xml"/><Relationship Id="rId11" Type="http://schemas.openxmlformats.org/officeDocument/2006/relationships/tags" Target="../tags/tag760.xml"/><Relationship Id="rId24" Type="http://schemas.openxmlformats.org/officeDocument/2006/relationships/image" Target="../media/image243.png"/><Relationship Id="rId5" Type="http://schemas.openxmlformats.org/officeDocument/2006/relationships/tags" Target="../tags/tag754.xml"/><Relationship Id="rId15" Type="http://schemas.openxmlformats.org/officeDocument/2006/relationships/image" Target="../media/image199.png"/><Relationship Id="rId23" Type="http://schemas.openxmlformats.org/officeDocument/2006/relationships/image" Target="../media/image242.png"/><Relationship Id="rId10" Type="http://schemas.openxmlformats.org/officeDocument/2006/relationships/tags" Target="../tags/tag759.xml"/><Relationship Id="rId19" Type="http://schemas.openxmlformats.org/officeDocument/2006/relationships/image" Target="../media/image196.png"/><Relationship Id="rId4" Type="http://schemas.openxmlformats.org/officeDocument/2006/relationships/tags" Target="../tags/tag753.xml"/><Relationship Id="rId9" Type="http://schemas.openxmlformats.org/officeDocument/2006/relationships/tags" Target="../tags/tag75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1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70.xml"/><Relationship Id="rId13" Type="http://schemas.openxmlformats.org/officeDocument/2006/relationships/tags" Target="../tags/tag775.xml"/><Relationship Id="rId18" Type="http://schemas.openxmlformats.org/officeDocument/2006/relationships/image" Target="../media/image242.png"/><Relationship Id="rId26" Type="http://schemas.openxmlformats.org/officeDocument/2006/relationships/image" Target="../media/image248.png"/><Relationship Id="rId3" Type="http://schemas.openxmlformats.org/officeDocument/2006/relationships/tags" Target="../tags/tag765.xml"/><Relationship Id="rId21" Type="http://schemas.openxmlformats.org/officeDocument/2006/relationships/image" Target="../media/image198.png"/><Relationship Id="rId7" Type="http://schemas.openxmlformats.org/officeDocument/2006/relationships/tags" Target="../tags/tag769.xml"/><Relationship Id="rId12" Type="http://schemas.openxmlformats.org/officeDocument/2006/relationships/tags" Target="../tags/tag774.xml"/><Relationship Id="rId17" Type="http://schemas.openxmlformats.org/officeDocument/2006/relationships/image" Target="../media/image241.png"/><Relationship Id="rId25" Type="http://schemas.openxmlformats.org/officeDocument/2006/relationships/image" Target="../media/image223.png"/><Relationship Id="rId2" Type="http://schemas.openxmlformats.org/officeDocument/2006/relationships/tags" Target="../tags/tag764.xml"/><Relationship Id="rId16" Type="http://schemas.openxmlformats.org/officeDocument/2006/relationships/image" Target="../media/image240.png"/><Relationship Id="rId20" Type="http://schemas.openxmlformats.org/officeDocument/2006/relationships/image" Target="../media/image244.png"/><Relationship Id="rId1" Type="http://schemas.openxmlformats.org/officeDocument/2006/relationships/tags" Target="../tags/tag763.xml"/><Relationship Id="rId6" Type="http://schemas.openxmlformats.org/officeDocument/2006/relationships/tags" Target="../tags/tag768.xml"/><Relationship Id="rId11" Type="http://schemas.openxmlformats.org/officeDocument/2006/relationships/tags" Target="../tags/tag773.xml"/><Relationship Id="rId24" Type="http://schemas.openxmlformats.org/officeDocument/2006/relationships/image" Target="../media/image247.png"/><Relationship Id="rId5" Type="http://schemas.openxmlformats.org/officeDocument/2006/relationships/tags" Target="../tags/tag767.xml"/><Relationship Id="rId15" Type="http://schemas.openxmlformats.org/officeDocument/2006/relationships/image" Target="../media/image195.png"/><Relationship Id="rId23" Type="http://schemas.openxmlformats.org/officeDocument/2006/relationships/image" Target="../media/image246.png"/><Relationship Id="rId10" Type="http://schemas.openxmlformats.org/officeDocument/2006/relationships/tags" Target="../tags/tag772.xml"/><Relationship Id="rId19" Type="http://schemas.openxmlformats.org/officeDocument/2006/relationships/image" Target="../media/image243.png"/><Relationship Id="rId4" Type="http://schemas.openxmlformats.org/officeDocument/2006/relationships/tags" Target="../tags/tag766.xml"/><Relationship Id="rId9" Type="http://schemas.openxmlformats.org/officeDocument/2006/relationships/tags" Target="../tags/tag771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45.png"/><Relationship Id="rId27" Type="http://schemas.openxmlformats.org/officeDocument/2006/relationships/image" Target="../media/image1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83.xml"/><Relationship Id="rId13" Type="http://schemas.openxmlformats.org/officeDocument/2006/relationships/tags" Target="../tags/tag788.xml"/><Relationship Id="rId18" Type="http://schemas.openxmlformats.org/officeDocument/2006/relationships/tags" Target="../tags/tag793.xml"/><Relationship Id="rId26" Type="http://schemas.openxmlformats.org/officeDocument/2006/relationships/image" Target="../media/image248.png"/><Relationship Id="rId3" Type="http://schemas.openxmlformats.org/officeDocument/2006/relationships/tags" Target="../tags/tag77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3.png"/><Relationship Id="rId7" Type="http://schemas.openxmlformats.org/officeDocument/2006/relationships/tags" Target="../tags/tag782.xml"/><Relationship Id="rId12" Type="http://schemas.openxmlformats.org/officeDocument/2006/relationships/tags" Target="../tags/tag787.xml"/><Relationship Id="rId17" Type="http://schemas.openxmlformats.org/officeDocument/2006/relationships/tags" Target="../tags/tag792.xml"/><Relationship Id="rId25" Type="http://schemas.openxmlformats.org/officeDocument/2006/relationships/image" Target="../media/image247.png"/><Relationship Id="rId33" Type="http://schemas.openxmlformats.org/officeDocument/2006/relationships/image" Target="../media/image254.png"/><Relationship Id="rId2" Type="http://schemas.openxmlformats.org/officeDocument/2006/relationships/tags" Target="../tags/tag777.xml"/><Relationship Id="rId16" Type="http://schemas.openxmlformats.org/officeDocument/2006/relationships/tags" Target="../tags/tag791.xml"/><Relationship Id="rId20" Type="http://schemas.openxmlformats.org/officeDocument/2006/relationships/tags" Target="../tags/tag795.xml"/><Relationship Id="rId29" Type="http://schemas.openxmlformats.org/officeDocument/2006/relationships/image" Target="../media/image250.png"/><Relationship Id="rId1" Type="http://schemas.openxmlformats.org/officeDocument/2006/relationships/tags" Target="../tags/tag776.x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24" Type="http://schemas.openxmlformats.org/officeDocument/2006/relationships/image" Target="../media/image223.png"/><Relationship Id="rId32" Type="http://schemas.openxmlformats.org/officeDocument/2006/relationships/image" Target="../media/image253.png"/><Relationship Id="rId37" Type="http://schemas.openxmlformats.org/officeDocument/2006/relationships/image" Target="../media/image194.png"/><Relationship Id="rId5" Type="http://schemas.openxmlformats.org/officeDocument/2006/relationships/tags" Target="../tags/tag780.xml"/><Relationship Id="rId15" Type="http://schemas.openxmlformats.org/officeDocument/2006/relationships/tags" Target="../tags/tag790.xml"/><Relationship Id="rId23" Type="http://schemas.openxmlformats.org/officeDocument/2006/relationships/image" Target="../media/image246.png"/><Relationship Id="rId28" Type="http://schemas.openxmlformats.org/officeDocument/2006/relationships/image" Target="../media/image249.png"/><Relationship Id="rId36" Type="http://schemas.openxmlformats.org/officeDocument/2006/relationships/image" Target="../media/image152.png"/><Relationship Id="rId10" Type="http://schemas.openxmlformats.org/officeDocument/2006/relationships/tags" Target="../tags/tag785.xml"/><Relationship Id="rId19" Type="http://schemas.openxmlformats.org/officeDocument/2006/relationships/tags" Target="../tags/tag794.xml"/><Relationship Id="rId31" Type="http://schemas.openxmlformats.org/officeDocument/2006/relationships/image" Target="../media/image252.png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Relationship Id="rId22" Type="http://schemas.openxmlformats.org/officeDocument/2006/relationships/image" Target="../media/image245.png"/><Relationship Id="rId27" Type="http://schemas.openxmlformats.org/officeDocument/2006/relationships/image" Target="../media/image156.png"/><Relationship Id="rId30" Type="http://schemas.openxmlformats.org/officeDocument/2006/relationships/image" Target="../media/image251.png"/><Relationship Id="rId35" Type="http://schemas.openxmlformats.org/officeDocument/2006/relationships/image" Target="../media/image15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03.xml"/><Relationship Id="rId13" Type="http://schemas.openxmlformats.org/officeDocument/2006/relationships/tags" Target="../tags/tag808.xml"/><Relationship Id="rId18" Type="http://schemas.openxmlformats.org/officeDocument/2006/relationships/tags" Target="../tags/tag813.xml"/><Relationship Id="rId26" Type="http://schemas.openxmlformats.org/officeDocument/2006/relationships/image" Target="../media/image156.png"/><Relationship Id="rId3" Type="http://schemas.openxmlformats.org/officeDocument/2006/relationships/tags" Target="../tags/tag79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8.png"/><Relationship Id="rId7" Type="http://schemas.openxmlformats.org/officeDocument/2006/relationships/tags" Target="../tags/tag802.xml"/><Relationship Id="rId12" Type="http://schemas.openxmlformats.org/officeDocument/2006/relationships/tags" Target="../tags/tag807.xml"/><Relationship Id="rId17" Type="http://schemas.openxmlformats.org/officeDocument/2006/relationships/tags" Target="../tags/tag812.xml"/><Relationship Id="rId25" Type="http://schemas.openxmlformats.org/officeDocument/2006/relationships/image" Target="../media/image193.png"/><Relationship Id="rId33" Type="http://schemas.openxmlformats.org/officeDocument/2006/relationships/image" Target="../media/image223.png"/><Relationship Id="rId2" Type="http://schemas.openxmlformats.org/officeDocument/2006/relationships/tags" Target="../tags/tag797.xml"/><Relationship Id="rId16" Type="http://schemas.openxmlformats.org/officeDocument/2006/relationships/tags" Target="../tags/tag811.xml"/><Relationship Id="rId20" Type="http://schemas.openxmlformats.org/officeDocument/2006/relationships/tags" Target="../tags/tag815.xml"/><Relationship Id="rId29" Type="http://schemas.openxmlformats.org/officeDocument/2006/relationships/image" Target="../media/image194.png"/><Relationship Id="rId1" Type="http://schemas.openxmlformats.org/officeDocument/2006/relationships/tags" Target="../tags/tag796.xml"/><Relationship Id="rId6" Type="http://schemas.openxmlformats.org/officeDocument/2006/relationships/tags" Target="../tags/tag801.xml"/><Relationship Id="rId11" Type="http://schemas.openxmlformats.org/officeDocument/2006/relationships/tags" Target="../tags/tag806.xml"/><Relationship Id="rId24" Type="http://schemas.openxmlformats.org/officeDocument/2006/relationships/image" Target="../media/image250.png"/><Relationship Id="rId32" Type="http://schemas.openxmlformats.org/officeDocument/2006/relationships/image" Target="../media/image247.png"/><Relationship Id="rId37" Type="http://schemas.openxmlformats.org/officeDocument/2006/relationships/image" Target="../media/image257.png"/><Relationship Id="rId5" Type="http://schemas.openxmlformats.org/officeDocument/2006/relationships/tags" Target="../tags/tag800.xml"/><Relationship Id="rId15" Type="http://schemas.openxmlformats.org/officeDocument/2006/relationships/tags" Target="../tags/tag810.xml"/><Relationship Id="rId23" Type="http://schemas.openxmlformats.org/officeDocument/2006/relationships/image" Target="../media/image255.png"/><Relationship Id="rId28" Type="http://schemas.openxmlformats.org/officeDocument/2006/relationships/image" Target="../media/image152.png"/><Relationship Id="rId36" Type="http://schemas.openxmlformats.org/officeDocument/2006/relationships/image" Target="../media/image252.png"/><Relationship Id="rId10" Type="http://schemas.openxmlformats.org/officeDocument/2006/relationships/tags" Target="../tags/tag805.xml"/><Relationship Id="rId19" Type="http://schemas.openxmlformats.org/officeDocument/2006/relationships/tags" Target="../tags/tag814.xml"/><Relationship Id="rId31" Type="http://schemas.openxmlformats.org/officeDocument/2006/relationships/image" Target="../media/image246.png"/><Relationship Id="rId4" Type="http://schemas.openxmlformats.org/officeDocument/2006/relationships/tags" Target="../tags/tag799.xml"/><Relationship Id="rId9" Type="http://schemas.openxmlformats.org/officeDocument/2006/relationships/tags" Target="../tags/tag804.xml"/><Relationship Id="rId14" Type="http://schemas.openxmlformats.org/officeDocument/2006/relationships/tags" Target="../tags/tag809.xml"/><Relationship Id="rId22" Type="http://schemas.openxmlformats.org/officeDocument/2006/relationships/image" Target="../media/image254.png"/><Relationship Id="rId27" Type="http://schemas.openxmlformats.org/officeDocument/2006/relationships/image" Target="../media/image157.png"/><Relationship Id="rId30" Type="http://schemas.openxmlformats.org/officeDocument/2006/relationships/image" Target="../media/image245.png"/><Relationship Id="rId35" Type="http://schemas.openxmlformats.org/officeDocument/2006/relationships/image" Target="../media/image25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tags" Target="../tags/tag823.xml"/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image" Target="../media/image252.png"/><Relationship Id="rId3" Type="http://schemas.openxmlformats.org/officeDocument/2006/relationships/tags" Target="../tags/tag818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48.png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image" Target="../media/image223.png"/><Relationship Id="rId33" Type="http://schemas.openxmlformats.org/officeDocument/2006/relationships/image" Target="../media/image246.png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29" Type="http://schemas.openxmlformats.org/officeDocument/2006/relationships/image" Target="../media/image193.png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image" Target="../media/image245.png"/><Relationship Id="rId32" Type="http://schemas.openxmlformats.org/officeDocument/2006/relationships/image" Target="../media/image194.png"/><Relationship Id="rId37" Type="http://schemas.openxmlformats.org/officeDocument/2006/relationships/image" Target="../media/image260.png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image" Target="../media/image256.png"/><Relationship Id="rId28" Type="http://schemas.openxmlformats.org/officeDocument/2006/relationships/image" Target="../media/image156.png"/><Relationship Id="rId36" Type="http://schemas.openxmlformats.org/officeDocument/2006/relationships/image" Target="../media/image259.png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image" Target="../media/image152.png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image" Target="../media/image247.png"/><Relationship Id="rId27" Type="http://schemas.openxmlformats.org/officeDocument/2006/relationships/image" Target="../media/image257.png"/><Relationship Id="rId30" Type="http://schemas.openxmlformats.org/officeDocument/2006/relationships/image" Target="../media/image157.png"/><Relationship Id="rId35" Type="http://schemas.openxmlformats.org/officeDocument/2006/relationships/image" Target="../media/image25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tags" Target="../tags/tag838.xml"/><Relationship Id="rId7" Type="http://schemas.openxmlformats.org/officeDocument/2006/relationships/image" Target="../media/image263.png"/><Relationship Id="rId2" Type="http://schemas.openxmlformats.org/officeDocument/2006/relationships/tags" Target="../tags/tag837.xml"/><Relationship Id="rId1" Type="http://schemas.openxmlformats.org/officeDocument/2006/relationships/tags" Target="../tags/tag836.xml"/><Relationship Id="rId6" Type="http://schemas.openxmlformats.org/officeDocument/2006/relationships/image" Target="../media/image262.png"/><Relationship Id="rId5" Type="http://schemas.openxmlformats.org/officeDocument/2006/relationships/image" Target="../media/image261.pn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9.png"/><Relationship Id="rId3" Type="http://schemas.openxmlformats.org/officeDocument/2006/relationships/tags" Target="../tags/tag52.xml"/><Relationship Id="rId21" Type="http://schemas.openxmlformats.org/officeDocument/2006/relationships/image" Target="../media/image22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36.png"/><Relationship Id="rId25" Type="http://schemas.openxmlformats.org/officeDocument/2006/relationships/image" Target="../media/image27.png"/><Relationship Id="rId2" Type="http://schemas.openxmlformats.org/officeDocument/2006/relationships/tags" Target="../tags/tag51.xml"/><Relationship Id="rId16" Type="http://schemas.openxmlformats.org/officeDocument/2006/relationships/image" Target="../media/image35.png"/><Relationship Id="rId20" Type="http://schemas.openxmlformats.org/officeDocument/2006/relationships/image" Target="../media/image21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5.png"/><Relationship Id="rId5" Type="http://schemas.openxmlformats.org/officeDocument/2006/relationships/tags" Target="../tags/tag54.xml"/><Relationship Id="rId15" Type="http://schemas.openxmlformats.org/officeDocument/2006/relationships/image" Target="../media/image34.png"/><Relationship Id="rId23" Type="http://schemas.openxmlformats.org/officeDocument/2006/relationships/image" Target="../media/image24.png"/><Relationship Id="rId10" Type="http://schemas.openxmlformats.org/officeDocument/2006/relationships/tags" Target="../tags/tag59.xml"/><Relationship Id="rId19" Type="http://schemas.openxmlformats.org/officeDocument/2006/relationships/image" Target="../media/image20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image" Target="../media/image26.png"/><Relationship Id="rId22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tags" Target="../tags/tag74.xml"/><Relationship Id="rId18" Type="http://schemas.openxmlformats.org/officeDocument/2006/relationships/image" Target="../media/image26.png"/><Relationship Id="rId26" Type="http://schemas.openxmlformats.org/officeDocument/2006/relationships/image" Target="../media/image27.png"/><Relationship Id="rId3" Type="http://schemas.openxmlformats.org/officeDocument/2006/relationships/tags" Target="../tags/tag64.xml"/><Relationship Id="rId21" Type="http://schemas.openxmlformats.org/officeDocument/2006/relationships/image" Target="../media/image21.png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17" Type="http://schemas.openxmlformats.org/officeDocument/2006/relationships/image" Target="../media/image36.png"/><Relationship Id="rId25" Type="http://schemas.openxmlformats.org/officeDocument/2006/relationships/image" Target="../media/image25.png"/><Relationship Id="rId2" Type="http://schemas.openxmlformats.org/officeDocument/2006/relationships/tags" Target="../tags/tag63.xml"/><Relationship Id="rId16" Type="http://schemas.openxmlformats.org/officeDocument/2006/relationships/image" Target="../media/image35.png"/><Relationship Id="rId20" Type="http://schemas.openxmlformats.org/officeDocument/2006/relationships/image" Target="../media/image20.png"/><Relationship Id="rId29" Type="http://schemas.openxmlformats.org/officeDocument/2006/relationships/image" Target="../media/image39.png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24" Type="http://schemas.openxmlformats.org/officeDocument/2006/relationships/image" Target="../media/image24.png"/><Relationship Id="rId5" Type="http://schemas.openxmlformats.org/officeDocument/2006/relationships/tags" Target="../tags/tag6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3.png"/><Relationship Id="rId28" Type="http://schemas.openxmlformats.org/officeDocument/2006/relationships/image" Target="../media/image38.png"/><Relationship Id="rId10" Type="http://schemas.openxmlformats.org/officeDocument/2006/relationships/tags" Target="../tags/tag71.xml"/><Relationship Id="rId19" Type="http://schemas.openxmlformats.org/officeDocument/2006/relationships/image" Target="../media/image19.png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tags" Target="../tags/tag75.xml"/><Relationship Id="rId22" Type="http://schemas.openxmlformats.org/officeDocument/2006/relationships/image" Target="../media/image22.png"/><Relationship Id="rId27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13" Type="http://schemas.openxmlformats.org/officeDocument/2006/relationships/tags" Target="../tags/tag88.xml"/><Relationship Id="rId18" Type="http://schemas.openxmlformats.org/officeDocument/2006/relationships/tags" Target="../tags/tag93.xml"/><Relationship Id="rId26" Type="http://schemas.openxmlformats.org/officeDocument/2006/relationships/image" Target="../media/image19.png"/><Relationship Id="rId3" Type="http://schemas.openxmlformats.org/officeDocument/2006/relationships/tags" Target="../tags/tag78.xml"/><Relationship Id="rId21" Type="http://schemas.openxmlformats.org/officeDocument/2006/relationships/image" Target="../media/image37.png"/><Relationship Id="rId34" Type="http://schemas.openxmlformats.org/officeDocument/2006/relationships/image" Target="../media/image38.png"/><Relationship Id="rId7" Type="http://schemas.openxmlformats.org/officeDocument/2006/relationships/tags" Target="../tags/tag82.xml"/><Relationship Id="rId12" Type="http://schemas.openxmlformats.org/officeDocument/2006/relationships/tags" Target="../tags/tag87.xml"/><Relationship Id="rId17" Type="http://schemas.openxmlformats.org/officeDocument/2006/relationships/tags" Target="../tags/tag92.xml"/><Relationship Id="rId25" Type="http://schemas.openxmlformats.org/officeDocument/2006/relationships/image" Target="../media/image42.png"/><Relationship Id="rId33" Type="http://schemas.openxmlformats.org/officeDocument/2006/relationships/image" Target="../media/image27.png"/><Relationship Id="rId2" Type="http://schemas.openxmlformats.org/officeDocument/2006/relationships/tags" Target="../tags/tag77.xml"/><Relationship Id="rId16" Type="http://schemas.openxmlformats.org/officeDocument/2006/relationships/tags" Target="../tags/tag91.xml"/><Relationship Id="rId20" Type="http://schemas.openxmlformats.org/officeDocument/2006/relationships/image" Target="../media/image26.png"/><Relationship Id="rId29" Type="http://schemas.openxmlformats.org/officeDocument/2006/relationships/image" Target="../media/image22.png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24" Type="http://schemas.openxmlformats.org/officeDocument/2006/relationships/image" Target="../media/image36.png"/><Relationship Id="rId32" Type="http://schemas.openxmlformats.org/officeDocument/2006/relationships/image" Target="../media/image25.png"/><Relationship Id="rId5" Type="http://schemas.openxmlformats.org/officeDocument/2006/relationships/tags" Target="../tags/tag80.xml"/><Relationship Id="rId15" Type="http://schemas.openxmlformats.org/officeDocument/2006/relationships/tags" Target="../tags/tag90.xml"/><Relationship Id="rId23" Type="http://schemas.openxmlformats.org/officeDocument/2006/relationships/image" Target="../media/image41.png"/><Relationship Id="rId28" Type="http://schemas.openxmlformats.org/officeDocument/2006/relationships/image" Target="../media/image21.png"/><Relationship Id="rId36" Type="http://schemas.openxmlformats.org/officeDocument/2006/relationships/image" Target="../media/image43.png"/><Relationship Id="rId10" Type="http://schemas.openxmlformats.org/officeDocument/2006/relationships/tags" Target="../tags/tag8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4.png"/><Relationship Id="rId4" Type="http://schemas.openxmlformats.org/officeDocument/2006/relationships/tags" Target="../tags/tag79.xml"/><Relationship Id="rId9" Type="http://schemas.openxmlformats.org/officeDocument/2006/relationships/tags" Target="../tags/tag84.xml"/><Relationship Id="rId14" Type="http://schemas.openxmlformats.org/officeDocument/2006/relationships/tags" Target="../tags/tag89.xml"/><Relationship Id="rId22" Type="http://schemas.openxmlformats.org/officeDocument/2006/relationships/image" Target="../media/image40.png"/><Relationship Id="rId27" Type="http://schemas.openxmlformats.org/officeDocument/2006/relationships/image" Target="../media/image20.png"/><Relationship Id="rId30" Type="http://schemas.openxmlformats.org/officeDocument/2006/relationships/image" Target="../media/image23.png"/><Relationship Id="rId35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36.png"/><Relationship Id="rId26" Type="http://schemas.openxmlformats.org/officeDocument/2006/relationships/image" Target="../media/image21.png"/><Relationship Id="rId3" Type="http://schemas.openxmlformats.org/officeDocument/2006/relationships/tags" Target="../tags/tag96.xml"/><Relationship Id="rId21" Type="http://schemas.openxmlformats.org/officeDocument/2006/relationships/image" Target="../media/image38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20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image" Target="../media/image37.png"/><Relationship Id="rId29" Type="http://schemas.openxmlformats.org/officeDocument/2006/relationships/image" Target="../media/image24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image" Target="../media/image19.png"/><Relationship Id="rId32" Type="http://schemas.openxmlformats.org/officeDocument/2006/relationships/image" Target="../media/image39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image" Target="../media/image44.png"/><Relationship Id="rId28" Type="http://schemas.openxmlformats.org/officeDocument/2006/relationships/image" Target="../media/image23.png"/><Relationship Id="rId10" Type="http://schemas.openxmlformats.org/officeDocument/2006/relationships/tags" Target="../tags/tag103.xml"/><Relationship Id="rId19" Type="http://schemas.openxmlformats.org/officeDocument/2006/relationships/image" Target="../media/image43.png"/><Relationship Id="rId31" Type="http://schemas.openxmlformats.org/officeDocument/2006/relationships/image" Target="../media/image27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image" Target="../media/image26.png"/><Relationship Id="rId27" Type="http://schemas.openxmlformats.org/officeDocument/2006/relationships/image" Target="../media/image22.png"/><Relationship Id="rId30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2.png"/><Relationship Id="rId3" Type="http://schemas.openxmlformats.org/officeDocument/2006/relationships/tags" Target="../tags/tag112.xml"/><Relationship Id="rId21" Type="http://schemas.openxmlformats.org/officeDocument/2006/relationships/image" Target="../media/image25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image" Target="../media/image21.png"/><Relationship Id="rId2" Type="http://schemas.openxmlformats.org/officeDocument/2006/relationships/tags" Target="../tags/tag11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46.png"/><Relationship Id="rId5" Type="http://schemas.openxmlformats.org/officeDocument/2006/relationships/tags" Target="../tags/tag114.xml"/><Relationship Id="rId15" Type="http://schemas.openxmlformats.org/officeDocument/2006/relationships/image" Target="../media/image19.png"/><Relationship Id="rId23" Type="http://schemas.openxmlformats.org/officeDocument/2006/relationships/image" Target="../media/image45.png"/><Relationship Id="rId10" Type="http://schemas.openxmlformats.org/officeDocument/2006/relationships/tags" Target="../tags/tag119.xml"/><Relationship Id="rId19" Type="http://schemas.openxmlformats.org/officeDocument/2006/relationships/image" Target="../media/image23.png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26.png"/><Relationship Id="rId2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5FF4-0E10-41FD-B711-C823401BFF33}" type="slidenum">
              <a:rPr lang="en-US"/>
              <a:pPr/>
              <a:t>1</a:t>
            </a:fld>
            <a:endParaRPr lang="en-US"/>
          </a:p>
        </p:txBody>
      </p:sp>
      <p:sp>
        <p:nvSpPr>
          <p:cNvPr id="631810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Cholesky decomposition</a:t>
            </a:r>
          </a:p>
        </p:txBody>
      </p:sp>
      <p:sp>
        <p:nvSpPr>
          <p:cNvPr id="631811" name="Rectangle 3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1812" name="Rectangle 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3CB43-1FC0-41E8-B771-F8DA2F5B70C8}" type="slidenum">
              <a:rPr lang="en-US"/>
              <a:pPr/>
              <a:t>10</a:t>
            </a:fld>
            <a:endParaRPr lang="en-US"/>
          </a:p>
        </p:txBody>
      </p:sp>
      <p:sp>
        <p:nvSpPr>
          <p:cNvPr id="380974" name="Line 4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75" name="Picture 4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76" name="Picture 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4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30" name="Line 2"/>
          <p:cNvSpPr>
            <a:spLocks noChangeShapeType="1"/>
          </p:cNvSpPr>
          <p:nvPr/>
        </p:nvSpPr>
        <p:spPr bwMode="auto">
          <a:xfrm>
            <a:off x="1981200" y="4038600"/>
            <a:ext cx="7162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4819650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35" name="Line 7"/>
          <p:cNvSpPr>
            <a:spLocks noChangeShapeType="1"/>
          </p:cNvSpPr>
          <p:nvPr/>
        </p:nvSpPr>
        <p:spPr bwMode="auto">
          <a:xfrm flipV="1">
            <a:off x="1965325" y="3505200"/>
            <a:ext cx="0" cy="557213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13238"/>
            <a:ext cx="812800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388" y="3838575"/>
            <a:ext cx="201612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546475"/>
            <a:ext cx="295275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4819650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40" name="Line 12"/>
          <p:cNvSpPr>
            <a:spLocks noChangeShapeType="1"/>
          </p:cNvSpPr>
          <p:nvPr/>
        </p:nvSpPr>
        <p:spPr bwMode="auto">
          <a:xfrm>
            <a:off x="6019800" y="4038600"/>
            <a:ext cx="0" cy="91440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41" name="Line 13"/>
          <p:cNvSpPr>
            <a:spLocks noChangeShapeType="1"/>
          </p:cNvSpPr>
          <p:nvPr/>
        </p:nvSpPr>
        <p:spPr bwMode="auto">
          <a:xfrm>
            <a:off x="1965325" y="4057650"/>
            <a:ext cx="0" cy="1690688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0942" name="Line 14"/>
          <p:cNvSpPr>
            <a:spLocks noChangeShapeType="1"/>
          </p:cNvSpPr>
          <p:nvPr/>
        </p:nvSpPr>
        <p:spPr bwMode="auto">
          <a:xfrm>
            <a:off x="990600" y="3505200"/>
            <a:ext cx="0" cy="220345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4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68" name="Picture 4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69" name="Picture 4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384675"/>
            <a:ext cx="26304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72" name="Picture 4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47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8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49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50" name="Picture 2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52" name="Picture 24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54" name="Line 26"/>
          <p:cNvSpPr>
            <a:spLocks noChangeShapeType="1"/>
          </p:cNvSpPr>
          <p:nvPr/>
        </p:nvSpPr>
        <p:spPr bwMode="auto">
          <a:xfrm flipH="1">
            <a:off x="0" y="3505200"/>
            <a:ext cx="1981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0971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25" y="5218113"/>
            <a:ext cx="3292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0970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5254625"/>
            <a:ext cx="228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80978" name="Group 50"/>
          <p:cNvGrpSpPr>
            <a:grpSpLocks/>
          </p:cNvGrpSpPr>
          <p:nvPr/>
        </p:nvGrpSpPr>
        <p:grpSpPr bwMode="auto">
          <a:xfrm>
            <a:off x="76200" y="3546475"/>
            <a:ext cx="849313" cy="2132013"/>
            <a:chOff x="48" y="2234"/>
            <a:chExt cx="535" cy="1343"/>
          </a:xfrm>
        </p:grpSpPr>
        <p:pic>
          <p:nvPicPr>
            <p:cNvPr id="380958" name="Picture 3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2717"/>
              <a:ext cx="535" cy="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0959" name="Picture 31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234"/>
              <a:ext cx="174" cy="1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0960" name="Picture 3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418"/>
              <a:ext cx="127" cy="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0961" name="Picture 33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089525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62" name="Picture 34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4332288"/>
            <a:ext cx="1173162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0963" name="Picture 35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4335463"/>
            <a:ext cx="9080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0966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0967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0979" name="Picture 5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09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09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40" grpId="0" animBg="1"/>
      <p:bldP spid="380941" grpId="0" animBg="1"/>
      <p:bldP spid="3809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3D96C-5401-4B49-B90E-B7B99330A5B4}" type="slidenum">
              <a:rPr lang="en-US"/>
              <a:pPr/>
              <a:t>11</a:t>
            </a:fld>
            <a:endParaRPr lang="en-US"/>
          </a:p>
        </p:txBody>
      </p:sp>
      <p:sp>
        <p:nvSpPr>
          <p:cNvPr id="381978" name="Line 2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1979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8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1982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1983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1977" name="Picture 2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218113"/>
            <a:ext cx="3292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6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4625"/>
            <a:ext cx="228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4" name="Picture 2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0"/>
            <a:ext cx="2289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6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1489075"/>
            <a:ext cx="37465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6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022475"/>
            <a:ext cx="3689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55875"/>
            <a:ext cx="31400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089275"/>
            <a:ext cx="35385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1975" name="Picture 2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3622675"/>
            <a:ext cx="32924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1963" name="Line 11"/>
          <p:cNvSpPr>
            <a:spLocks noChangeShapeType="1"/>
          </p:cNvSpPr>
          <p:nvPr/>
        </p:nvSpPr>
        <p:spPr bwMode="auto">
          <a:xfrm flipH="1" flipV="1">
            <a:off x="1719263" y="1927225"/>
            <a:ext cx="1985962" cy="32543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1964" name="Line 12"/>
          <p:cNvSpPr>
            <a:spLocks noChangeShapeType="1"/>
          </p:cNvSpPr>
          <p:nvPr/>
        </p:nvSpPr>
        <p:spPr bwMode="auto">
          <a:xfrm>
            <a:off x="5181600" y="4038600"/>
            <a:ext cx="1447800" cy="1143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1965" name="Group 13"/>
          <p:cNvGrpSpPr>
            <a:grpSpLocks/>
          </p:cNvGrpSpPr>
          <p:nvPr/>
        </p:nvGrpSpPr>
        <p:grpSpPr bwMode="auto">
          <a:xfrm>
            <a:off x="6994525" y="2133600"/>
            <a:ext cx="1920875" cy="533400"/>
            <a:chOff x="4272" y="1344"/>
            <a:chExt cx="1210" cy="336"/>
          </a:xfrm>
        </p:grpSpPr>
        <p:pic>
          <p:nvPicPr>
            <p:cNvPr id="381966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44"/>
              <a:ext cx="121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1967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4" y="1536"/>
              <a:ext cx="605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1956" name="Picture 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600" y="5089525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1984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3" grpId="0" animBg="1"/>
      <p:bldP spid="381963" grpId="1" animBg="1"/>
      <p:bldP spid="381964" grpId="0" animBg="1"/>
      <p:bldP spid="38196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97D3A-7862-4CB4-B6C6-952F72EA83A1}" type="slidenum">
              <a:rPr lang="en-US"/>
              <a:pPr/>
              <a:t>12</a:t>
            </a:fld>
            <a:endParaRPr lang="en-US"/>
          </a:p>
        </p:txBody>
      </p:sp>
      <p:pic>
        <p:nvPicPr>
          <p:cNvPr id="383029" name="Picture 5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30" name="Picture 5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35" name="Picture 5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3028" name="Line 52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032" name="Rectangle 5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3033" name="Rectangle 5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2978" name="Rectangle 2"/>
          <p:cNvSpPr>
            <a:spLocks noChangeArrowheads="1"/>
          </p:cNvSpPr>
          <p:nvPr/>
        </p:nvSpPr>
        <p:spPr bwMode="auto">
          <a:xfrm>
            <a:off x="6553200" y="152400"/>
            <a:ext cx="2514600" cy="16764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298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524000"/>
            <a:ext cx="4730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5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687388"/>
            <a:ext cx="55070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6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238" y="3590925"/>
            <a:ext cx="1071562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8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606800"/>
            <a:ext cx="1677988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2988" name="Group 12"/>
          <p:cNvGrpSpPr>
            <a:grpSpLocks/>
          </p:cNvGrpSpPr>
          <p:nvPr/>
        </p:nvGrpSpPr>
        <p:grpSpPr bwMode="auto">
          <a:xfrm>
            <a:off x="7102475" y="1219200"/>
            <a:ext cx="1584325" cy="569913"/>
            <a:chOff x="4474" y="768"/>
            <a:chExt cx="998" cy="359"/>
          </a:xfrm>
        </p:grpSpPr>
        <p:pic>
          <p:nvPicPr>
            <p:cNvPr id="382989" name="Picture 13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768"/>
              <a:ext cx="910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2990" name="Picture 14" descr="txp_fig"/>
            <p:cNvPicPr>
              <a:picLocks noChangeAspect="1" noChangeArrowheads="1"/>
            </p:cNvPicPr>
            <p:nvPr>
              <p:custDataLst>
                <p:tags r:id="rId3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4" y="961"/>
              <a:ext cx="99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82991" name="Line 15"/>
          <p:cNvSpPr>
            <a:spLocks noChangeShapeType="1"/>
          </p:cNvSpPr>
          <p:nvPr/>
        </p:nvSpPr>
        <p:spPr bwMode="auto">
          <a:xfrm>
            <a:off x="6553200" y="1187450"/>
            <a:ext cx="25146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2992" name="Line 16"/>
          <p:cNvSpPr>
            <a:spLocks noChangeShapeType="1"/>
          </p:cNvSpPr>
          <p:nvPr/>
        </p:nvSpPr>
        <p:spPr bwMode="auto">
          <a:xfrm>
            <a:off x="2659063" y="609600"/>
            <a:ext cx="3886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2996" name="Picture 2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478088"/>
            <a:ext cx="33686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97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575" y="2895600"/>
            <a:ext cx="23082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2998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50" y="3509963"/>
            <a:ext cx="17970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00" name="Picture 2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8" y="4157663"/>
            <a:ext cx="7572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01" name="Picture 2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103688"/>
            <a:ext cx="16843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21" name="Picture 4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89025"/>
            <a:ext cx="46545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22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89325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2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8003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34" name="Picture 5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478088"/>
            <a:ext cx="48434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3" name="Picture 2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03688"/>
            <a:ext cx="3968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26" name="Picture 50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41814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3004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803775"/>
            <a:ext cx="10604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05" name="Picture 2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40275"/>
            <a:ext cx="700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06" name="Picture 3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5184775"/>
            <a:ext cx="204311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3011" name="Rectangle 35"/>
          <p:cNvSpPr>
            <a:spLocks noChangeArrowheads="1"/>
          </p:cNvSpPr>
          <p:nvPr/>
        </p:nvSpPr>
        <p:spPr bwMode="auto">
          <a:xfrm>
            <a:off x="1371600" y="3454400"/>
            <a:ext cx="2590800" cy="466725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3012" name="Picture 36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727575"/>
            <a:ext cx="42957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3013" name="Line 37"/>
          <p:cNvSpPr>
            <a:spLocks noChangeShapeType="1"/>
          </p:cNvSpPr>
          <p:nvPr/>
        </p:nvSpPr>
        <p:spPr bwMode="auto">
          <a:xfrm flipH="1">
            <a:off x="4011613" y="4686300"/>
            <a:ext cx="7620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014" name="Line 38"/>
          <p:cNvSpPr>
            <a:spLocks noChangeShapeType="1"/>
          </p:cNvSpPr>
          <p:nvPr/>
        </p:nvSpPr>
        <p:spPr bwMode="auto">
          <a:xfrm flipH="1">
            <a:off x="5127625" y="4727575"/>
            <a:ext cx="381000" cy="381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83017" name="Picture 4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1965325"/>
            <a:ext cx="16271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3018" name="Picture 4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1939925"/>
            <a:ext cx="30273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2994" name="Line 18"/>
          <p:cNvSpPr>
            <a:spLocks noChangeShapeType="1"/>
          </p:cNvSpPr>
          <p:nvPr/>
        </p:nvSpPr>
        <p:spPr bwMode="auto">
          <a:xfrm>
            <a:off x="2514600" y="484188"/>
            <a:ext cx="152400" cy="12858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3036" name="AutoShape 60"/>
          <p:cNvSpPr>
            <a:spLocks noChangeAspect="1" noChangeArrowheads="1"/>
          </p:cNvSpPr>
          <p:nvPr/>
        </p:nvSpPr>
        <p:spPr bwMode="auto">
          <a:xfrm>
            <a:off x="8458200" y="3886200"/>
            <a:ext cx="457200" cy="457200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83007" name="Group 31"/>
          <p:cNvGrpSpPr>
            <a:grpSpLocks/>
          </p:cNvGrpSpPr>
          <p:nvPr/>
        </p:nvGrpSpPr>
        <p:grpSpPr bwMode="auto">
          <a:xfrm>
            <a:off x="6629400" y="228600"/>
            <a:ext cx="2362200" cy="930275"/>
            <a:chOff x="4176" y="144"/>
            <a:chExt cx="1488" cy="586"/>
          </a:xfrm>
        </p:grpSpPr>
        <p:pic>
          <p:nvPicPr>
            <p:cNvPr id="383008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144"/>
              <a:ext cx="1360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3009" name="Picture 3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6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7" y="336"/>
              <a:ext cx="1487" cy="1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3010" name="Picture 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6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534"/>
              <a:ext cx="1282" cy="1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83015" name="Picture 39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988" y="5197475"/>
            <a:ext cx="1835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3016" name="Rectangle 40"/>
          <p:cNvSpPr>
            <a:spLocks noChangeArrowheads="1"/>
          </p:cNvSpPr>
          <p:nvPr/>
        </p:nvSpPr>
        <p:spPr bwMode="auto">
          <a:xfrm>
            <a:off x="7119938" y="2870200"/>
            <a:ext cx="1490662" cy="50323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3020" name="Picture 44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775" y="5270500"/>
            <a:ext cx="77628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3019" name="Rectangle 43"/>
          <p:cNvSpPr>
            <a:spLocks noChangeArrowheads="1"/>
          </p:cNvSpPr>
          <p:nvPr/>
        </p:nvSpPr>
        <p:spPr bwMode="auto">
          <a:xfrm>
            <a:off x="4505325" y="1909763"/>
            <a:ext cx="2322513" cy="43815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3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8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8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8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500"/>
                                        <p:tgtEl>
                                          <p:spTgt spid="38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500"/>
                                        <p:tgtEl>
                                          <p:spTgt spid="38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83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3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8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8" dur="500"/>
                                        <p:tgtEl>
                                          <p:spTgt spid="382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 animBg="1"/>
      <p:bldP spid="382991" grpId="0" animBg="1"/>
      <p:bldP spid="382992" grpId="0" animBg="1"/>
      <p:bldP spid="383011" grpId="0" animBg="1"/>
      <p:bldP spid="383011" grpId="1" animBg="1"/>
      <p:bldP spid="383013" grpId="0" animBg="1"/>
      <p:bldP spid="383014" grpId="0" animBg="1"/>
      <p:bldP spid="382994" grpId="0" animBg="1"/>
      <p:bldP spid="383036" grpId="0" animBg="1"/>
      <p:bldP spid="383036" grpId="1" animBg="1"/>
      <p:bldP spid="383016" grpId="0" animBg="1"/>
      <p:bldP spid="383016" grpId="1" animBg="1"/>
      <p:bldP spid="383019" grpId="0" animBg="1"/>
      <p:bldP spid="3830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C378F-C9A2-49B3-8B74-26FCE79BC1CD}" type="slidenum">
              <a:rPr lang="en-US"/>
              <a:pPr/>
              <a:t>13</a:t>
            </a:fld>
            <a:endParaRPr lang="en-US"/>
          </a:p>
        </p:txBody>
      </p:sp>
      <p:pic>
        <p:nvPicPr>
          <p:cNvPr id="396294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7638"/>
            <a:ext cx="295433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295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133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296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20002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29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192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29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92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29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9543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30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30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05200"/>
            <a:ext cx="26511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6316" name="Picture 2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6318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6304" name="Group 16"/>
          <p:cNvGrpSpPr>
            <a:grpSpLocks/>
          </p:cNvGrpSpPr>
          <p:nvPr/>
        </p:nvGrpSpPr>
        <p:grpSpPr bwMode="auto">
          <a:xfrm>
            <a:off x="679450" y="860425"/>
            <a:ext cx="2286000" cy="511175"/>
            <a:chOff x="428" y="542"/>
            <a:chExt cx="1440" cy="322"/>
          </a:xfrm>
        </p:grpSpPr>
        <p:pic>
          <p:nvPicPr>
            <p:cNvPr id="396305" name="Picture 17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768"/>
              <a:ext cx="144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6306" name="Picture 18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542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6307" name="Group 19"/>
          <p:cNvGrpSpPr>
            <a:grpSpLocks/>
          </p:cNvGrpSpPr>
          <p:nvPr/>
        </p:nvGrpSpPr>
        <p:grpSpPr bwMode="auto">
          <a:xfrm>
            <a:off x="2895600" y="860425"/>
            <a:ext cx="3124200" cy="511175"/>
            <a:chOff x="1824" y="542"/>
            <a:chExt cx="1968" cy="322"/>
          </a:xfrm>
        </p:grpSpPr>
        <p:pic>
          <p:nvPicPr>
            <p:cNvPr id="396308" name="Picture 20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768"/>
              <a:ext cx="19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6309" name="Picture 21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542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6310" name="Group 22"/>
          <p:cNvGrpSpPr>
            <a:grpSpLocks/>
          </p:cNvGrpSpPr>
          <p:nvPr/>
        </p:nvGrpSpPr>
        <p:grpSpPr bwMode="auto">
          <a:xfrm>
            <a:off x="5943600" y="762000"/>
            <a:ext cx="2286000" cy="609600"/>
            <a:chOff x="3744" y="480"/>
            <a:chExt cx="1440" cy="384"/>
          </a:xfrm>
        </p:grpSpPr>
        <p:pic>
          <p:nvPicPr>
            <p:cNvPr id="396311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0"/>
              <a:ext cx="28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6312" name="Picture 24" descr="txp_fig"/>
            <p:cNvPicPr preferRelativeResize="0">
              <a:picLocks noChangeArrowheads="1"/>
            </p:cNvPicPr>
            <p:nvPr>
              <p:custDataLst>
                <p:tags r:id="rId15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768"/>
              <a:ext cx="144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6319" name="Line 31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6320" name="Picture 3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632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6323" name="Rectangle 3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6324" name="Rectangle 3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6325" name="Picture 3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6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6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6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6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7E838-E5B0-4763-8F1A-AF9A355F930C}" type="slidenum">
              <a:rPr lang="en-US"/>
              <a:pPr/>
              <a:t>14</a:t>
            </a:fld>
            <a:endParaRPr lang="en-US"/>
          </a:p>
        </p:txBody>
      </p:sp>
      <p:pic>
        <p:nvPicPr>
          <p:cNvPr id="397318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860425"/>
            <a:ext cx="4540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19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762000"/>
            <a:ext cx="4540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0" name="Picture 8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124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1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60425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22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05200"/>
            <a:ext cx="26511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7332" name="Picture 2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7325" name="Group 13"/>
          <p:cNvGrpSpPr>
            <a:grpSpLocks/>
          </p:cNvGrpSpPr>
          <p:nvPr/>
        </p:nvGrpSpPr>
        <p:grpSpPr bwMode="auto">
          <a:xfrm>
            <a:off x="2895600" y="744538"/>
            <a:ext cx="2895600" cy="2028825"/>
            <a:chOff x="1824" y="469"/>
            <a:chExt cx="1824" cy="1278"/>
          </a:xfrm>
        </p:grpSpPr>
        <p:pic>
          <p:nvPicPr>
            <p:cNvPr id="397326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864"/>
              <a:ext cx="1670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7327" name="Picture 15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768"/>
              <a:ext cx="182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7328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469"/>
              <a:ext cx="800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7335" name="Line 2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733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733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7339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7340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7341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96671E-6 L -0.28021 -0.3016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10" y="-150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85945E-8 L 0.2415 -0.0182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92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19787E-6 L -0.24167 -0.01109 " pathEditMode="relative" ptsTypes="AA">
                                      <p:cBhvr>
                                        <p:cTn id="10" dur="500" fill="hold"/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74F6A-0357-4E19-AF64-2CC919E7F885}" type="slidenum">
              <a:rPr lang="en-US"/>
              <a:pPr/>
              <a:t>15</a:t>
            </a:fld>
            <a:endParaRPr lang="en-US"/>
          </a:p>
        </p:txBody>
      </p:sp>
      <p:pic>
        <p:nvPicPr>
          <p:cNvPr id="39834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6511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3716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4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3716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5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133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002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551238"/>
            <a:ext cx="2309812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50" name="Picture 14" descr="txp_fig"/>
          <p:cNvPicPr preferRelativeResize="0">
            <a:picLocks noChangeArrowheads="1"/>
          </p:cNvPicPr>
          <p:nvPr>
            <p:custDataLst>
              <p:tags r:id="rId9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44538"/>
            <a:ext cx="1270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836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6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98354" name="Group 18"/>
          <p:cNvGrpSpPr>
            <a:grpSpLocks/>
          </p:cNvGrpSpPr>
          <p:nvPr/>
        </p:nvGrpSpPr>
        <p:grpSpPr bwMode="auto">
          <a:xfrm>
            <a:off x="457200" y="860425"/>
            <a:ext cx="2438400" cy="511175"/>
            <a:chOff x="288" y="542"/>
            <a:chExt cx="1536" cy="322"/>
          </a:xfrm>
        </p:grpSpPr>
        <p:pic>
          <p:nvPicPr>
            <p:cNvPr id="398355" name="Picture 19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68"/>
              <a:ext cx="153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8356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542"/>
              <a:ext cx="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98357" name="Group 21"/>
          <p:cNvGrpSpPr>
            <a:grpSpLocks/>
          </p:cNvGrpSpPr>
          <p:nvPr/>
        </p:nvGrpSpPr>
        <p:grpSpPr bwMode="auto">
          <a:xfrm>
            <a:off x="5791200" y="762000"/>
            <a:ext cx="2362200" cy="609600"/>
            <a:chOff x="3648" y="480"/>
            <a:chExt cx="1488" cy="384"/>
          </a:xfrm>
        </p:grpSpPr>
        <p:pic>
          <p:nvPicPr>
            <p:cNvPr id="398358" name="Picture 22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14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8359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29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8366" name="Line 3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836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836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837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8371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8372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8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8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8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8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2F1DC-3AAC-42B7-8089-E6A4D24E2B8E}" type="slidenum">
              <a:rPr lang="en-US"/>
              <a:pPr/>
              <a:t>16</a:t>
            </a:fld>
            <a:endParaRPr lang="en-US"/>
          </a:p>
        </p:txBody>
      </p:sp>
      <p:pic>
        <p:nvPicPr>
          <p:cNvPr id="399381" name="Picture 2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2" name="Picture 2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66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67" name="Picture 7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6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44538"/>
            <a:ext cx="1270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60425"/>
            <a:ext cx="4730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7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62000"/>
            <a:ext cx="4730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99373" name="Group 13"/>
          <p:cNvGrpSpPr>
            <a:grpSpLocks/>
          </p:cNvGrpSpPr>
          <p:nvPr/>
        </p:nvGrpSpPr>
        <p:grpSpPr bwMode="auto">
          <a:xfrm>
            <a:off x="3048000" y="688975"/>
            <a:ext cx="2438400" cy="2082800"/>
            <a:chOff x="1920" y="434"/>
            <a:chExt cx="1536" cy="1312"/>
          </a:xfrm>
        </p:grpSpPr>
        <p:pic>
          <p:nvPicPr>
            <p:cNvPr id="399374" name="Picture 14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6" y="864"/>
              <a:ext cx="1264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375" name="Picture 15" descr="txp_fig"/>
            <p:cNvPicPr preferRelativeResize="0">
              <a:picLocks noChangeArrowheads="1"/>
            </p:cNvPicPr>
            <p:nvPr>
              <p:custDataLst>
                <p:tags r:id="rId12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768"/>
              <a:ext cx="14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99376" name="Picture 16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434"/>
              <a:ext cx="1433" cy="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99383" name="Line 2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384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385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387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9388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389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22053E-6 L -0.29028 -0.319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14" y="-159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85945E-8 L 0.17414 -0.00717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-37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9.24642E-8 L -0.2 9.24642E-8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16-B129-4C1D-B8BE-6433567C245F}" type="slidenum">
              <a:rPr lang="en-US"/>
              <a:pPr/>
              <a:t>17</a:t>
            </a:fld>
            <a:endParaRPr lang="en-US"/>
          </a:p>
        </p:txBody>
      </p:sp>
      <p:pic>
        <p:nvPicPr>
          <p:cNvPr id="400415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1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39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716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371600"/>
            <a:ext cx="23098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371600"/>
            <a:ext cx="23098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41338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0002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3551238"/>
            <a:ext cx="2309812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8" name="Picture 14" descr="txp_fig"/>
          <p:cNvPicPr preferRelativeResize="0">
            <a:picLocks noChangeArrowheads="1"/>
          </p:cNvPicPr>
          <p:nvPr>
            <p:custDataLst>
              <p:tags r:id="rId11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362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39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133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40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078288"/>
            <a:ext cx="1889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0403" name="Group 19"/>
          <p:cNvGrpSpPr>
            <a:grpSpLocks/>
          </p:cNvGrpSpPr>
          <p:nvPr/>
        </p:nvGrpSpPr>
        <p:grpSpPr bwMode="auto">
          <a:xfrm>
            <a:off x="685800" y="860425"/>
            <a:ext cx="2514600" cy="511175"/>
            <a:chOff x="432" y="542"/>
            <a:chExt cx="1584" cy="322"/>
          </a:xfrm>
        </p:grpSpPr>
        <p:pic>
          <p:nvPicPr>
            <p:cNvPr id="400404" name="Picture 20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768"/>
              <a:ext cx="158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405" name="Picture 21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542"/>
              <a:ext cx="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0406" name="Group 22"/>
          <p:cNvGrpSpPr>
            <a:grpSpLocks/>
          </p:cNvGrpSpPr>
          <p:nvPr/>
        </p:nvGrpSpPr>
        <p:grpSpPr bwMode="auto">
          <a:xfrm>
            <a:off x="5486400" y="762000"/>
            <a:ext cx="2514600" cy="609600"/>
            <a:chOff x="3456" y="480"/>
            <a:chExt cx="1584" cy="384"/>
          </a:xfrm>
        </p:grpSpPr>
        <p:pic>
          <p:nvPicPr>
            <p:cNvPr id="400407" name="Picture 23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768"/>
              <a:ext cx="158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0408" name="Picture 24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0" y="480"/>
              <a:ext cx="29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0409" name="Picture 2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8975"/>
            <a:ext cx="22748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041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64138"/>
            <a:ext cx="40767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0417" name="Line 3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0418" name="Picture 3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0419" name="Picture 3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0421" name="Rectangle 3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22" name="Rectangle 3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0423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0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0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0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0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CF237-E4AC-45A7-9A41-EE38FC5AF677}" type="slidenum">
              <a:rPr lang="en-US"/>
              <a:pPr/>
              <a:t>18</a:t>
            </a:fld>
            <a:endParaRPr lang="en-US"/>
          </a:p>
        </p:txBody>
      </p:sp>
      <p:pic>
        <p:nvPicPr>
          <p:cNvPr id="401449" name="Picture 4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1" name="Picture 3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2" name="Picture 3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1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164138"/>
            <a:ext cx="40767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1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3013"/>
            <a:ext cx="6477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141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2613025"/>
            <a:ext cx="758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1419" name="Rectangle 11"/>
          <p:cNvSpPr>
            <a:spLocks noChangeArrowheads="1"/>
          </p:cNvSpPr>
          <p:nvPr/>
        </p:nvSpPr>
        <p:spPr bwMode="auto">
          <a:xfrm>
            <a:off x="1219200" y="5133975"/>
            <a:ext cx="1535113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0" name="Rectangle 12"/>
          <p:cNvSpPr>
            <a:spLocks noChangeArrowheads="1"/>
          </p:cNvSpPr>
          <p:nvPr/>
        </p:nvSpPr>
        <p:spPr bwMode="auto">
          <a:xfrm>
            <a:off x="3124200" y="5133975"/>
            <a:ext cx="1524000" cy="504825"/>
          </a:xfrm>
          <a:prstGeom prst="rect">
            <a:avLst/>
          </a:prstGeom>
          <a:solidFill>
            <a:schemeClr val="accent1">
              <a:alpha val="0"/>
            </a:schemeClr>
          </a:solidFill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21" name="Line 13"/>
          <p:cNvSpPr>
            <a:spLocks noChangeShapeType="1"/>
          </p:cNvSpPr>
          <p:nvPr/>
        </p:nvSpPr>
        <p:spPr bwMode="auto">
          <a:xfrm flipV="1">
            <a:off x="2209800" y="4572000"/>
            <a:ext cx="2971800" cy="547688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2" name="Line 14"/>
          <p:cNvSpPr>
            <a:spLocks noChangeShapeType="1"/>
          </p:cNvSpPr>
          <p:nvPr/>
        </p:nvSpPr>
        <p:spPr bwMode="auto">
          <a:xfrm>
            <a:off x="5181600" y="4572000"/>
            <a:ext cx="0" cy="762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3" name="Line 15"/>
          <p:cNvSpPr>
            <a:spLocks noChangeShapeType="1"/>
          </p:cNvSpPr>
          <p:nvPr/>
        </p:nvSpPr>
        <p:spPr bwMode="auto">
          <a:xfrm flipV="1">
            <a:off x="4648200" y="4572000"/>
            <a:ext cx="1752600" cy="5572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24" name="Line 16"/>
          <p:cNvSpPr>
            <a:spLocks noChangeShapeType="1"/>
          </p:cNvSpPr>
          <p:nvPr/>
        </p:nvSpPr>
        <p:spPr bwMode="auto">
          <a:xfrm flipH="1">
            <a:off x="5410200" y="4572000"/>
            <a:ext cx="990600" cy="7620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33" name="Line 25"/>
          <p:cNvSpPr>
            <a:spLocks noChangeShapeType="1"/>
          </p:cNvSpPr>
          <p:nvPr/>
        </p:nvSpPr>
        <p:spPr bwMode="auto">
          <a:xfrm>
            <a:off x="3902075" y="2590800"/>
            <a:ext cx="76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1443" name="Line 3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1444" name="Picture 3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1445" name="Picture 3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1447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1448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1425" name="Group 17"/>
          <p:cNvGrpSpPr>
            <a:grpSpLocks/>
          </p:cNvGrpSpPr>
          <p:nvPr/>
        </p:nvGrpSpPr>
        <p:grpSpPr bwMode="auto">
          <a:xfrm>
            <a:off x="1419225" y="3043238"/>
            <a:ext cx="2514600" cy="1223962"/>
            <a:chOff x="894" y="1917"/>
            <a:chExt cx="1584" cy="771"/>
          </a:xfrm>
        </p:grpSpPr>
        <p:pic>
          <p:nvPicPr>
            <p:cNvPr id="401426" name="Picture 18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4" y="1917"/>
              <a:ext cx="1584" cy="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27" name="Picture 1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9" y="2509"/>
              <a:ext cx="179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28" name="Picture 2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4" y="2175"/>
              <a:ext cx="1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1429" name="Group 21"/>
          <p:cNvGrpSpPr>
            <a:grpSpLocks/>
          </p:cNvGrpSpPr>
          <p:nvPr/>
        </p:nvGrpSpPr>
        <p:grpSpPr bwMode="auto">
          <a:xfrm>
            <a:off x="3962400" y="3048000"/>
            <a:ext cx="4191000" cy="1179513"/>
            <a:chOff x="2496" y="1920"/>
            <a:chExt cx="2640" cy="743"/>
          </a:xfrm>
        </p:grpSpPr>
        <p:pic>
          <p:nvPicPr>
            <p:cNvPr id="401430" name="Picture 22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1920"/>
              <a:ext cx="264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31" name="Picture 2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2448"/>
              <a:ext cx="25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1432" name="Picture 2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3" y="2185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143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75" y="1447800"/>
            <a:ext cx="161131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238" y="685800"/>
            <a:ext cx="3187645" cy="53165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01450" name="AutoShape 42"/>
          <p:cNvSpPr>
            <a:spLocks noChangeAspect="1" noChangeArrowheads="1"/>
          </p:cNvSpPr>
          <p:nvPr/>
        </p:nvSpPr>
        <p:spPr bwMode="auto">
          <a:xfrm>
            <a:off x="6934200" y="6583363"/>
            <a:ext cx="228600" cy="228600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" dur="500"/>
                                        <p:tgtEl>
                                          <p:spTgt spid="40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40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1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1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1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19" grpId="0" animBg="1"/>
      <p:bldP spid="401420" grpId="0" animBg="1"/>
      <p:bldP spid="401421" grpId="0" animBg="1"/>
      <p:bldP spid="401422" grpId="0" animBg="1"/>
      <p:bldP spid="401423" grpId="0" animBg="1"/>
      <p:bldP spid="401424" grpId="0" animBg="1"/>
      <p:bldP spid="401433" grpId="0" animBg="1"/>
      <p:bldP spid="401450" grpId="0" animBg="1"/>
      <p:bldP spid="40145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3C0-097C-4E68-9D88-F0F8235331F6}" type="slidenum">
              <a:rPr lang="en-US"/>
              <a:pPr/>
              <a:t>19</a:t>
            </a:fld>
            <a:endParaRPr lang="en-US"/>
          </a:p>
        </p:txBody>
      </p:sp>
      <p:pic>
        <p:nvPicPr>
          <p:cNvPr id="402451" name="Picture 1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52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3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85800"/>
            <a:ext cx="3187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3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295400"/>
            <a:ext cx="3503612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2440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43200"/>
            <a:ext cx="34655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2441" name="Group 9"/>
          <p:cNvGrpSpPr>
            <a:grpSpLocks/>
          </p:cNvGrpSpPr>
          <p:nvPr/>
        </p:nvGrpSpPr>
        <p:grpSpPr bwMode="auto">
          <a:xfrm>
            <a:off x="6985000" y="304800"/>
            <a:ext cx="2006600" cy="2513013"/>
            <a:chOff x="4400" y="192"/>
            <a:chExt cx="1264" cy="1583"/>
          </a:xfrm>
        </p:grpSpPr>
        <p:pic>
          <p:nvPicPr>
            <p:cNvPr id="402442" name="Picture 10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" y="893"/>
              <a:ext cx="1264" cy="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2443" name="Picture 1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" y="601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2444" name="Picture 1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7" y="192"/>
              <a:ext cx="465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2453" name="Line 21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245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245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2457" name="Rectangle 25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2458" name="Rectangle 26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2459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2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9274-3DBB-4F66-BCF6-6492984E1AC9}" type="slidenum">
              <a:rPr lang="en-US"/>
              <a:pPr/>
              <a:t>2</a:t>
            </a:fld>
            <a:endParaRPr lang="en-US"/>
          </a:p>
        </p:txBody>
      </p:sp>
      <p:pic>
        <p:nvPicPr>
          <p:cNvPr id="37273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19200"/>
            <a:ext cx="61309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49355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188" y="1600200"/>
            <a:ext cx="39354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69" name="Picture 3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962400"/>
            <a:ext cx="64722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70" name="Picture 3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343400"/>
            <a:ext cx="40497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4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99025"/>
            <a:ext cx="2119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4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297488"/>
            <a:ext cx="3973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67" name="Picture 3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884863"/>
            <a:ext cx="1987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" y="304800"/>
            <a:ext cx="7492757" cy="665163"/>
            <a:chOff x="228600" y="304800"/>
            <a:chExt cx="7492757" cy="665163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8600" y="304800"/>
              <a:ext cx="7492757" cy="359879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72747" name="Picture 1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0913" y="685800"/>
              <a:ext cx="359568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276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2133600"/>
            <a:ext cx="57499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4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581400"/>
            <a:ext cx="63007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2761" name="Picture 2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62" name="Picture 2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99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63" name="Picture 2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32075"/>
            <a:ext cx="14557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6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79763"/>
            <a:ext cx="18161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65" name="Picture 2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6488"/>
            <a:ext cx="19304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66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56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3201988"/>
            <a:ext cx="6491288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2758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59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6AB3B-3744-43D4-B0AA-9C2432D97D4C}" type="slidenum">
              <a:rPr lang="en-US"/>
              <a:pPr/>
              <a:t>20</a:t>
            </a:fld>
            <a:endParaRPr lang="en-US"/>
          </a:p>
        </p:txBody>
      </p:sp>
      <p:pic>
        <p:nvPicPr>
          <p:cNvPr id="403480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481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46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1417638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9540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406900"/>
            <a:ext cx="169862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05313"/>
            <a:ext cx="1957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899025"/>
            <a:ext cx="29051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899025"/>
            <a:ext cx="29051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406900"/>
            <a:ext cx="195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6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52550"/>
            <a:ext cx="3200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7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7687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71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692650"/>
            <a:ext cx="1282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7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304800"/>
            <a:ext cx="7381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3473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85800"/>
            <a:ext cx="3187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3482" name="Line 2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348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3484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3486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3487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3488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AC3CA-F1DB-4CEB-8F47-76634993520D}" type="slidenum">
              <a:rPr lang="en-US"/>
              <a:pPr/>
              <a:t>21</a:t>
            </a:fld>
            <a:endParaRPr lang="en-US"/>
          </a:p>
        </p:txBody>
      </p:sp>
      <p:pic>
        <p:nvPicPr>
          <p:cNvPr id="404505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6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48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406900"/>
            <a:ext cx="1698625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4405313"/>
            <a:ext cx="19573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7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4899025"/>
            <a:ext cx="29051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8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899025"/>
            <a:ext cx="29051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8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406900"/>
            <a:ext cx="1955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4491" name="Group 11"/>
          <p:cNvGrpSpPr>
            <a:grpSpLocks/>
          </p:cNvGrpSpPr>
          <p:nvPr/>
        </p:nvGrpSpPr>
        <p:grpSpPr bwMode="auto">
          <a:xfrm>
            <a:off x="6705600" y="304800"/>
            <a:ext cx="2309813" cy="2514600"/>
            <a:chOff x="4224" y="192"/>
            <a:chExt cx="1455" cy="1584"/>
          </a:xfrm>
        </p:grpSpPr>
        <p:pic>
          <p:nvPicPr>
            <p:cNvPr id="404492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601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4493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93"/>
              <a:ext cx="1455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4494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92"/>
              <a:ext cx="954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4495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352550"/>
            <a:ext cx="3200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6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9400"/>
            <a:ext cx="37687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7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692650"/>
            <a:ext cx="1282700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449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85800"/>
            <a:ext cx="3187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4507" name="Line 2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4508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4509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4511" name="Rectangle 3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4512" name="Rectangle 3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4513" name="Picture 3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FA1E5-4D71-45FD-93C4-867C8E551EF4}" type="slidenum">
              <a:rPr lang="en-US"/>
              <a:pPr/>
              <a:t>22</a:t>
            </a:fld>
            <a:endParaRPr lang="en-US"/>
          </a:p>
        </p:txBody>
      </p:sp>
      <p:pic>
        <p:nvPicPr>
          <p:cNvPr id="405528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29" name="Picture 2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10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99025"/>
            <a:ext cx="29051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1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4899025"/>
            <a:ext cx="29051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2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406900"/>
            <a:ext cx="1955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3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71600"/>
            <a:ext cx="3200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4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89238"/>
            <a:ext cx="37687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85800"/>
            <a:ext cx="3187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6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4405313"/>
            <a:ext cx="1957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7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406900"/>
            <a:ext cx="1955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8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54088"/>
            <a:ext cx="1333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19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17638"/>
            <a:ext cx="2309813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20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4800"/>
            <a:ext cx="151447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552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692650"/>
            <a:ext cx="19415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5530" name="Line 2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5531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5532" name="Picture 2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5534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5535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5536" name="Picture 3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5ED09-7EB8-48BD-96B9-1BB5C21969D7}" type="slidenum">
              <a:rPr lang="en-US"/>
              <a:pPr/>
              <a:t>23</a:t>
            </a:fld>
            <a:endParaRPr lang="en-US"/>
          </a:p>
        </p:txBody>
      </p:sp>
      <p:pic>
        <p:nvPicPr>
          <p:cNvPr id="406554" name="Picture 2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55" name="Picture 2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3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99025"/>
            <a:ext cx="29051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4899025"/>
            <a:ext cx="29051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6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4406900"/>
            <a:ext cx="1955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371600"/>
            <a:ext cx="32004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789238"/>
            <a:ext cx="3768725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85800"/>
            <a:ext cx="3187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4692650"/>
            <a:ext cx="194151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275" y="4405313"/>
            <a:ext cx="195738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65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406900"/>
            <a:ext cx="1955800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6543" name="Group 15"/>
          <p:cNvGrpSpPr>
            <a:grpSpLocks/>
          </p:cNvGrpSpPr>
          <p:nvPr/>
        </p:nvGrpSpPr>
        <p:grpSpPr bwMode="auto">
          <a:xfrm>
            <a:off x="6705600" y="76200"/>
            <a:ext cx="2309813" cy="2514600"/>
            <a:chOff x="4224" y="192"/>
            <a:chExt cx="1455" cy="1584"/>
          </a:xfrm>
        </p:grpSpPr>
        <p:pic>
          <p:nvPicPr>
            <p:cNvPr id="406544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601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5" name="Picture 1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92"/>
              <a:ext cx="144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6546" name="Picture 18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93"/>
              <a:ext cx="1455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654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676400"/>
            <a:ext cx="739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6556" name="Line 28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655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6558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6560" name="Rectangle 3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6561" name="Rectangle 3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6562" name="Picture 3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6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6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C8AEF-0335-4EF2-AA90-BC9B9B2E9997}" type="slidenum">
              <a:rPr lang="en-US"/>
              <a:pPr/>
              <a:t>24</a:t>
            </a:fld>
            <a:endParaRPr lang="en-US"/>
          </a:p>
        </p:txBody>
      </p:sp>
      <p:pic>
        <p:nvPicPr>
          <p:cNvPr id="407597" name="Picture 4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1676400"/>
            <a:ext cx="739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7593" name="Group 41"/>
          <p:cNvGrpSpPr>
            <a:grpSpLocks/>
          </p:cNvGrpSpPr>
          <p:nvPr/>
        </p:nvGrpSpPr>
        <p:grpSpPr bwMode="auto">
          <a:xfrm>
            <a:off x="6705600" y="76200"/>
            <a:ext cx="2309813" cy="2514600"/>
            <a:chOff x="4224" y="192"/>
            <a:chExt cx="1455" cy="1584"/>
          </a:xfrm>
        </p:grpSpPr>
        <p:pic>
          <p:nvPicPr>
            <p:cNvPr id="407594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" y="601"/>
              <a:ext cx="8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95" name="Picture 4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192"/>
              <a:ext cx="1443" cy="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96" name="Picture 4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893"/>
              <a:ext cx="1455" cy="8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7580" name="Picture 2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27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81" name="Picture 2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5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685800"/>
            <a:ext cx="3187700" cy="53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3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5238"/>
            <a:ext cx="393858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4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59075"/>
            <a:ext cx="230981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759075"/>
            <a:ext cx="26511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37038"/>
            <a:ext cx="295433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67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656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7568" name="Group 16"/>
          <p:cNvGrpSpPr>
            <a:grpSpLocks/>
          </p:cNvGrpSpPr>
          <p:nvPr/>
        </p:nvGrpSpPr>
        <p:grpSpPr bwMode="auto">
          <a:xfrm>
            <a:off x="5449888" y="4770438"/>
            <a:ext cx="722312" cy="303212"/>
            <a:chOff x="3433" y="3120"/>
            <a:chExt cx="455" cy="191"/>
          </a:xfrm>
        </p:grpSpPr>
        <p:pic>
          <p:nvPicPr>
            <p:cNvPr id="407569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3" y="318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7570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7" y="3120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7573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543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7574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90875"/>
            <a:ext cx="7016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7582" name="Line 3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7583" name="Picture 3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7584" name="Picture 3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7586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7587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7598" name="Picture 4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7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7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7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EE59-16FF-4CE2-BA0B-6738F1640ED8}" type="slidenum">
              <a:rPr lang="en-US"/>
              <a:pPr/>
              <a:t>25</a:t>
            </a:fld>
            <a:endParaRPr lang="en-US"/>
          </a:p>
        </p:txBody>
      </p:sp>
      <p:pic>
        <p:nvPicPr>
          <p:cNvPr id="408631" name="Picture 5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32" name="Picture 5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36" name="Picture 6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78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66825"/>
            <a:ext cx="27638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65238"/>
            <a:ext cx="295433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84" name="Line 8"/>
          <p:cNvSpPr>
            <a:spLocks noChangeShapeType="1"/>
          </p:cNvSpPr>
          <p:nvPr/>
        </p:nvSpPr>
        <p:spPr bwMode="auto">
          <a:xfrm>
            <a:off x="0" y="3810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8618" name="Picture 4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389438"/>
            <a:ext cx="5299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19" name="Picture 4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212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8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66825"/>
            <a:ext cx="27638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626" name="Picture 5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546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627" name="Picture 5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7064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90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962400"/>
            <a:ext cx="560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628" name="Picture 5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196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92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022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08593" name="Group 17"/>
          <p:cNvGrpSpPr>
            <a:grpSpLocks/>
          </p:cNvGrpSpPr>
          <p:nvPr/>
        </p:nvGrpSpPr>
        <p:grpSpPr bwMode="auto">
          <a:xfrm>
            <a:off x="0" y="708025"/>
            <a:ext cx="2965450" cy="511175"/>
            <a:chOff x="0" y="542"/>
            <a:chExt cx="1868" cy="322"/>
          </a:xfrm>
        </p:grpSpPr>
        <p:pic>
          <p:nvPicPr>
            <p:cNvPr id="408594" name="Picture 18" descr="txp_fig"/>
            <p:cNvPicPr preferRelativeResize="0">
              <a:picLocks noChangeArrowheads="1"/>
            </p:cNvPicPr>
            <p:nvPr>
              <p:custDataLst>
                <p:tags r:id="rId28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8"/>
              <a:ext cx="18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95" name="Picture 19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" y="542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8596" name="Group 20"/>
          <p:cNvGrpSpPr>
            <a:grpSpLocks/>
          </p:cNvGrpSpPr>
          <p:nvPr/>
        </p:nvGrpSpPr>
        <p:grpSpPr bwMode="auto">
          <a:xfrm>
            <a:off x="2895600" y="708025"/>
            <a:ext cx="3124200" cy="511175"/>
            <a:chOff x="1824" y="542"/>
            <a:chExt cx="1968" cy="322"/>
          </a:xfrm>
        </p:grpSpPr>
        <p:pic>
          <p:nvPicPr>
            <p:cNvPr id="408597" name="Picture 21" descr="txp_fig"/>
            <p:cNvPicPr preferRelativeResize="0">
              <a:picLocks noChangeArrowheads="1"/>
            </p:cNvPicPr>
            <p:nvPr>
              <p:custDataLst>
                <p:tags r:id="rId26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768"/>
              <a:ext cx="19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598" name="Picture 2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542"/>
              <a:ext cx="19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8599" name="Group 23"/>
          <p:cNvGrpSpPr>
            <a:grpSpLocks/>
          </p:cNvGrpSpPr>
          <p:nvPr/>
        </p:nvGrpSpPr>
        <p:grpSpPr bwMode="auto">
          <a:xfrm>
            <a:off x="5943600" y="609600"/>
            <a:ext cx="2971800" cy="609600"/>
            <a:chOff x="3744" y="480"/>
            <a:chExt cx="1872" cy="384"/>
          </a:xfrm>
        </p:grpSpPr>
        <p:pic>
          <p:nvPicPr>
            <p:cNvPr id="408600" name="Picture 2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0"/>
              <a:ext cx="28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601" name="Picture 25" descr="txp_fig"/>
            <p:cNvPicPr preferRelativeResize="0">
              <a:picLocks noChangeArrowheads="1"/>
            </p:cNvPicPr>
            <p:nvPr>
              <p:custDataLst>
                <p:tags r:id="rId25"/>
              </p:custDataLst>
            </p:nvPr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768"/>
              <a:ext cx="1872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8602" name="Group 26"/>
          <p:cNvGrpSpPr>
            <a:grpSpLocks/>
          </p:cNvGrpSpPr>
          <p:nvPr/>
        </p:nvGrpSpPr>
        <p:grpSpPr bwMode="auto">
          <a:xfrm>
            <a:off x="0" y="2667000"/>
            <a:ext cx="3105150" cy="569913"/>
            <a:chOff x="0" y="1776"/>
            <a:chExt cx="1956" cy="359"/>
          </a:xfrm>
        </p:grpSpPr>
        <p:pic>
          <p:nvPicPr>
            <p:cNvPr id="408603" name="Picture 27" descr="txp_fig"/>
            <p:cNvPicPr preferRelativeResize="0">
              <a:picLocks noChangeArrowheads="1"/>
            </p:cNvPicPr>
            <p:nvPr>
              <p:custDataLst>
                <p:tags r:id="rId22"/>
              </p:custDataLst>
            </p:nvPr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76"/>
              <a:ext cx="186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604" name="Picture 28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0"/>
              <a:ext cx="186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8605" name="Group 29"/>
          <p:cNvGrpSpPr>
            <a:grpSpLocks/>
          </p:cNvGrpSpPr>
          <p:nvPr/>
        </p:nvGrpSpPr>
        <p:grpSpPr bwMode="auto">
          <a:xfrm>
            <a:off x="5086350" y="2763838"/>
            <a:ext cx="2990850" cy="893762"/>
            <a:chOff x="3204" y="1837"/>
            <a:chExt cx="1884" cy="563"/>
          </a:xfrm>
        </p:grpSpPr>
        <p:pic>
          <p:nvPicPr>
            <p:cNvPr id="408606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" y="2029"/>
              <a:ext cx="1860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607" name="Picture 3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8" y="2221"/>
              <a:ext cx="100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608" name="Picture 32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4" y="1837"/>
              <a:ext cx="1836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8609" name="Line 33"/>
          <p:cNvSpPr>
            <a:spLocks noChangeShapeType="1"/>
          </p:cNvSpPr>
          <p:nvPr/>
        </p:nvSpPr>
        <p:spPr bwMode="auto">
          <a:xfrm>
            <a:off x="7543800" y="3810000"/>
            <a:ext cx="0" cy="1905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 bwMode="auto">
          <a:xfrm>
            <a:off x="7877175" y="3962400"/>
            <a:ext cx="933450" cy="523465"/>
            <a:chOff x="7877175" y="3962400"/>
            <a:chExt cx="933450" cy="523465"/>
          </a:xfrm>
        </p:grpSpPr>
        <p:pic>
          <p:nvPicPr>
            <p:cNvPr id="408611" name="Picture 3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7175" y="3962400"/>
              <a:ext cx="933450" cy="233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101998" y="4235450"/>
              <a:ext cx="483804" cy="25041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08613" name="Group 37"/>
          <p:cNvGrpSpPr>
            <a:grpSpLocks/>
          </p:cNvGrpSpPr>
          <p:nvPr/>
        </p:nvGrpSpPr>
        <p:grpSpPr bwMode="auto">
          <a:xfrm>
            <a:off x="7635875" y="4724400"/>
            <a:ext cx="1417638" cy="836613"/>
            <a:chOff x="4810" y="3121"/>
            <a:chExt cx="893" cy="527"/>
          </a:xfrm>
        </p:grpSpPr>
        <p:pic>
          <p:nvPicPr>
            <p:cNvPr id="408614" name="Picture 38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2" y="3121"/>
              <a:ext cx="78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615" name="Picture 3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0" y="3491"/>
              <a:ext cx="893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8616" name="Picture 40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3" y="3299"/>
              <a:ext cx="546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8617" name="Line 41"/>
          <p:cNvSpPr>
            <a:spLocks noChangeShapeType="1"/>
          </p:cNvSpPr>
          <p:nvPr/>
        </p:nvSpPr>
        <p:spPr bwMode="auto">
          <a:xfrm>
            <a:off x="7543800" y="4648200"/>
            <a:ext cx="1600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630" name="Line 5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634" name="Rectangle 5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635" name="Rectangle 5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8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8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4" grpId="0" animBg="1"/>
      <p:bldP spid="408609" grpId="0" animBg="1"/>
      <p:bldP spid="4086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DBAAB-0A4C-4941-9A26-9EFAE6A17944}" type="slidenum">
              <a:rPr lang="en-US"/>
              <a:pPr/>
              <a:t>26</a:t>
            </a:fld>
            <a:endParaRPr lang="en-US"/>
          </a:p>
        </p:txBody>
      </p:sp>
      <p:pic>
        <p:nvPicPr>
          <p:cNvPr id="40960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4133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20002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7" name="Picture 7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3124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8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860425"/>
            <a:ext cx="30321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192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0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192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2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3" y="3505200"/>
            <a:ext cx="26511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3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05200"/>
            <a:ext cx="29543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4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17638"/>
            <a:ext cx="2954338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28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27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546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9618" name="Group 18"/>
          <p:cNvGrpSpPr>
            <a:grpSpLocks/>
          </p:cNvGrpSpPr>
          <p:nvPr/>
        </p:nvGrpSpPr>
        <p:grpSpPr bwMode="auto">
          <a:xfrm>
            <a:off x="679450" y="860425"/>
            <a:ext cx="2286000" cy="511175"/>
            <a:chOff x="428" y="542"/>
            <a:chExt cx="1440" cy="322"/>
          </a:xfrm>
        </p:grpSpPr>
        <p:pic>
          <p:nvPicPr>
            <p:cNvPr id="409619" name="Picture 19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" y="768"/>
              <a:ext cx="144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20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0" y="542"/>
              <a:ext cx="28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9621" name="Group 21"/>
          <p:cNvGrpSpPr>
            <a:grpSpLocks/>
          </p:cNvGrpSpPr>
          <p:nvPr/>
        </p:nvGrpSpPr>
        <p:grpSpPr bwMode="auto">
          <a:xfrm>
            <a:off x="5943600" y="762000"/>
            <a:ext cx="2286000" cy="609600"/>
            <a:chOff x="3744" y="480"/>
            <a:chExt cx="1440" cy="384"/>
          </a:xfrm>
        </p:grpSpPr>
        <p:pic>
          <p:nvPicPr>
            <p:cNvPr id="409622" name="Picture 22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" y="480"/>
              <a:ext cx="286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623" name="Picture 23" descr="txp_fig"/>
            <p:cNvPicPr preferRelativeResize="0">
              <a:picLocks noChangeArrowheads="1"/>
            </p:cNvPicPr>
            <p:nvPr>
              <p:custDataLst>
                <p:tags r:id="rId17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768"/>
              <a:ext cx="144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09630" name="Line 3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31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32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34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35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36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EAC08-F8E2-4CEE-81DB-CD4480E6953A}" type="slidenum">
              <a:rPr lang="en-US"/>
              <a:pPr/>
              <a:t>27</a:t>
            </a:fld>
            <a:endParaRPr lang="en-US"/>
          </a:p>
        </p:txBody>
      </p:sp>
      <p:pic>
        <p:nvPicPr>
          <p:cNvPr id="410629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13716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0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3716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1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4133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2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0002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3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4" name="Picture 10" descr="txp_fig"/>
          <p:cNvPicPr preferRelativeResize="0">
            <a:picLocks noChangeArrowheads="1"/>
          </p:cNvPicPr>
          <p:nvPr>
            <p:custDataLst>
              <p:tags r:id="rId6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19200"/>
            <a:ext cx="28956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5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44538"/>
            <a:ext cx="1270000" cy="47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6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552825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7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551238"/>
            <a:ext cx="2309812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8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651125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52" name="Picture 2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5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546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0642" name="Group 18"/>
          <p:cNvGrpSpPr>
            <a:grpSpLocks/>
          </p:cNvGrpSpPr>
          <p:nvPr/>
        </p:nvGrpSpPr>
        <p:grpSpPr bwMode="auto">
          <a:xfrm>
            <a:off x="457200" y="860425"/>
            <a:ext cx="2438400" cy="511175"/>
            <a:chOff x="288" y="542"/>
            <a:chExt cx="1536" cy="322"/>
          </a:xfrm>
        </p:grpSpPr>
        <p:pic>
          <p:nvPicPr>
            <p:cNvPr id="410643" name="Picture 19" descr="txp_fig"/>
            <p:cNvPicPr preferRelativeResize="0">
              <a:picLocks noChangeArrowheads="1"/>
            </p:cNvPicPr>
            <p:nvPr>
              <p:custDataLst>
                <p:tags r:id="rId18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768"/>
              <a:ext cx="1536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44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542"/>
              <a:ext cx="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0645" name="Group 21"/>
          <p:cNvGrpSpPr>
            <a:grpSpLocks/>
          </p:cNvGrpSpPr>
          <p:nvPr/>
        </p:nvGrpSpPr>
        <p:grpSpPr bwMode="auto">
          <a:xfrm>
            <a:off x="5791200" y="762000"/>
            <a:ext cx="2362200" cy="609600"/>
            <a:chOff x="3648" y="480"/>
            <a:chExt cx="1488" cy="384"/>
          </a:xfrm>
        </p:grpSpPr>
        <p:pic>
          <p:nvPicPr>
            <p:cNvPr id="410646" name="Picture 22" descr="txp_fig"/>
            <p:cNvPicPr preferRelativeResize="0">
              <a:picLocks noChangeArrowheads="1"/>
            </p:cNvPicPr>
            <p:nvPr>
              <p:custDataLst>
                <p:tags r:id="rId16"/>
              </p:custDataLst>
            </p:nvPr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768"/>
              <a:ext cx="1488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647" name="Picture 23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480"/>
              <a:ext cx="29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0654" name="Line 3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55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56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58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59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0660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B2C5D-4CE9-4FEC-84A0-8DD227B12A7F}" type="slidenum">
              <a:rPr lang="en-US"/>
              <a:pPr/>
              <a:t>28</a:t>
            </a:fld>
            <a:endParaRPr lang="en-US"/>
          </a:p>
        </p:txBody>
      </p:sp>
      <p:pic>
        <p:nvPicPr>
          <p:cNvPr id="411653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4133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088" y="20002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5" name="Picture 7" descr="txp_fig"/>
          <p:cNvPicPr preferRelativeResize="0">
            <a:picLocks noChangeArrowheads="1"/>
          </p:cNvPicPr>
          <p:nvPr>
            <p:custDataLst>
              <p:tags r:id="rId3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19200"/>
            <a:ext cx="23622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6" name="Picture 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688975"/>
            <a:ext cx="2540000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7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75" y="1371600"/>
            <a:ext cx="20066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80" name="Picture 3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79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546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61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763838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2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1371600"/>
            <a:ext cx="27638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3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573463"/>
            <a:ext cx="2763838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4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552825"/>
            <a:ext cx="2462213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5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552825"/>
            <a:ext cx="246221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1666" name="Group 18"/>
          <p:cNvGrpSpPr>
            <a:grpSpLocks/>
          </p:cNvGrpSpPr>
          <p:nvPr/>
        </p:nvGrpSpPr>
        <p:grpSpPr bwMode="auto">
          <a:xfrm>
            <a:off x="304800" y="860425"/>
            <a:ext cx="2895600" cy="511175"/>
            <a:chOff x="192" y="542"/>
            <a:chExt cx="1824" cy="322"/>
          </a:xfrm>
        </p:grpSpPr>
        <p:pic>
          <p:nvPicPr>
            <p:cNvPr id="411667" name="Picture 19" descr="txp_fig"/>
            <p:cNvPicPr preferRelativeResize="0">
              <a:picLocks noChangeArrowheads="1"/>
            </p:cNvPicPr>
            <p:nvPr>
              <p:custDataLst>
                <p:tags r:id="rId21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768"/>
              <a:ext cx="1824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68" name="Picture 20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542"/>
              <a:ext cx="298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1669" name="Group 21"/>
          <p:cNvGrpSpPr>
            <a:grpSpLocks/>
          </p:cNvGrpSpPr>
          <p:nvPr/>
        </p:nvGrpSpPr>
        <p:grpSpPr bwMode="auto">
          <a:xfrm>
            <a:off x="5486400" y="762000"/>
            <a:ext cx="3048000" cy="609600"/>
            <a:chOff x="3456" y="480"/>
            <a:chExt cx="1920" cy="384"/>
          </a:xfrm>
        </p:grpSpPr>
        <p:pic>
          <p:nvPicPr>
            <p:cNvPr id="411670" name="Picture 22" descr="txp_fig"/>
            <p:cNvPicPr preferRelativeResize="0">
              <a:picLocks noChangeArrowheads="1"/>
            </p:cNvPicPr>
            <p:nvPr>
              <p:custDataLst>
                <p:tags r:id="rId19"/>
              </p:custDataLst>
            </p:nvPr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768"/>
              <a:ext cx="19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71" name="Picture 23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" y="480"/>
              <a:ext cx="298" cy="2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1672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181600"/>
            <a:ext cx="4398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1673" name="Group 25"/>
          <p:cNvGrpSpPr>
            <a:grpSpLocks/>
          </p:cNvGrpSpPr>
          <p:nvPr/>
        </p:nvGrpSpPr>
        <p:grpSpPr bwMode="auto">
          <a:xfrm>
            <a:off x="8193088" y="4021138"/>
            <a:ext cx="874712" cy="358775"/>
            <a:chOff x="5161" y="2544"/>
            <a:chExt cx="551" cy="226"/>
          </a:xfrm>
        </p:grpSpPr>
        <p:pic>
          <p:nvPicPr>
            <p:cNvPr id="411674" name="Picture 2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" y="2544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1675" name="Picture 27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" y="26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1682" name="Line 3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683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84" name="Picture 3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1686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87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1688" name="Picture 4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1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1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1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EBA95-8B80-4EEF-BB07-773F22AE2746}" type="slidenum">
              <a:rPr lang="en-US"/>
              <a:pPr/>
              <a:t>29</a:t>
            </a:fld>
            <a:endParaRPr lang="en-US"/>
          </a:p>
        </p:txBody>
      </p:sp>
      <p:pic>
        <p:nvPicPr>
          <p:cNvPr id="412677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5181600"/>
            <a:ext cx="43989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78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82688"/>
            <a:ext cx="858996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79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762000"/>
            <a:ext cx="7588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0" name="Picture 8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724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1" name="Picture 9" descr="txp_fig"/>
          <p:cNvPicPr preferRelativeResize="0">
            <a:picLocks noChangeArrowheads="1"/>
          </p:cNvPicPr>
          <p:nvPr>
            <p:custDataLst>
              <p:tags r:id="rId5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4572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2" name="Picture 1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422525"/>
            <a:ext cx="2841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3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286000"/>
            <a:ext cx="3984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4" name="Picture 1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905000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5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06588"/>
            <a:ext cx="209550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704" name="Picture 3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213" y="2935288"/>
            <a:ext cx="22701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687" name="Line 15"/>
          <p:cNvSpPr>
            <a:spLocks noChangeShapeType="1"/>
          </p:cNvSpPr>
          <p:nvPr/>
        </p:nvSpPr>
        <p:spPr bwMode="auto">
          <a:xfrm>
            <a:off x="0" y="5105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8" name="Line 16"/>
          <p:cNvSpPr>
            <a:spLocks noChangeShapeType="1"/>
          </p:cNvSpPr>
          <p:nvPr/>
        </p:nvSpPr>
        <p:spPr bwMode="auto">
          <a:xfrm>
            <a:off x="0" y="3352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9" name="Line 17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708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9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5288"/>
            <a:ext cx="16271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07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5354638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94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3552825"/>
            <a:ext cx="2462212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695" name="Group 23"/>
          <p:cNvGrpSpPr>
            <a:grpSpLocks/>
          </p:cNvGrpSpPr>
          <p:nvPr/>
        </p:nvGrpSpPr>
        <p:grpSpPr bwMode="auto">
          <a:xfrm>
            <a:off x="517525" y="3429000"/>
            <a:ext cx="4316413" cy="1552575"/>
            <a:chOff x="326" y="2160"/>
            <a:chExt cx="2719" cy="978"/>
          </a:xfrm>
        </p:grpSpPr>
        <p:grpSp>
          <p:nvGrpSpPr>
            <p:cNvPr id="412696" name="Group 24"/>
            <p:cNvGrpSpPr>
              <a:grpSpLocks/>
            </p:cNvGrpSpPr>
            <p:nvPr/>
          </p:nvGrpSpPr>
          <p:grpSpPr bwMode="auto">
            <a:xfrm>
              <a:off x="326" y="2592"/>
              <a:ext cx="468" cy="166"/>
              <a:chOff x="326" y="2618"/>
              <a:chExt cx="468" cy="166"/>
            </a:xfrm>
          </p:grpSpPr>
          <p:pic>
            <p:nvPicPr>
              <p:cNvPr id="412697" name="Picture 25" descr="txp_fig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" y="2618"/>
                <a:ext cx="202" cy="1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2698" name="Picture 26" descr="txp_fig"/>
              <p:cNvPicPr>
                <a:picLocks noChangeAspect="1" noChangeArrowheads="1"/>
              </p:cNvPicPr>
              <p:nvPr>
                <p:custDataLst>
                  <p:tags r:id="rId22"/>
                </p:custDataLst>
              </p:nvPr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" y="2678"/>
                <a:ext cx="215" cy="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>
                        <a:alpha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12699" name="Picture 2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" y="2160"/>
              <a:ext cx="2171" cy="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12700" name="Group 28"/>
          <p:cNvGrpSpPr>
            <a:grpSpLocks/>
          </p:cNvGrpSpPr>
          <p:nvPr/>
        </p:nvGrpSpPr>
        <p:grpSpPr bwMode="auto">
          <a:xfrm>
            <a:off x="8193088" y="4021138"/>
            <a:ext cx="874712" cy="358775"/>
            <a:chOff x="5161" y="2544"/>
            <a:chExt cx="551" cy="226"/>
          </a:xfrm>
        </p:grpSpPr>
        <p:pic>
          <p:nvPicPr>
            <p:cNvPr id="412701" name="Picture 2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1" y="2544"/>
              <a:ext cx="321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2702" name="Picture 3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" y="265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2711" name="Line 39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712" name="Picture 4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713" name="Picture 4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2715" name="Rectangle 4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716" name="Rectangle 4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2717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1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7" grpId="0" animBg="1"/>
      <p:bldP spid="412688" grpId="0" animBg="1"/>
      <p:bldP spid="41268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07FE9-A800-4CBE-9666-2783717779E3}" type="slidenum">
              <a:rPr lang="en-US"/>
              <a:pPr/>
              <a:t>3</a:t>
            </a:fld>
            <a:endParaRPr lang="en-US"/>
          </a:p>
        </p:txBody>
      </p:sp>
      <p:pic>
        <p:nvPicPr>
          <p:cNvPr id="37376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4899025"/>
            <a:ext cx="211931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6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297488"/>
            <a:ext cx="39735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8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884863"/>
            <a:ext cx="198755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82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16488"/>
            <a:ext cx="1930400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8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886450"/>
            <a:ext cx="18161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81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80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69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0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71" name="Line 11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3772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3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4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3777" name="Picture 1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3776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3778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3779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7015-CC12-43AC-82A4-32A35B8DC568}" type="slidenum">
              <a:rPr lang="en-US"/>
              <a:pPr/>
              <a:t>30</a:t>
            </a:fld>
            <a:endParaRPr lang="en-US"/>
          </a:p>
        </p:txBody>
      </p:sp>
      <p:sp>
        <p:nvSpPr>
          <p:cNvPr id="413701" name="Line 5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13733" name="Group 37"/>
          <p:cNvGrpSpPr>
            <a:grpSpLocks/>
          </p:cNvGrpSpPr>
          <p:nvPr/>
        </p:nvGrpSpPr>
        <p:grpSpPr bwMode="auto">
          <a:xfrm>
            <a:off x="152400" y="4038600"/>
            <a:ext cx="7339013" cy="1600200"/>
            <a:chOff x="96" y="2544"/>
            <a:chExt cx="4623" cy="1008"/>
          </a:xfrm>
        </p:grpSpPr>
        <p:pic>
          <p:nvPicPr>
            <p:cNvPr id="413719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2813"/>
              <a:ext cx="333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3720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3085"/>
              <a:ext cx="32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3713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352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3724" name="Picture 2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3717" name="Picture 2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3325"/>
              <a:ext cx="156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3726" name="Line 30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3727" name="Picture 3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28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3730" name="Rectangle 3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3731" name="Rectangle 3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3732" name="Picture 3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03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4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5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7526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6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17526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7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1940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8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88" y="21526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9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2194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11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34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23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3716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3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1E4CE-79F1-4588-929C-1E81610B1D9E}" type="slidenum">
              <a:rPr lang="en-US"/>
              <a:pPr/>
              <a:t>31</a:t>
            </a:fld>
            <a:endParaRPr lang="en-US"/>
          </a:p>
        </p:txBody>
      </p:sp>
      <p:sp>
        <p:nvSpPr>
          <p:cNvPr id="622594" name="Line 2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2595" name="Group 3"/>
          <p:cNvGrpSpPr>
            <a:grpSpLocks/>
          </p:cNvGrpSpPr>
          <p:nvPr/>
        </p:nvGrpSpPr>
        <p:grpSpPr bwMode="auto">
          <a:xfrm>
            <a:off x="152400" y="4038600"/>
            <a:ext cx="7339013" cy="1600200"/>
            <a:chOff x="96" y="2544"/>
            <a:chExt cx="4623" cy="1008"/>
          </a:xfrm>
        </p:grpSpPr>
        <p:pic>
          <p:nvPicPr>
            <p:cNvPr id="622596" name="Picture 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2813"/>
              <a:ext cx="3338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597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3085"/>
              <a:ext cx="32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598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2544"/>
              <a:ext cx="352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599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3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2600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3325"/>
              <a:ext cx="156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2601" name="Line 9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2602" name="Picture 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3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2604" name="Rectangle 1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2605" name="Rectangle 1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2606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07" name="Picture 1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08" name="Picture 1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14" name="Picture 2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34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2615" name="Picture 2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2616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2619" name="Group 27"/>
          <p:cNvGrpSpPr>
            <a:grpSpLocks/>
          </p:cNvGrpSpPr>
          <p:nvPr/>
        </p:nvGrpSpPr>
        <p:grpSpPr bwMode="auto">
          <a:xfrm>
            <a:off x="1371600" y="1752600"/>
            <a:ext cx="1704975" cy="984250"/>
            <a:chOff x="864" y="1104"/>
            <a:chExt cx="1074" cy="620"/>
          </a:xfrm>
        </p:grpSpPr>
        <p:pic>
          <p:nvPicPr>
            <p:cNvPr id="622617" name="Picture 2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" y="110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618" name="Picture 2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35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2620" name="Group 28"/>
          <p:cNvGrpSpPr>
            <a:grpSpLocks/>
          </p:cNvGrpSpPr>
          <p:nvPr/>
        </p:nvGrpSpPr>
        <p:grpSpPr bwMode="auto">
          <a:xfrm>
            <a:off x="4383088" y="2819400"/>
            <a:ext cx="1704975" cy="984250"/>
            <a:chOff x="2761" y="1776"/>
            <a:chExt cx="1074" cy="620"/>
          </a:xfrm>
        </p:grpSpPr>
        <p:pic>
          <p:nvPicPr>
            <p:cNvPr id="622611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1776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613" name="Picture 2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2028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2624" name="Group 32"/>
          <p:cNvGrpSpPr>
            <a:grpSpLocks/>
          </p:cNvGrpSpPr>
          <p:nvPr/>
        </p:nvGrpSpPr>
        <p:grpSpPr bwMode="auto">
          <a:xfrm>
            <a:off x="3200400" y="1752600"/>
            <a:ext cx="3124200" cy="990600"/>
            <a:chOff x="2016" y="1104"/>
            <a:chExt cx="1968" cy="624"/>
          </a:xfrm>
        </p:grpSpPr>
        <p:pic>
          <p:nvPicPr>
            <p:cNvPr id="622621" name="Picture 29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1108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622" name="Picture 30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6" y="1360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2623" name="Picture 3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" y="110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32257 -0.1495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622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8" y="-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2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2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05B78-5AAD-4A28-B81C-0522787DD872}" type="slidenum">
              <a:rPr lang="en-US"/>
              <a:pPr/>
              <a:t>32</a:t>
            </a:fld>
            <a:endParaRPr lang="en-US"/>
          </a:p>
        </p:txBody>
      </p:sp>
      <p:pic>
        <p:nvPicPr>
          <p:cNvPr id="414727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2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2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85800"/>
            <a:ext cx="1590675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7526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5265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49" name="Picture 2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65638"/>
            <a:ext cx="5299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73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175895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590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3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17526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50" name="Picture 3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742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34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54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744" name="Picture 2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560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4755" name="Picture 3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747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4753" name="Line 33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4757" name="Line 37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4758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4759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4761" name="Rectangle 41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4762" name="Rectangle 42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4763" name="Picture 4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4764" name="Group 44"/>
          <p:cNvGrpSpPr>
            <a:grpSpLocks/>
          </p:cNvGrpSpPr>
          <p:nvPr/>
        </p:nvGrpSpPr>
        <p:grpSpPr bwMode="auto">
          <a:xfrm>
            <a:off x="685800" y="2895600"/>
            <a:ext cx="7010400" cy="990600"/>
            <a:chOff x="432" y="1824"/>
            <a:chExt cx="4416" cy="624"/>
          </a:xfrm>
        </p:grpSpPr>
        <p:pic>
          <p:nvPicPr>
            <p:cNvPr id="414735" name="Picture 15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8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6" name="Picture 1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" y="207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7" name="Picture 17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182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8" name="Picture 18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1828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39" name="Picture 19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" y="182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4740" name="Picture 2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" y="182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4CBE1-33F1-46FD-ABCD-5B826357970B}" type="slidenum">
              <a:rPr lang="en-US"/>
              <a:pPr/>
              <a:t>33</a:t>
            </a:fld>
            <a:endParaRPr lang="en-US"/>
          </a:p>
        </p:txBody>
      </p:sp>
      <p:pic>
        <p:nvPicPr>
          <p:cNvPr id="621575" name="Picture 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65638"/>
            <a:ext cx="5299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85" name="Picture 1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86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34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7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88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560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1589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0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1591" name="Line 23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92" name="Line 2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1593" name="Picture 2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1594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595" name="Rectangle 2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1596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1597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1604" name="Group 36"/>
          <p:cNvGrpSpPr>
            <a:grpSpLocks/>
          </p:cNvGrpSpPr>
          <p:nvPr/>
        </p:nvGrpSpPr>
        <p:grpSpPr bwMode="auto">
          <a:xfrm>
            <a:off x="1371600" y="685800"/>
            <a:ext cx="7010400" cy="990600"/>
            <a:chOff x="864" y="432"/>
            <a:chExt cx="4416" cy="624"/>
          </a:xfrm>
        </p:grpSpPr>
        <p:pic>
          <p:nvPicPr>
            <p:cNvPr id="621598" name="Picture 30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436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99" name="Picture 31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684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0" name="Picture 3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" y="432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1" name="Picture 33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436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2" name="Picture 34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5" y="432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3" name="Picture 35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" y="432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1605" name="Group 37"/>
          <p:cNvGrpSpPr>
            <a:grpSpLocks/>
          </p:cNvGrpSpPr>
          <p:nvPr/>
        </p:nvGrpSpPr>
        <p:grpSpPr bwMode="auto">
          <a:xfrm>
            <a:off x="685800" y="2895600"/>
            <a:ext cx="7010400" cy="990600"/>
            <a:chOff x="432" y="1824"/>
            <a:chExt cx="4416" cy="624"/>
          </a:xfrm>
        </p:grpSpPr>
        <p:pic>
          <p:nvPicPr>
            <p:cNvPr id="621579" name="Picture 11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1828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0" name="Picture 12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3" y="2076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1" name="Picture 13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" y="182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2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7" y="1828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3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" y="182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584" name="Picture 1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" y="182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21609" name="Group 41"/>
          <p:cNvGrpSpPr>
            <a:grpSpLocks/>
          </p:cNvGrpSpPr>
          <p:nvPr/>
        </p:nvGrpSpPr>
        <p:grpSpPr bwMode="auto">
          <a:xfrm>
            <a:off x="2706688" y="1752600"/>
            <a:ext cx="2960687" cy="990600"/>
            <a:chOff x="1705" y="1104"/>
            <a:chExt cx="1865" cy="624"/>
          </a:xfrm>
        </p:grpSpPr>
        <p:pic>
          <p:nvPicPr>
            <p:cNvPr id="621606" name="Picture 3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5" y="1392"/>
              <a:ext cx="215" cy="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7" name="Picture 3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" y="1108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1608" name="Picture 4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9" y="1104"/>
              <a:ext cx="811" cy="6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6.66667E-6 L 0.07501 -0.32221 " pathEditMode="relative" ptsTypes="AA">
                                      <p:cBhvr>
                                        <p:cTn id="6" dur="500" fill="hold"/>
                                        <p:tgtEl>
                                          <p:spTgt spid="621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1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21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DE371-CA2D-46D4-8D2B-2E4E2E399D6A}" type="slidenum">
              <a:rPr lang="en-US"/>
              <a:pPr/>
              <a:t>34</a:t>
            </a:fld>
            <a:endParaRPr lang="en-US"/>
          </a:p>
        </p:txBody>
      </p:sp>
      <p:pic>
        <p:nvPicPr>
          <p:cNvPr id="415757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2098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58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75895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59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7526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61" name="Picture 1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34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76" name="Picture 3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6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038600"/>
            <a:ext cx="56007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77" name="Picture 3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68" name="Picture 2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70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4465638"/>
            <a:ext cx="52990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71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5774" name="Line 30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5779" name="Line 3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5780" name="Picture 3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81" name="Picture 3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5783" name="Rectangle 3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5784" name="Rectangle 4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5785" name="Picture 4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5786" name="Picture 4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9215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87" name="Picture 43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085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88" name="Picture 44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68580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89" name="Picture 4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69215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90" name="Picture 46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5791" name="Picture 4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5793" name="Oval 49"/>
          <p:cNvSpPr>
            <a:spLocks noChangeArrowheads="1"/>
          </p:cNvSpPr>
          <p:nvPr/>
        </p:nvSpPr>
        <p:spPr bwMode="auto">
          <a:xfrm>
            <a:off x="3276600" y="4419600"/>
            <a:ext cx="914400" cy="457200"/>
          </a:xfrm>
          <a:prstGeom prst="ellips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5792" name="Group 48"/>
          <p:cNvGrpSpPr>
            <a:grpSpLocks/>
          </p:cNvGrpSpPr>
          <p:nvPr/>
        </p:nvGrpSpPr>
        <p:grpSpPr bwMode="auto">
          <a:xfrm>
            <a:off x="152400" y="182563"/>
            <a:ext cx="1528763" cy="381000"/>
            <a:chOff x="96" y="115"/>
            <a:chExt cx="963" cy="240"/>
          </a:xfrm>
        </p:grpSpPr>
        <p:sp>
          <p:nvSpPr>
            <p:cNvPr id="415766" name="Line 22"/>
            <p:cNvSpPr>
              <a:spLocks noChangeShapeType="1"/>
            </p:cNvSpPr>
            <p:nvPr/>
          </p:nvSpPr>
          <p:spPr bwMode="auto">
            <a:xfrm>
              <a:off x="96" y="115"/>
              <a:ext cx="96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67" name="Line 23"/>
            <p:cNvSpPr>
              <a:spLocks noChangeShapeType="1"/>
            </p:cNvSpPr>
            <p:nvPr/>
          </p:nvSpPr>
          <p:spPr bwMode="auto">
            <a:xfrm flipV="1">
              <a:off x="97" y="115"/>
              <a:ext cx="96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5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C718A-9CAF-4AED-927D-CC7013D04246}" type="slidenum">
              <a:rPr lang="en-US"/>
              <a:pPr/>
              <a:t>35</a:t>
            </a:fld>
            <a:endParaRPr lang="en-US"/>
          </a:p>
        </p:txBody>
      </p:sp>
      <p:pic>
        <p:nvPicPr>
          <p:cNvPr id="41677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64341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6826" name="Group 58"/>
          <p:cNvGrpSpPr>
            <a:grpSpLocks/>
          </p:cNvGrpSpPr>
          <p:nvPr/>
        </p:nvGrpSpPr>
        <p:grpSpPr bwMode="auto">
          <a:xfrm>
            <a:off x="152400" y="182563"/>
            <a:ext cx="1528763" cy="381000"/>
            <a:chOff x="96" y="115"/>
            <a:chExt cx="963" cy="240"/>
          </a:xfrm>
        </p:grpSpPr>
        <p:sp>
          <p:nvSpPr>
            <p:cNvPr id="416827" name="Line 59"/>
            <p:cNvSpPr>
              <a:spLocks noChangeShapeType="1"/>
            </p:cNvSpPr>
            <p:nvPr/>
          </p:nvSpPr>
          <p:spPr bwMode="auto">
            <a:xfrm>
              <a:off x="96" y="115"/>
              <a:ext cx="96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28" name="Line 60"/>
            <p:cNvSpPr>
              <a:spLocks noChangeShapeType="1"/>
            </p:cNvSpPr>
            <p:nvPr/>
          </p:nvSpPr>
          <p:spPr bwMode="auto">
            <a:xfrm flipV="1">
              <a:off x="97" y="115"/>
              <a:ext cx="962" cy="24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6817" name="Picture 4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22098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18" name="Picture 5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175895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19" name="Picture 5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17526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20" name="Picture 5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9215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21" name="Picture 53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8" y="108585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22" name="Picture 54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685800"/>
            <a:ext cx="1287463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23" name="Picture 5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69215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24" name="Picture 5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25" name="Picture 5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5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01" name="Picture 3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858838"/>
            <a:ext cx="77628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88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584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802" name="Picture 3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92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6796" name="Picture 2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46563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79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800" name="Line 32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6804" name="Line 36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6805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6806" name="Picture 38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6808" name="Rectangle 4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6809" name="Rectangle 4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6810" name="Picture 4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F2440-86FD-4B76-84CD-6A362C740B55}" type="slidenum">
              <a:rPr lang="en-US"/>
              <a:pPr/>
              <a:t>36</a:t>
            </a:fld>
            <a:endParaRPr lang="en-US"/>
          </a:p>
        </p:txBody>
      </p:sp>
      <p:pic>
        <p:nvPicPr>
          <p:cNvPr id="417800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644650"/>
            <a:ext cx="2081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80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134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804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6988"/>
            <a:ext cx="64341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805" name="Picture 1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584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851" name="Picture 5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6843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52" name="Picture 6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08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7814" name="Picture 22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70770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12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68" name="Picture 7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915988"/>
            <a:ext cx="72659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13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46563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7818" name="Line 26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7820" name="Line 28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7821" name="Picture 2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3030538"/>
            <a:ext cx="646113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46" name="Picture 5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22513"/>
            <a:ext cx="4021138" cy="159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7847" name="Group 55"/>
          <p:cNvGrpSpPr>
            <a:grpSpLocks/>
          </p:cNvGrpSpPr>
          <p:nvPr/>
        </p:nvGrpSpPr>
        <p:grpSpPr bwMode="auto">
          <a:xfrm>
            <a:off x="1981200" y="2060575"/>
            <a:ext cx="2590800" cy="225425"/>
            <a:chOff x="1248" y="1346"/>
            <a:chExt cx="1632" cy="142"/>
          </a:xfrm>
        </p:grpSpPr>
        <p:pic>
          <p:nvPicPr>
            <p:cNvPr id="417824" name="Picture 32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8" y="1366"/>
              <a:ext cx="116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25" name="Picture 33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1346"/>
              <a:ext cx="1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26" name="Picture 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1346"/>
              <a:ext cx="106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27" name="Picture 35" descr="txp_fig"/>
            <p:cNvPicPr>
              <a:picLocks noChangeAspect="1" noChangeArrowheads="1"/>
            </p:cNvPicPr>
            <p:nvPr>
              <p:custDataLst>
                <p:tags r:id="rId30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" y="1346"/>
              <a:ext cx="10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7828" name="Group 36"/>
          <p:cNvGrpSpPr>
            <a:grpSpLocks/>
          </p:cNvGrpSpPr>
          <p:nvPr/>
        </p:nvGrpSpPr>
        <p:grpSpPr bwMode="auto">
          <a:xfrm>
            <a:off x="4953000" y="2370138"/>
            <a:ext cx="184150" cy="1466850"/>
            <a:chOff x="4560" y="2425"/>
            <a:chExt cx="143" cy="1162"/>
          </a:xfrm>
        </p:grpSpPr>
        <p:pic>
          <p:nvPicPr>
            <p:cNvPr id="417829" name="Picture 37" descr="txp_fig"/>
            <p:cNvPicPr>
              <a:picLocks noChangeAspect="1" noChangeArrowheads="1"/>
            </p:cNvPicPr>
            <p:nvPr>
              <p:custDataLst>
                <p:tags r:id="rId23"/>
              </p:custDataLst>
            </p:nvPr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0" y="2425"/>
              <a:ext cx="143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30" name="Picture 38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2736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31" name="Picture 39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4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3120"/>
              <a:ext cx="131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32" name="Picture 40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6" y="3408"/>
              <a:ext cx="131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7848" name="Group 56"/>
          <p:cNvGrpSpPr>
            <a:grpSpLocks/>
          </p:cNvGrpSpPr>
          <p:nvPr/>
        </p:nvGrpSpPr>
        <p:grpSpPr bwMode="auto">
          <a:xfrm>
            <a:off x="6172200" y="3276600"/>
            <a:ext cx="2701925" cy="685800"/>
            <a:chOff x="3888" y="2064"/>
            <a:chExt cx="1702" cy="432"/>
          </a:xfrm>
        </p:grpSpPr>
        <p:pic>
          <p:nvPicPr>
            <p:cNvPr id="417845" name="Picture 53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4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5" y="2312"/>
              <a:ext cx="1237" cy="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44" name="Picture 52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4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064"/>
              <a:ext cx="1702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17850" name="Group 58"/>
          <p:cNvGrpSpPr>
            <a:grpSpLocks/>
          </p:cNvGrpSpPr>
          <p:nvPr/>
        </p:nvGrpSpPr>
        <p:grpSpPr bwMode="auto">
          <a:xfrm>
            <a:off x="5875338" y="2057400"/>
            <a:ext cx="3192462" cy="581025"/>
            <a:chOff x="3701" y="1344"/>
            <a:chExt cx="2011" cy="366"/>
          </a:xfrm>
        </p:grpSpPr>
        <p:pic>
          <p:nvPicPr>
            <p:cNvPr id="417849" name="Picture 5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5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0" y="1344"/>
              <a:ext cx="841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38" name="Picture 46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" y="1536"/>
              <a:ext cx="2011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17854" name="Line 62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7855" name="Picture 6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7856" name="Picture 6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7858" name="Rectangle 6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7859" name="Rectangle 6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7860" name="Picture 6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17867" name="Group 75"/>
          <p:cNvGrpSpPr>
            <a:grpSpLocks/>
          </p:cNvGrpSpPr>
          <p:nvPr/>
        </p:nvGrpSpPr>
        <p:grpSpPr bwMode="auto">
          <a:xfrm>
            <a:off x="6356350" y="2619375"/>
            <a:ext cx="1873250" cy="657225"/>
            <a:chOff x="4004" y="1650"/>
            <a:chExt cx="1180" cy="414"/>
          </a:xfrm>
        </p:grpSpPr>
        <p:pic>
          <p:nvPicPr>
            <p:cNvPr id="417864" name="Picture 7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4" y="1650"/>
              <a:ext cx="1180" cy="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7866" name="Picture 7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4391" y="1943"/>
              <a:ext cx="174" cy="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7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7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7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D8A3A-AE6C-4DF8-AD0E-C289E7A8740A}" type="slidenum">
              <a:rPr lang="en-US"/>
              <a:pPr/>
              <a:t>37</a:t>
            </a:fld>
            <a:endParaRPr lang="en-US"/>
          </a:p>
        </p:txBody>
      </p:sp>
      <p:pic>
        <p:nvPicPr>
          <p:cNvPr id="6307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1644650"/>
            <a:ext cx="2081212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7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71342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789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6988"/>
            <a:ext cx="64341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79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584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79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6843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2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3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0840" name="Picture 56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915988"/>
            <a:ext cx="72659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70770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79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46563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797" name="Line 13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798" name="Line 14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0817" name="Line 33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30818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19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30820" name="Rectangle 3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0821" name="Rectangle 3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30822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28" name="Picture 4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57400"/>
            <a:ext cx="81930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3" name="Picture 4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486025"/>
            <a:ext cx="86471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5" name="Picture 5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2898775"/>
            <a:ext cx="4900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7" name="Picture 5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279775"/>
            <a:ext cx="49006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30839" name="Picture 55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544888"/>
            <a:ext cx="661987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0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0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30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0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A29E0-9622-4D3D-B9F0-AF25AC5C103F}" type="slidenum">
              <a:rPr lang="en-US"/>
              <a:pPr/>
              <a:t>38</a:t>
            </a:fld>
            <a:endParaRPr lang="en-US"/>
          </a:p>
        </p:txBody>
      </p:sp>
      <p:pic>
        <p:nvPicPr>
          <p:cNvPr id="418843" name="Picture 2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48974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2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68580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216150"/>
            <a:ext cx="128746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6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2216150"/>
            <a:ext cx="1268412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7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752600"/>
            <a:ext cx="1333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8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26670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29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209800"/>
            <a:ext cx="2614612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0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457200"/>
            <a:ext cx="10223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1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01688"/>
            <a:ext cx="10223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2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63638"/>
            <a:ext cx="10033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34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65849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8848" name="Picture 32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37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52784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8859" name="Group 43"/>
          <p:cNvGrpSpPr>
            <a:grpSpLocks/>
          </p:cNvGrpSpPr>
          <p:nvPr/>
        </p:nvGrpSpPr>
        <p:grpSpPr bwMode="auto">
          <a:xfrm>
            <a:off x="76200" y="5237163"/>
            <a:ext cx="2895600" cy="417512"/>
            <a:chOff x="48" y="3299"/>
            <a:chExt cx="1824" cy="263"/>
          </a:xfrm>
        </p:grpSpPr>
        <p:sp>
          <p:nvSpPr>
            <p:cNvPr id="418833" name="Line 17"/>
            <p:cNvSpPr>
              <a:spLocks noChangeShapeType="1"/>
            </p:cNvSpPr>
            <p:nvPr/>
          </p:nvSpPr>
          <p:spPr bwMode="auto">
            <a:xfrm flipV="1">
              <a:off x="1632" y="3312"/>
              <a:ext cx="240" cy="127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18839" name="Picture 23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43"/>
              <a:ext cx="14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8840" name="Rectangle 24"/>
            <p:cNvSpPr>
              <a:spLocks noChangeArrowheads="1"/>
            </p:cNvSpPr>
            <p:nvPr/>
          </p:nvSpPr>
          <p:spPr bwMode="auto">
            <a:xfrm>
              <a:off x="48" y="3299"/>
              <a:ext cx="1584" cy="26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18844" name="Picture 2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46563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47" name="Line 31"/>
          <p:cNvSpPr>
            <a:spLocks noChangeShapeType="1"/>
          </p:cNvSpPr>
          <p:nvPr/>
        </p:nvSpPr>
        <p:spPr bwMode="auto">
          <a:xfrm>
            <a:off x="0" y="399097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8850" name="Line 34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8851" name="Picture 3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52" name="Picture 3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8854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8855" name="Rectangle 3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8856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8858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1138"/>
            <a:ext cx="2119313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8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8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3954C-38DB-4A94-8BDA-88A053361DA5}" type="slidenum">
              <a:rPr lang="en-US"/>
              <a:pPr/>
              <a:t>39</a:t>
            </a:fld>
            <a:endParaRPr lang="en-US"/>
          </a:p>
        </p:txBody>
      </p:sp>
      <p:sp>
        <p:nvSpPr>
          <p:cNvPr id="419845" name="Line 5"/>
          <p:cNvSpPr>
            <a:spLocks noChangeShapeType="1"/>
          </p:cNvSpPr>
          <p:nvPr/>
        </p:nvSpPr>
        <p:spPr bwMode="auto">
          <a:xfrm>
            <a:off x="0" y="3289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846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43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7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8" name="Picture 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28600"/>
            <a:ext cx="2082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49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28600"/>
            <a:ext cx="20828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0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99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1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81175"/>
            <a:ext cx="5605463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2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4033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3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3988"/>
            <a:ext cx="182086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4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4688"/>
            <a:ext cx="21431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5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3352800"/>
            <a:ext cx="4360862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8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46609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59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19600"/>
            <a:ext cx="5741988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65" name="Line 2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9866" name="Picture 2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67" name="Picture 2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9869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870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871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56" name="Picture 16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18954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872" name="Line 32"/>
          <p:cNvSpPr>
            <a:spLocks noChangeShapeType="1"/>
          </p:cNvSpPr>
          <p:nvPr/>
        </p:nvSpPr>
        <p:spPr bwMode="auto">
          <a:xfrm flipH="1">
            <a:off x="6629400" y="2743200"/>
            <a:ext cx="838200" cy="1828800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419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5" grpId="0" animBg="1"/>
      <p:bldP spid="419872" grpId="0" animBg="1"/>
      <p:bldP spid="41987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E9233-9A42-4E65-A68C-B8D9669BE98D}" type="slidenum">
              <a:rPr lang="en-US"/>
              <a:pPr/>
              <a:t>4</a:t>
            </a:fld>
            <a:endParaRPr lang="en-US"/>
          </a:p>
        </p:txBody>
      </p:sp>
      <p:pic>
        <p:nvPicPr>
          <p:cNvPr id="374813" name="Picture 2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810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7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812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963" y="4535488"/>
            <a:ext cx="7437437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4791" name="Line 7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4792" name="Group 8"/>
          <p:cNvGrpSpPr>
            <a:grpSpLocks/>
          </p:cNvGrpSpPr>
          <p:nvPr/>
        </p:nvGrpSpPr>
        <p:grpSpPr bwMode="auto">
          <a:xfrm>
            <a:off x="0" y="5638800"/>
            <a:ext cx="4114800" cy="1219200"/>
            <a:chOff x="0" y="3552"/>
            <a:chExt cx="2592" cy="768"/>
          </a:xfrm>
        </p:grpSpPr>
        <p:sp>
          <p:nvSpPr>
            <p:cNvPr id="374793" name="Line 9"/>
            <p:cNvSpPr>
              <a:spLocks noChangeShapeType="1"/>
            </p:cNvSpPr>
            <p:nvPr/>
          </p:nvSpPr>
          <p:spPr bwMode="auto">
            <a:xfrm>
              <a:off x="0" y="3552"/>
              <a:ext cx="2592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794" name="Line 10"/>
            <p:cNvSpPr>
              <a:spLocks noChangeShapeType="1"/>
            </p:cNvSpPr>
            <p:nvPr/>
          </p:nvSpPr>
          <p:spPr bwMode="auto">
            <a:xfrm>
              <a:off x="2579" y="3552"/>
              <a:ext cx="0" cy="768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374795" name="Picture 1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628"/>
              <a:ext cx="2158" cy="6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479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9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798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4807" name="Picture 2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480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74801" name="Group 17"/>
          <p:cNvGrpSpPr>
            <a:grpSpLocks/>
          </p:cNvGrpSpPr>
          <p:nvPr/>
        </p:nvGrpSpPr>
        <p:grpSpPr bwMode="auto">
          <a:xfrm>
            <a:off x="4114800" y="5675313"/>
            <a:ext cx="4953000" cy="725487"/>
            <a:chOff x="2592" y="3575"/>
            <a:chExt cx="3120" cy="457"/>
          </a:xfrm>
        </p:grpSpPr>
        <p:pic>
          <p:nvPicPr>
            <p:cNvPr id="374802" name="Picture 18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8" y="3817"/>
              <a:ext cx="60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4803" name="Picture 19" descr="txp_fig"/>
            <p:cNvPicPr preferRelativeResize="0">
              <a:picLocks noChangeArrowheads="1"/>
            </p:cNvPicPr>
            <p:nvPr>
              <p:custDataLst>
                <p:tags r:id="rId14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575"/>
              <a:ext cx="3120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74804" name="Group 20"/>
          <p:cNvGrpSpPr>
            <a:grpSpLocks/>
          </p:cNvGrpSpPr>
          <p:nvPr/>
        </p:nvGrpSpPr>
        <p:grpSpPr bwMode="auto">
          <a:xfrm>
            <a:off x="6248400" y="4156075"/>
            <a:ext cx="2667000" cy="642938"/>
            <a:chOff x="3936" y="2618"/>
            <a:chExt cx="1680" cy="405"/>
          </a:xfrm>
        </p:grpSpPr>
        <p:pic>
          <p:nvPicPr>
            <p:cNvPr id="374805" name="Picture 21" descr="txp_fig"/>
            <p:cNvPicPr preferRelativeResize="0">
              <a:picLocks noChangeArrowheads="1"/>
            </p:cNvPicPr>
            <p:nvPr>
              <p:custDataLst>
                <p:tags r:id="rId11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2902"/>
              <a:ext cx="1680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74806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618"/>
              <a:ext cx="29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4808" name="Rectangle 24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4809" name="Rectangle 25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4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4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C0CC6-DDE7-497E-B4E1-21638D109DAC}" type="slidenum">
              <a:rPr lang="en-US"/>
              <a:pPr/>
              <a:t>40</a:t>
            </a:fld>
            <a:endParaRPr lang="en-US"/>
          </a:p>
        </p:txBody>
      </p:sp>
      <p:pic>
        <p:nvPicPr>
          <p:cNvPr id="420900" name="Picture 3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46609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95" name="Line 31"/>
          <p:cNvSpPr>
            <a:spLocks noChangeShapeType="1"/>
          </p:cNvSpPr>
          <p:nvPr/>
        </p:nvSpPr>
        <p:spPr bwMode="auto">
          <a:xfrm>
            <a:off x="0" y="3289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896" name="Picture 3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4033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97" name="Picture 3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3988"/>
            <a:ext cx="182086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98" name="Picture 3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4688"/>
            <a:ext cx="21431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99" name="Picture 3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8954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0" name="Picture 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43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1" name="Picture 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2" name="Picture 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28600"/>
            <a:ext cx="2082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3" name="Picture 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28600"/>
            <a:ext cx="20828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4" name="Picture 1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9988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75" name="Picture 1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81175"/>
            <a:ext cx="5605463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1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567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2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886200"/>
            <a:ext cx="5949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0883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519112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0889" name="Line 25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0890" name="Picture 2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0891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893" name="Rectangle 29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894" name="Rectangle 30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901" name="Picture 37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0902" name="Arc 38"/>
          <p:cNvSpPr>
            <a:spLocks/>
          </p:cNvSpPr>
          <p:nvPr/>
        </p:nvSpPr>
        <p:spPr bwMode="auto">
          <a:xfrm>
            <a:off x="8153400" y="3124200"/>
            <a:ext cx="917575" cy="609600"/>
          </a:xfrm>
          <a:custGeom>
            <a:avLst/>
            <a:gdLst>
              <a:gd name="G0" fmla="+- 17838 0 0"/>
              <a:gd name="G1" fmla="+- 21600 0 0"/>
              <a:gd name="G2" fmla="+- 21600 0 0"/>
              <a:gd name="T0" fmla="*/ 17838 w 39438"/>
              <a:gd name="T1" fmla="*/ 0 h 43200"/>
              <a:gd name="T2" fmla="*/ 0 w 39438"/>
              <a:gd name="T3" fmla="*/ 33780 h 43200"/>
              <a:gd name="T4" fmla="*/ 17838 w 3943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438" h="43200" fill="none" extrusionOk="0">
                <a:moveTo>
                  <a:pt x="17837" y="0"/>
                </a:moveTo>
                <a:cubicBezTo>
                  <a:pt x="29767" y="0"/>
                  <a:pt x="39438" y="9670"/>
                  <a:pt x="39438" y="21600"/>
                </a:cubicBezTo>
                <a:cubicBezTo>
                  <a:pt x="39438" y="33529"/>
                  <a:pt x="29767" y="43200"/>
                  <a:pt x="17838" y="43200"/>
                </a:cubicBezTo>
                <a:cubicBezTo>
                  <a:pt x="10700" y="43200"/>
                  <a:pt x="4024" y="39674"/>
                  <a:pt x="-1" y="33780"/>
                </a:cubicBezTo>
              </a:path>
              <a:path w="39438" h="43200" stroke="0" extrusionOk="0">
                <a:moveTo>
                  <a:pt x="17837" y="0"/>
                </a:moveTo>
                <a:cubicBezTo>
                  <a:pt x="29767" y="0"/>
                  <a:pt x="39438" y="9670"/>
                  <a:pt x="39438" y="21600"/>
                </a:cubicBezTo>
                <a:cubicBezTo>
                  <a:pt x="39438" y="33529"/>
                  <a:pt x="29767" y="43200"/>
                  <a:pt x="17838" y="43200"/>
                </a:cubicBezTo>
                <a:cubicBezTo>
                  <a:pt x="10700" y="43200"/>
                  <a:pt x="4024" y="39674"/>
                  <a:pt x="-1" y="33780"/>
                </a:cubicBezTo>
                <a:lnTo>
                  <a:pt x="17838" y="21600"/>
                </a:lnTo>
                <a:close/>
              </a:path>
            </a:pathLst>
          </a:cu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0903" name="Picture 3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810000"/>
            <a:ext cx="18954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56198 0.1780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09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08" y="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02" grpId="0" animBg="1"/>
      <p:bldP spid="420902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AA462-1D4D-4B02-A24C-73FB5432A39D}" type="slidenum">
              <a:rPr lang="en-US"/>
              <a:pPr/>
              <a:t>41</a:t>
            </a:fld>
            <a:endParaRPr lang="en-US"/>
          </a:p>
        </p:txBody>
      </p:sp>
      <p:pic>
        <p:nvPicPr>
          <p:cNvPr id="421920" name="Picture 3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029200"/>
            <a:ext cx="46609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1921" name="Line 33"/>
          <p:cNvSpPr>
            <a:spLocks noChangeShapeType="1"/>
          </p:cNvSpPr>
          <p:nvPr/>
        </p:nvSpPr>
        <p:spPr bwMode="auto">
          <a:xfrm>
            <a:off x="0" y="32893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922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14033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3988"/>
            <a:ext cx="1820863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4" name="Picture 3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84688"/>
            <a:ext cx="2143125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5" name="Picture 3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29200"/>
            <a:ext cx="189547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6" name="Picture 3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352800"/>
            <a:ext cx="45672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7" name="Picture 3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3886200"/>
            <a:ext cx="59499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28" name="Picture 4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419600"/>
            <a:ext cx="5191125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1929" name="Line 41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21894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954338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5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341313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6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863" y="228600"/>
            <a:ext cx="2082800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897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228600"/>
            <a:ext cx="20828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06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488" y="838200"/>
            <a:ext cx="341312" cy="13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0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79588"/>
            <a:ext cx="4700588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08" name="Picture 20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25" y="1792288"/>
            <a:ext cx="4073525" cy="146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191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1916" name="Picture 2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18" name="Rectangle 30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1919" name="Rectangle 31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1930" name="Picture 42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1931" name="AutoShape 43"/>
          <p:cNvSpPr>
            <a:spLocks noChangeAspect="1" noChangeArrowheads="1"/>
          </p:cNvSpPr>
          <p:nvPr/>
        </p:nvSpPr>
        <p:spPr bwMode="auto">
          <a:xfrm>
            <a:off x="6934200" y="6583363"/>
            <a:ext cx="228600" cy="228600"/>
          </a:xfrm>
          <a:prstGeom prst="smileyFace">
            <a:avLst>
              <a:gd name="adj" fmla="val 4653"/>
            </a:avLst>
          </a:prstGeom>
          <a:noFill/>
          <a:ln w="317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931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9665-5A9C-47A4-B392-5AAC242D0958}" type="slidenum">
              <a:rPr lang="en-US"/>
              <a:pPr/>
              <a:t>42</a:t>
            </a:fld>
            <a:endParaRPr lang="en-US"/>
          </a:p>
        </p:txBody>
      </p:sp>
      <p:grpSp>
        <p:nvGrpSpPr>
          <p:cNvPr id="422939" name="Group 27"/>
          <p:cNvGrpSpPr>
            <a:grpSpLocks/>
          </p:cNvGrpSpPr>
          <p:nvPr/>
        </p:nvGrpSpPr>
        <p:grpSpPr bwMode="auto">
          <a:xfrm>
            <a:off x="152400" y="304800"/>
            <a:ext cx="8831263" cy="2590800"/>
            <a:chOff x="96" y="192"/>
            <a:chExt cx="5563" cy="1632"/>
          </a:xfrm>
        </p:grpSpPr>
        <p:pic>
          <p:nvPicPr>
            <p:cNvPr id="422932" name="Picture 20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192"/>
              <a:ext cx="445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2916" name="Picture 4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9" y="1633"/>
              <a:ext cx="13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36" name="Picture 24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"/>
              <a:ext cx="106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2928" name="Picture 16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1153"/>
              <a:ext cx="457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2922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696"/>
              <a:ext cx="449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23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393"/>
              <a:ext cx="4053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22940" name="Group 28"/>
          <p:cNvGrpSpPr>
            <a:grpSpLocks/>
          </p:cNvGrpSpPr>
          <p:nvPr/>
        </p:nvGrpSpPr>
        <p:grpSpPr bwMode="auto">
          <a:xfrm>
            <a:off x="0" y="3276600"/>
            <a:ext cx="9144000" cy="3276600"/>
            <a:chOff x="0" y="2064"/>
            <a:chExt cx="5760" cy="2064"/>
          </a:xfrm>
        </p:grpSpPr>
        <p:sp>
          <p:nvSpPr>
            <p:cNvPr id="422914" name="Line 2"/>
            <p:cNvSpPr>
              <a:spLocks noChangeShapeType="1"/>
            </p:cNvSpPr>
            <p:nvPr/>
          </p:nvSpPr>
          <p:spPr bwMode="auto">
            <a:xfrm>
              <a:off x="0" y="2064"/>
              <a:ext cx="5760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2917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3937"/>
              <a:ext cx="131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18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" y="2544"/>
              <a:ext cx="155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33" name="Picture 21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2352"/>
              <a:ext cx="398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2925" name="Picture 13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000"/>
              <a:ext cx="450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2929" name="Picture 17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" y="3457"/>
              <a:ext cx="4589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22927" name="Picture 15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697"/>
              <a:ext cx="3981" cy="1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293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3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2293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16843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4EB7E-B316-4CF1-B6EC-BFDB1EFBA57C}" type="slidenum">
              <a:rPr lang="en-US"/>
              <a:pPr/>
              <a:t>43</a:t>
            </a:fld>
            <a:endParaRPr lang="en-US"/>
          </a:p>
        </p:txBody>
      </p:sp>
      <p:sp>
        <p:nvSpPr>
          <p:cNvPr id="623633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34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3676" name="Line 60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3677" name="Picture 6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49988"/>
            <a:ext cx="2081213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78" name="Picture 6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75" y="4038600"/>
            <a:ext cx="24606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79" name="Picture 6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3733800"/>
            <a:ext cx="63214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80" name="Picture 6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62500"/>
            <a:ext cx="71532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81" name="Picture 6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5487988"/>
            <a:ext cx="728503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3682" name="Picture 6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868988"/>
            <a:ext cx="6319838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3683" name="Picture 6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33800"/>
            <a:ext cx="168433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3689" name="Group 73"/>
          <p:cNvGrpSpPr>
            <a:grpSpLocks/>
          </p:cNvGrpSpPr>
          <p:nvPr/>
        </p:nvGrpSpPr>
        <p:grpSpPr bwMode="auto">
          <a:xfrm>
            <a:off x="76200" y="1817688"/>
            <a:ext cx="8575675" cy="1630362"/>
            <a:chOff x="48" y="1145"/>
            <a:chExt cx="5402" cy="1027"/>
          </a:xfrm>
        </p:grpSpPr>
        <p:pic>
          <p:nvPicPr>
            <p:cNvPr id="623657" name="Picture 41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1385"/>
              <a:ext cx="387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658" name="Picture 42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1657"/>
              <a:ext cx="331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687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1897"/>
              <a:ext cx="156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3661" name="Picture 45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53"/>
              <a:ext cx="14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3662" name="Rectangle 46"/>
            <p:cNvSpPr>
              <a:spLocks noChangeArrowheads="1"/>
            </p:cNvSpPr>
            <p:nvPr/>
          </p:nvSpPr>
          <p:spPr bwMode="auto">
            <a:xfrm>
              <a:off x="48" y="1909"/>
              <a:ext cx="1584" cy="26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3663" name="Line 47"/>
            <p:cNvSpPr>
              <a:spLocks noChangeShapeType="1"/>
            </p:cNvSpPr>
            <p:nvPr/>
          </p:nvSpPr>
          <p:spPr bwMode="auto">
            <a:xfrm flipV="1">
              <a:off x="1632" y="1884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3664" name="Picture 48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145"/>
              <a:ext cx="5114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3665" name="Picture 49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404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7F7C8-309A-4B49-AACF-6342966FE574}" type="slidenum">
              <a:rPr lang="en-US"/>
              <a:pPr/>
              <a:t>44</a:t>
            </a:fld>
            <a:endParaRPr lang="en-US"/>
          </a:p>
        </p:txBody>
      </p:sp>
      <p:pic>
        <p:nvPicPr>
          <p:cNvPr id="627772" name="Picture 6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19868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73" name="Picture 6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30488"/>
            <a:ext cx="5260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7776" name="Picture 6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00388"/>
            <a:ext cx="23622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92" name="Picture 8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01148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77" name="Rectangle 65"/>
          <p:cNvSpPr>
            <a:spLocks noChangeArrowheads="1"/>
          </p:cNvSpPr>
          <p:nvPr/>
        </p:nvSpPr>
        <p:spPr bwMode="auto">
          <a:xfrm>
            <a:off x="76200" y="3030538"/>
            <a:ext cx="2514600" cy="41751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78" name="Line 66"/>
          <p:cNvSpPr>
            <a:spLocks noChangeShapeType="1"/>
          </p:cNvSpPr>
          <p:nvPr/>
        </p:nvSpPr>
        <p:spPr bwMode="auto">
          <a:xfrm flipV="1">
            <a:off x="2590800" y="2990850"/>
            <a:ext cx="3810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779" name="Picture 6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7688"/>
            <a:ext cx="81184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80" name="Picture 6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85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7714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7715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7739" name="Picture 2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13225"/>
            <a:ext cx="763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7741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679825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27795" name="Group 83"/>
          <p:cNvGrpSpPr>
            <a:grpSpLocks/>
          </p:cNvGrpSpPr>
          <p:nvPr/>
        </p:nvGrpSpPr>
        <p:grpSpPr bwMode="auto">
          <a:xfrm>
            <a:off x="76200" y="4800600"/>
            <a:ext cx="8266113" cy="1676400"/>
            <a:chOff x="48" y="3024"/>
            <a:chExt cx="5207" cy="1056"/>
          </a:xfrm>
        </p:grpSpPr>
        <p:pic>
          <p:nvPicPr>
            <p:cNvPr id="627757" name="Picture 4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3565"/>
              <a:ext cx="326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58" name="Picture 4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3293"/>
              <a:ext cx="387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59" name="Picture 47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61"/>
              <a:ext cx="14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7760" name="Rectangle 48"/>
            <p:cNvSpPr>
              <a:spLocks noChangeArrowheads="1"/>
            </p:cNvSpPr>
            <p:nvPr/>
          </p:nvSpPr>
          <p:spPr bwMode="auto">
            <a:xfrm>
              <a:off x="48" y="3817"/>
              <a:ext cx="1584" cy="26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7761" name="Line 49"/>
            <p:cNvSpPr>
              <a:spLocks noChangeShapeType="1"/>
            </p:cNvSpPr>
            <p:nvPr/>
          </p:nvSpPr>
          <p:spPr bwMode="auto">
            <a:xfrm flipV="1">
              <a:off x="1632" y="3792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7793" name="Picture 81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3805"/>
              <a:ext cx="15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63" name="Picture 51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024"/>
              <a:ext cx="4911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7764" name="Picture 52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1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7765" name="Line 53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7738" name="Picture 2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679825"/>
            <a:ext cx="1644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7782" name="Line 70"/>
          <p:cNvSpPr>
            <a:spLocks noChangeShapeType="1"/>
          </p:cNvSpPr>
          <p:nvPr/>
        </p:nvSpPr>
        <p:spPr bwMode="auto">
          <a:xfrm flipH="1">
            <a:off x="3505200" y="2971800"/>
            <a:ext cx="0" cy="27432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27789" name="Group 77"/>
          <p:cNvGrpSpPr>
            <a:grpSpLocks/>
          </p:cNvGrpSpPr>
          <p:nvPr/>
        </p:nvGrpSpPr>
        <p:grpSpPr bwMode="auto">
          <a:xfrm>
            <a:off x="152400" y="36513"/>
            <a:ext cx="8229600" cy="1563687"/>
            <a:chOff x="96" y="23"/>
            <a:chExt cx="5184" cy="985"/>
          </a:xfrm>
        </p:grpSpPr>
        <p:pic>
          <p:nvPicPr>
            <p:cNvPr id="627783" name="Picture 71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23"/>
              <a:ext cx="414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7784" name="Picture 7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88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85" name="Picture 7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781"/>
              <a:ext cx="156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27786" name="Picture 7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2" y="541"/>
              <a:ext cx="325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7787" name="Picture 7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" y="269"/>
              <a:ext cx="387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7788" name="Line 76"/>
          <p:cNvSpPr>
            <a:spLocks noChangeShapeType="1"/>
          </p:cNvSpPr>
          <p:nvPr/>
        </p:nvSpPr>
        <p:spPr bwMode="auto">
          <a:xfrm>
            <a:off x="0" y="1682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90" name="Line 78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7791" name="Line 79"/>
          <p:cNvSpPr>
            <a:spLocks noChangeShapeType="1"/>
          </p:cNvSpPr>
          <p:nvPr/>
        </p:nvSpPr>
        <p:spPr bwMode="auto">
          <a:xfrm flipH="1">
            <a:off x="4800600" y="4038600"/>
            <a:ext cx="990600" cy="21336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7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7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7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2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627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7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7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65" grpId="0" animBg="1"/>
      <p:bldP spid="627782" grpId="0" animBg="1"/>
      <p:bldP spid="627782" grpId="1" animBg="1"/>
      <p:bldP spid="627788" grpId="0" animBg="1"/>
      <p:bldP spid="627791" grpId="0" animBg="1"/>
      <p:bldP spid="627791" grpId="1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504C-3D81-42C7-BF23-6B3412C5A47C}" type="slidenum">
              <a:rPr lang="en-US"/>
              <a:pPr/>
              <a:t>45</a:t>
            </a:fld>
            <a:endParaRPr lang="en-US"/>
          </a:p>
        </p:txBody>
      </p:sp>
      <p:sp>
        <p:nvSpPr>
          <p:cNvPr id="628738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39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2874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0" y="3679825"/>
            <a:ext cx="1644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213225"/>
            <a:ext cx="76390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3679825"/>
            <a:ext cx="143827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53" name="Line 1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55" name="Picture 1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3"/>
            <a:ext cx="65849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56" name="Picture 2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7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2398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58" name="Picture 2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8588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59" name="Picture 2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2703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0" name="Picture 2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19868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1" name="Picture 2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30488"/>
            <a:ext cx="5260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8762" name="Line 26"/>
          <p:cNvSpPr>
            <a:spLocks noChangeShapeType="1"/>
          </p:cNvSpPr>
          <p:nvPr/>
        </p:nvSpPr>
        <p:spPr bwMode="auto">
          <a:xfrm>
            <a:off x="0" y="1682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85" name="Picture 49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01148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8764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00388"/>
            <a:ext cx="23622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8765" name="Rectangle 29"/>
          <p:cNvSpPr>
            <a:spLocks noChangeArrowheads="1"/>
          </p:cNvSpPr>
          <p:nvPr/>
        </p:nvSpPr>
        <p:spPr bwMode="auto">
          <a:xfrm>
            <a:off x="76200" y="3030538"/>
            <a:ext cx="2514600" cy="41751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8766" name="Line 30"/>
          <p:cNvSpPr>
            <a:spLocks noChangeShapeType="1"/>
          </p:cNvSpPr>
          <p:nvPr/>
        </p:nvSpPr>
        <p:spPr bwMode="auto">
          <a:xfrm flipV="1">
            <a:off x="2590800" y="2990850"/>
            <a:ext cx="3810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8767" name="Picture 3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7688"/>
            <a:ext cx="81184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8768" name="Picture 3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85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8788" name="Group 52"/>
          <p:cNvGrpSpPr>
            <a:grpSpLocks/>
          </p:cNvGrpSpPr>
          <p:nvPr/>
        </p:nvGrpSpPr>
        <p:grpSpPr bwMode="auto">
          <a:xfrm>
            <a:off x="76200" y="4800600"/>
            <a:ext cx="8281988" cy="1676400"/>
            <a:chOff x="48" y="3024"/>
            <a:chExt cx="5217" cy="1056"/>
          </a:xfrm>
        </p:grpSpPr>
        <p:pic>
          <p:nvPicPr>
            <p:cNvPr id="628779" name="Picture 43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3565"/>
              <a:ext cx="33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71" name="Picture 3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3293"/>
              <a:ext cx="387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72" name="Picture 3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61"/>
              <a:ext cx="14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8773" name="Rectangle 37"/>
            <p:cNvSpPr>
              <a:spLocks noChangeArrowheads="1"/>
            </p:cNvSpPr>
            <p:nvPr/>
          </p:nvSpPr>
          <p:spPr bwMode="auto">
            <a:xfrm>
              <a:off x="48" y="3817"/>
              <a:ext cx="1584" cy="26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8774" name="Line 38"/>
            <p:cNvSpPr>
              <a:spLocks noChangeShapeType="1"/>
            </p:cNvSpPr>
            <p:nvPr/>
          </p:nvSpPr>
          <p:spPr bwMode="auto">
            <a:xfrm flipV="1">
              <a:off x="1632" y="3792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8786" name="Picture 5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3805"/>
              <a:ext cx="15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78" name="Picture 42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3024"/>
              <a:ext cx="504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8777" name="Picture 41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1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8780" name="Line 44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82" name="Line 46"/>
          <p:cNvSpPr>
            <a:spLocks noChangeShapeType="1"/>
          </p:cNvSpPr>
          <p:nvPr/>
        </p:nvSpPr>
        <p:spPr bwMode="auto">
          <a:xfrm>
            <a:off x="3505200" y="1219200"/>
            <a:ext cx="0" cy="44958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8783" name="Line 47"/>
          <p:cNvSpPr>
            <a:spLocks noChangeShapeType="1"/>
          </p:cNvSpPr>
          <p:nvPr/>
        </p:nvSpPr>
        <p:spPr bwMode="auto">
          <a:xfrm>
            <a:off x="4724400" y="1524000"/>
            <a:ext cx="0" cy="464820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2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62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53" grpId="0" animBg="1"/>
      <p:bldP spid="628782" grpId="0" animBg="1"/>
      <p:bldP spid="62878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CD923-BEC5-4F94-9373-9BCDCF9842FC}" type="slidenum">
              <a:rPr lang="en-US"/>
              <a:pPr/>
              <a:t>46</a:t>
            </a:fld>
            <a:endParaRPr lang="en-US"/>
          </a:p>
        </p:txBody>
      </p:sp>
      <p:pic>
        <p:nvPicPr>
          <p:cNvPr id="629798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301148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629799" name="Group 39"/>
          <p:cNvGrpSpPr>
            <a:grpSpLocks/>
          </p:cNvGrpSpPr>
          <p:nvPr/>
        </p:nvGrpSpPr>
        <p:grpSpPr bwMode="auto">
          <a:xfrm>
            <a:off x="76200" y="4800600"/>
            <a:ext cx="8281988" cy="1676400"/>
            <a:chOff x="48" y="3024"/>
            <a:chExt cx="5217" cy="1056"/>
          </a:xfrm>
        </p:grpSpPr>
        <p:pic>
          <p:nvPicPr>
            <p:cNvPr id="629800" name="Picture 4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3565"/>
              <a:ext cx="33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01" name="Picture 4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1" y="3293"/>
              <a:ext cx="3874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02" name="Picture 4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861"/>
              <a:ext cx="1488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9803" name="Rectangle 43"/>
            <p:cNvSpPr>
              <a:spLocks noChangeArrowheads="1"/>
            </p:cNvSpPr>
            <p:nvPr/>
          </p:nvSpPr>
          <p:spPr bwMode="auto">
            <a:xfrm>
              <a:off x="48" y="3817"/>
              <a:ext cx="1584" cy="263"/>
            </a:xfrm>
            <a:prstGeom prst="rect">
              <a:avLst/>
            </a:prstGeom>
            <a:solidFill>
              <a:srgbClr val="0000FF">
                <a:alpha val="0"/>
              </a:srgbClr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9804" name="Line 44"/>
            <p:cNvSpPr>
              <a:spLocks noChangeShapeType="1"/>
            </p:cNvSpPr>
            <p:nvPr/>
          </p:nvSpPr>
          <p:spPr bwMode="auto">
            <a:xfrm flipV="1">
              <a:off x="1632" y="3792"/>
              <a:ext cx="24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629805" name="Picture 4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3805"/>
              <a:ext cx="1585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06" name="Picture 46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" y="3024"/>
              <a:ext cx="5042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29807" name="Picture 4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312"/>
              <a:ext cx="114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29762" name="Rectangle 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3" name="Rectangle 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67" name="Line 7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6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3"/>
            <a:ext cx="658495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6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725" y="1239838"/>
            <a:ext cx="247967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7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858838"/>
            <a:ext cx="5165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42703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3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38" y="2198688"/>
            <a:ext cx="61499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2977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75" y="2630488"/>
            <a:ext cx="52609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75" name="Line 15"/>
          <p:cNvSpPr>
            <a:spLocks noChangeShapeType="1"/>
          </p:cNvSpPr>
          <p:nvPr/>
        </p:nvSpPr>
        <p:spPr bwMode="auto">
          <a:xfrm>
            <a:off x="0" y="168275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77" name="Picture 17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00388"/>
            <a:ext cx="2362200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9778" name="Rectangle 18"/>
          <p:cNvSpPr>
            <a:spLocks noChangeArrowheads="1"/>
          </p:cNvSpPr>
          <p:nvPr/>
        </p:nvSpPr>
        <p:spPr bwMode="auto">
          <a:xfrm>
            <a:off x="76200" y="3030538"/>
            <a:ext cx="2514600" cy="417512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2590800" y="2990850"/>
            <a:ext cx="381000" cy="228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17688"/>
            <a:ext cx="811847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81" name="Picture 21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850"/>
            <a:ext cx="18161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9791" name="Line 31"/>
          <p:cNvSpPr>
            <a:spLocks noChangeShapeType="1"/>
          </p:cNvSpPr>
          <p:nvPr/>
        </p:nvSpPr>
        <p:spPr bwMode="auto">
          <a:xfrm>
            <a:off x="0" y="3581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29794" name="Picture 3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576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95" name="Picture 3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962400"/>
            <a:ext cx="71151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9796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43400"/>
            <a:ext cx="84391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9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9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0DDAC-9D87-4241-A37B-38D85A952CAB}" type="slidenum">
              <a:rPr lang="en-US"/>
              <a:pPr/>
              <a:t>47</a:t>
            </a:fld>
            <a:endParaRPr lang="en-US"/>
          </a:p>
        </p:txBody>
      </p:sp>
      <p:grpSp>
        <p:nvGrpSpPr>
          <p:cNvPr id="427010" name="Group 2"/>
          <p:cNvGrpSpPr>
            <a:grpSpLocks/>
          </p:cNvGrpSpPr>
          <p:nvPr/>
        </p:nvGrpSpPr>
        <p:grpSpPr bwMode="auto">
          <a:xfrm>
            <a:off x="242888" y="1141413"/>
            <a:ext cx="8658225" cy="4575175"/>
            <a:chOff x="153" y="1005"/>
            <a:chExt cx="5454" cy="2882"/>
          </a:xfrm>
        </p:grpSpPr>
        <p:pic>
          <p:nvPicPr>
            <p:cNvPr id="427011" name="Picture 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" y="1005"/>
              <a:ext cx="4453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12" name="Picture 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9" y="2025"/>
              <a:ext cx="4102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7013" name="Picture 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" y="3086"/>
              <a:ext cx="5454" cy="8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27014" name="Rectangle 6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7015" name="Rectangle 7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7016" name="Group 8"/>
          <p:cNvGrpSpPr>
            <a:grpSpLocks/>
          </p:cNvGrpSpPr>
          <p:nvPr/>
        </p:nvGrpSpPr>
        <p:grpSpPr bwMode="auto">
          <a:xfrm>
            <a:off x="3886200" y="5715000"/>
            <a:ext cx="914400" cy="914400"/>
            <a:chOff x="4853" y="1680"/>
            <a:chExt cx="576" cy="576"/>
          </a:xfrm>
        </p:grpSpPr>
        <p:sp>
          <p:nvSpPr>
            <p:cNvPr id="427017" name="AutoShape 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018" name="Text Box 1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F6978-A5C5-4B26-B84B-627E5BF516BC}" type="slidenum">
              <a:rPr lang="en-US"/>
              <a:pPr/>
              <a:t>5</a:t>
            </a:fld>
            <a:endParaRPr lang="en-US"/>
          </a:p>
        </p:txBody>
      </p:sp>
      <p:pic>
        <p:nvPicPr>
          <p:cNvPr id="37582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28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4551363"/>
            <a:ext cx="42576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31" name="Picture 2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638800"/>
            <a:ext cx="42386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5812" name="Line 4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5830" name="Picture 2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93883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29" name="Picture 2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27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581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1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2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582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5826" name="Rectangle 1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C9699-75CE-474E-B329-2AC0FB4934C9}" type="slidenum">
              <a:rPr lang="en-US"/>
              <a:pPr/>
              <a:t>6</a:t>
            </a:fld>
            <a:endParaRPr lang="en-US"/>
          </a:p>
        </p:txBody>
      </p:sp>
      <p:pic>
        <p:nvPicPr>
          <p:cNvPr id="376860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5638800"/>
            <a:ext cx="42386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61" name="Picture 2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938838"/>
            <a:ext cx="11541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50" name="Picture 18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6835" name="Line 3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6857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56" name="Picture 2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3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684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684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684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6843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6845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6852" name="Picture 20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267200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53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670425"/>
            <a:ext cx="6926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6848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27625"/>
            <a:ext cx="27622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6849" name="Rectangle 17"/>
          <p:cNvSpPr>
            <a:spLocks noChangeArrowheads="1"/>
          </p:cNvSpPr>
          <p:nvPr/>
        </p:nvSpPr>
        <p:spPr bwMode="auto">
          <a:xfrm>
            <a:off x="5684838" y="6005513"/>
            <a:ext cx="520700" cy="32861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4" name="Rectangle 22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6855" name="Rectangle 23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54896-25F9-42A7-8939-F6579FFF7741}" type="slidenum">
              <a:rPr lang="en-US"/>
              <a:pPr/>
              <a:t>7</a:t>
            </a:fld>
            <a:endParaRPr lang="en-US"/>
          </a:p>
        </p:txBody>
      </p:sp>
      <p:pic>
        <p:nvPicPr>
          <p:cNvPr id="377884" name="Picture 2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86" name="Picture 3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267200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77898" name="Group 42"/>
          <p:cNvGrpSpPr>
            <a:grpSpLocks/>
          </p:cNvGrpSpPr>
          <p:nvPr/>
        </p:nvGrpSpPr>
        <p:grpSpPr bwMode="auto">
          <a:xfrm>
            <a:off x="6172200" y="5181600"/>
            <a:ext cx="2273300" cy="685800"/>
            <a:chOff x="3888" y="3264"/>
            <a:chExt cx="1432" cy="432"/>
          </a:xfrm>
        </p:grpSpPr>
        <p:grpSp>
          <p:nvGrpSpPr>
            <p:cNvPr id="377860" name="Group 4"/>
            <p:cNvGrpSpPr>
              <a:grpSpLocks/>
            </p:cNvGrpSpPr>
            <p:nvPr/>
          </p:nvGrpSpPr>
          <p:grpSpPr bwMode="auto">
            <a:xfrm>
              <a:off x="4226" y="3264"/>
              <a:ext cx="1094" cy="432"/>
              <a:chOff x="4570" y="3264"/>
              <a:chExt cx="1094" cy="432"/>
            </a:xfrm>
          </p:grpSpPr>
          <p:pic>
            <p:nvPicPr>
              <p:cNvPr id="377861" name="Picture 5" descr="txp_fig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3" y="3285"/>
                <a:ext cx="1056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77862" name="Picture 6" descr="txp_fig"/>
              <p:cNvPicPr>
                <a:picLocks noChangeAspect="1" noChangeArrowheads="1"/>
              </p:cNvPicPr>
              <p:nvPr>
                <p:custDataLst>
                  <p:tags r:id="rId18"/>
                </p:custDataLst>
              </p:nvPr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7" y="3520"/>
                <a:ext cx="592" cy="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00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7863" name="Rectangle 7"/>
              <p:cNvSpPr>
                <a:spLocks noChangeArrowheads="1"/>
              </p:cNvSpPr>
              <p:nvPr/>
            </p:nvSpPr>
            <p:spPr bwMode="auto">
              <a:xfrm>
                <a:off x="4570" y="3264"/>
                <a:ext cx="1094" cy="432"/>
              </a:xfrm>
              <a:prstGeom prst="rect">
                <a:avLst/>
              </a:prstGeom>
              <a:solidFill>
                <a:srgbClr val="0000FF">
                  <a:alpha val="0"/>
                </a:srgbClr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77865" name="Line 9"/>
            <p:cNvSpPr>
              <a:spLocks noChangeShapeType="1"/>
            </p:cNvSpPr>
            <p:nvPr/>
          </p:nvSpPr>
          <p:spPr bwMode="auto">
            <a:xfrm flipH="1">
              <a:off x="3888" y="3477"/>
              <a:ext cx="336" cy="19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77893" name="Picture 3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5940425"/>
            <a:ext cx="1154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97" name="Picture 4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5638800"/>
            <a:ext cx="420052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7869" name="Line 13"/>
          <p:cNvSpPr>
            <a:spLocks noChangeShapeType="1"/>
          </p:cNvSpPr>
          <p:nvPr/>
        </p:nvSpPr>
        <p:spPr bwMode="auto">
          <a:xfrm>
            <a:off x="0" y="6324600"/>
            <a:ext cx="3505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7870" name="Line 14"/>
          <p:cNvSpPr>
            <a:spLocks noChangeShapeType="1"/>
          </p:cNvSpPr>
          <p:nvPr/>
        </p:nvSpPr>
        <p:spPr bwMode="auto">
          <a:xfrm>
            <a:off x="3484563" y="63246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7894" name="Picture 3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384925"/>
            <a:ext cx="1154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7872" name="Line 16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7892" name="Picture 3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91" name="Picture 3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75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76" name="Picture 2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77" name="Picture 2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78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79" name="Picture 2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81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7887" name="Picture 31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670425"/>
            <a:ext cx="6926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7883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27625"/>
            <a:ext cx="27622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7889" name="Rectangle 33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90" name="Rectangle 34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7864" name="Rectangle 8"/>
          <p:cNvSpPr>
            <a:spLocks noChangeArrowheads="1"/>
          </p:cNvSpPr>
          <p:nvPr/>
        </p:nvSpPr>
        <p:spPr bwMode="auto">
          <a:xfrm>
            <a:off x="4419600" y="5602288"/>
            <a:ext cx="1736725" cy="1066800"/>
          </a:xfrm>
          <a:prstGeom prst="rect">
            <a:avLst/>
          </a:prstGeom>
          <a:solidFill>
            <a:srgbClr val="0000FF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7868" name="Picture 1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6384925"/>
            <a:ext cx="14954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9" grpId="0" animBg="1"/>
      <p:bldP spid="377870" grpId="0" animBg="1"/>
      <p:bldP spid="3778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E8B19-7EED-4BE0-9B42-D30763739247}" type="slidenum">
              <a:rPr lang="en-US"/>
              <a:pPr/>
              <a:t>8</a:t>
            </a:fld>
            <a:endParaRPr lang="en-US"/>
          </a:p>
        </p:txBody>
      </p:sp>
      <p:sp>
        <p:nvSpPr>
          <p:cNvPr id="378915" name="Line 35"/>
          <p:cNvSpPr>
            <a:spLocks noChangeShapeType="1"/>
          </p:cNvSpPr>
          <p:nvPr/>
        </p:nvSpPr>
        <p:spPr bwMode="auto">
          <a:xfrm>
            <a:off x="0" y="6324600"/>
            <a:ext cx="35052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6" name="Line 36"/>
          <p:cNvSpPr>
            <a:spLocks noChangeShapeType="1"/>
          </p:cNvSpPr>
          <p:nvPr/>
        </p:nvSpPr>
        <p:spPr bwMode="auto">
          <a:xfrm>
            <a:off x="3484563" y="6324600"/>
            <a:ext cx="0" cy="5334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17" name="Picture 3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384925"/>
            <a:ext cx="115411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18" name="Rectangle 3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19" name="Picture 3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6384925"/>
            <a:ext cx="14954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4" name="Picture 2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4267200"/>
            <a:ext cx="3311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5" name="Picture 2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4670425"/>
            <a:ext cx="69262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3" name="Picture 2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2" name="Picture 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261100"/>
            <a:ext cx="160972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883" name="Line 3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8911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09" name="Picture 2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886" name="Picture 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7" name="Picture 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8" name="Picture 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89" name="Picture 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0" name="Picture 1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2" name="Picture 1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895" name="Picture 1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127625"/>
            <a:ext cx="27622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0" name="Picture 3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075" y="6334125"/>
            <a:ext cx="11541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02" name="Line 22"/>
          <p:cNvSpPr>
            <a:spLocks noChangeShapeType="1"/>
          </p:cNvSpPr>
          <p:nvPr/>
        </p:nvSpPr>
        <p:spPr bwMode="auto">
          <a:xfrm>
            <a:off x="2667000" y="4648200"/>
            <a:ext cx="622300" cy="1727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08" name="Rectangle 28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78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2C-0A8E-4B71-8B1D-1AE182A9FB4C}" type="slidenum">
              <a:rPr lang="en-US"/>
              <a:pPr/>
              <a:t>9</a:t>
            </a:fld>
            <a:endParaRPr lang="en-US"/>
          </a:p>
        </p:txBody>
      </p:sp>
      <p:pic>
        <p:nvPicPr>
          <p:cNvPr id="379920" name="Picture 1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1600200"/>
            <a:ext cx="7853362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906" name="Line 2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925" name="Picture 2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24" name="Picture 2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3544888"/>
            <a:ext cx="31607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7342188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143000"/>
            <a:ext cx="319722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81000"/>
            <a:ext cx="448468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311400"/>
            <a:ext cx="40497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124200"/>
            <a:ext cx="5072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991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25650"/>
            <a:ext cx="4181475" cy="102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9916" name="Line 12"/>
          <p:cNvSpPr>
            <a:spLocks noChangeShapeType="1"/>
          </p:cNvSpPr>
          <p:nvPr/>
        </p:nvSpPr>
        <p:spPr bwMode="auto">
          <a:xfrm>
            <a:off x="0" y="5715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79930" name="Picture 2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5813425"/>
            <a:ext cx="7116763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26" name="Picture 2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13425"/>
            <a:ext cx="16652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9931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475" y="6248400"/>
            <a:ext cx="52419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9922" name="Rectangle 18"/>
          <p:cNvSpPr>
            <a:spLocks noChangeArrowheads="1"/>
          </p:cNvSpPr>
          <p:nvPr/>
        </p:nvSpPr>
        <p:spPr bwMode="auto">
          <a:xfrm>
            <a:off x="0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923" name="Rectangle 19"/>
          <p:cNvSpPr>
            <a:spLocks noChangeArrowheads="1"/>
          </p:cNvSpPr>
          <p:nvPr/>
        </p:nvSpPr>
        <p:spPr bwMode="auto">
          <a:xfrm>
            <a:off x="8229600" y="6248400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DISPLAYSOURCE" val="\documentclass{article}\pagestyle{empty}&#10;\begin{document}&#10;&#10;\end{document}&#10;"/>
  <p:tag name="EMBEDFONTS" val="1"/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8102&quot;&gt;&lt;property id=&quot;20148&quot; value=&quot;5&quot;/&gt;&lt;property id=&quot;20300&quot; value=&quot;Slide 2&quot;/&gt;&lt;property id=&quot;20307&quot; value=&quot;395&quot;/&gt;&lt;/object&gt;&lt;object type=&quot;3&quot; unique_id=&quot;18103&quot;&gt;&lt;property id=&quot;20148&quot; value=&quot;5&quot;/&gt;&lt;property id=&quot;20300&quot; value=&quot;Slide 3&quot;/&gt;&lt;property id=&quot;20307&quot; value=&quot;396&quot;/&gt;&lt;/object&gt;&lt;object type=&quot;3&quot; unique_id=&quot;18104&quot;&gt;&lt;property id=&quot;20148&quot; value=&quot;5&quot;/&gt;&lt;property id=&quot;20300&quot; value=&quot;Slide 4&quot;/&gt;&lt;property id=&quot;20307&quot; value=&quot;397&quot;/&gt;&lt;/object&gt;&lt;object type=&quot;3&quot; unique_id=&quot;18105&quot;&gt;&lt;property id=&quot;20148&quot; value=&quot;5&quot;/&gt;&lt;property id=&quot;20300&quot; value=&quot;Slide 5&quot;/&gt;&lt;property id=&quot;20307&quot; value=&quot;398&quot;/&gt;&lt;/object&gt;&lt;object type=&quot;3&quot; unique_id=&quot;18106&quot;&gt;&lt;property id=&quot;20148&quot; value=&quot;5&quot;/&gt;&lt;property id=&quot;20300&quot; value=&quot;Slide 6&quot;/&gt;&lt;property id=&quot;20307&quot; value=&quot;399&quot;/&gt;&lt;/object&gt;&lt;object type=&quot;3&quot; unique_id=&quot;18107&quot;&gt;&lt;property id=&quot;20148&quot; value=&quot;5&quot;/&gt;&lt;property id=&quot;20300&quot; value=&quot;Slide 7&quot;/&gt;&lt;property id=&quot;20307&quot; value=&quot;400&quot;/&gt;&lt;/object&gt;&lt;object type=&quot;3&quot; unique_id=&quot;18108&quot;&gt;&lt;property id=&quot;20148&quot; value=&quot;5&quot;/&gt;&lt;property id=&quot;20300&quot; value=&quot;Slide 8&quot;/&gt;&lt;property id=&quot;20307&quot; value=&quot;401&quot;/&gt;&lt;/object&gt;&lt;object type=&quot;3&quot; unique_id=&quot;18109&quot;&gt;&lt;property id=&quot;20148&quot; value=&quot;5&quot;/&gt;&lt;property id=&quot;20300&quot; value=&quot;Slide 9&quot;/&gt;&lt;property id=&quot;20307&quot; value=&quot;402&quot;/&gt;&lt;/object&gt;&lt;object type=&quot;3&quot; unique_id=&quot;18110&quot;&gt;&lt;property id=&quot;20148&quot; value=&quot;5&quot;/&gt;&lt;property id=&quot;20300&quot; value=&quot;Slide 10&quot;/&gt;&lt;property id=&quot;20307&quot; value=&quot;403&quot;/&gt;&lt;/object&gt;&lt;object type=&quot;3&quot; unique_id=&quot;18111&quot;&gt;&lt;property id=&quot;20148&quot; value=&quot;5&quot;/&gt;&lt;property id=&quot;20300&quot; value=&quot;Slide 11&quot;/&gt;&lt;property id=&quot;20307&quot; value=&quot;404&quot;/&gt;&lt;/object&gt;&lt;object type=&quot;3&quot; unique_id=&quot;18112&quot;&gt;&lt;property id=&quot;20148&quot; value=&quot;5&quot;/&gt;&lt;property id=&quot;20300&quot; value=&quot;Slide 12&quot;/&gt;&lt;property id=&quot;20307&quot; value=&quot;405&quot;/&gt;&lt;/object&gt;&lt;object type=&quot;3&quot; unique_id=&quot;25840&quot;&gt;&lt;property id=&quot;20148&quot; value=&quot;5&quot;/&gt;&lt;property id=&quot;20300&quot; value=&quot;Slide 13&quot;/&gt;&lt;property id=&quot;20307&quot; value=&quot;416&quot;/&gt;&lt;/object&gt;&lt;object type=&quot;3&quot; unique_id=&quot;25841&quot;&gt;&lt;property id=&quot;20148&quot; value=&quot;5&quot;/&gt;&lt;property id=&quot;20300&quot; value=&quot;Slide 14&quot;/&gt;&lt;property id=&quot;20307&quot; value=&quot;417&quot;/&gt;&lt;/object&gt;&lt;object type=&quot;3&quot; unique_id=&quot;25842&quot;&gt;&lt;property id=&quot;20148&quot; value=&quot;5&quot;/&gt;&lt;property id=&quot;20300&quot; value=&quot;Slide 15&quot;/&gt;&lt;property id=&quot;20307&quot; value=&quot;418&quot;/&gt;&lt;/object&gt;&lt;object type=&quot;3&quot; unique_id=&quot;25843&quot;&gt;&lt;property id=&quot;20148&quot; value=&quot;5&quot;/&gt;&lt;property id=&quot;20300&quot; value=&quot;Slide 16&quot;/&gt;&lt;property id=&quot;20307&quot; value=&quot;419&quot;/&gt;&lt;/object&gt;&lt;object type=&quot;3&quot; unique_id=&quot;25844&quot;&gt;&lt;property id=&quot;20148&quot; value=&quot;5&quot;/&gt;&lt;property id=&quot;20300&quot; value=&quot;Slide 17&quot;/&gt;&lt;property id=&quot;20307&quot; value=&quot;420&quot;/&gt;&lt;/object&gt;&lt;object type=&quot;3&quot; unique_id=&quot;25845&quot;&gt;&lt;property id=&quot;20148&quot; value=&quot;5&quot;/&gt;&lt;property id=&quot;20300&quot; value=&quot;Slide 18&quot;/&gt;&lt;property id=&quot;20307&quot; value=&quot;421&quot;/&gt;&lt;/object&gt;&lt;object type=&quot;3&quot; unique_id=&quot;25846&quot;&gt;&lt;property id=&quot;20148&quot; value=&quot;5&quot;/&gt;&lt;property id=&quot;20300&quot; value=&quot;Slide 19&quot;/&gt;&lt;property id=&quot;20307&quot; value=&quot;422&quot;/&gt;&lt;/object&gt;&lt;object type=&quot;3&quot; unique_id=&quot;25847&quot;&gt;&lt;property id=&quot;20148&quot; value=&quot;5&quot;/&gt;&lt;property id=&quot;20300&quot; value=&quot;Slide 20&quot;/&gt;&lt;property id=&quot;20307&quot; value=&quot;423&quot;/&gt;&lt;/object&gt;&lt;object type=&quot;3&quot; unique_id=&quot;25848&quot;&gt;&lt;property id=&quot;20148&quot; value=&quot;5&quot;/&gt;&lt;property id=&quot;20300&quot; value=&quot;Slide 21&quot;/&gt;&lt;property id=&quot;20307&quot; value=&quot;424&quot;/&gt;&lt;/object&gt;&lt;object type=&quot;3&quot; unique_id=&quot;25849&quot;&gt;&lt;property id=&quot;20148&quot; value=&quot;5&quot;/&gt;&lt;property id=&quot;20300&quot; value=&quot;Slide 22&quot;/&gt;&lt;property id=&quot;20307&quot; value=&quot;425&quot;/&gt;&lt;/object&gt;&lt;object type=&quot;3&quot; unique_id=&quot;25850&quot;&gt;&lt;property id=&quot;20148&quot; value=&quot;5&quot;/&gt;&lt;property id=&quot;20300&quot; value=&quot;Slide 23&quot;/&gt;&lt;property id=&quot;20307&quot; value=&quot;426&quot;/&gt;&lt;/object&gt;&lt;object type=&quot;3&quot; unique_id=&quot;25851&quot;&gt;&lt;property id=&quot;20148&quot; value=&quot;5&quot;/&gt;&lt;property id=&quot;20300&quot; value=&quot;Slide 24&quot;/&gt;&lt;property id=&quot;20307&quot; value=&quot;427&quot;/&gt;&lt;/object&gt;&lt;object type=&quot;3&quot; unique_id=&quot;25852&quot;&gt;&lt;property id=&quot;20148&quot; value=&quot;5&quot;/&gt;&lt;property id=&quot;20300&quot; value=&quot;Slide 25&quot;/&gt;&lt;property id=&quot;20307&quot; value=&quot;428&quot;/&gt;&lt;/object&gt;&lt;object type=&quot;3&quot; unique_id=&quot;25853&quot;&gt;&lt;property id=&quot;20148&quot; value=&quot;5&quot;/&gt;&lt;property id=&quot;20300&quot; value=&quot;Slide 26&quot;/&gt;&lt;property id=&quot;20307&quot; value=&quot;429&quot;/&gt;&lt;/object&gt;&lt;object type=&quot;3&quot; unique_id=&quot;25854&quot;&gt;&lt;property id=&quot;20148&quot; value=&quot;5&quot;/&gt;&lt;property id=&quot;20300&quot; value=&quot;Slide 27&quot;/&gt;&lt;property id=&quot;20307&quot; value=&quot;430&quot;/&gt;&lt;/object&gt;&lt;object type=&quot;3&quot; unique_id=&quot;25855&quot;&gt;&lt;property id=&quot;20148&quot; value=&quot;5&quot;/&gt;&lt;property id=&quot;20300&quot; value=&quot;Slide 28&quot;/&gt;&lt;property id=&quot;20307&quot; value=&quot;431&quot;/&gt;&lt;/object&gt;&lt;object type=&quot;3&quot; unique_id=&quot;25856&quot;&gt;&lt;property id=&quot;20148&quot; value=&quot;5&quot;/&gt;&lt;property id=&quot;20300&quot; value=&quot;Slide 29&quot;/&gt;&lt;property id=&quot;20307&quot; value=&quot;432&quot;/&gt;&lt;/object&gt;&lt;object type=&quot;3&quot; unique_id=&quot;25857&quot;&gt;&lt;property id=&quot;20148&quot; value=&quot;5&quot;/&gt;&lt;property id=&quot;20300&quot; value=&quot;Slide 30&quot;/&gt;&lt;property id=&quot;20307&quot; value=&quot;433&quot;/&gt;&lt;/object&gt;&lt;object type=&quot;3&quot; unique_id=&quot;25858&quot;&gt;&lt;property id=&quot;20148&quot; value=&quot;5&quot;/&gt;&lt;property id=&quot;20300&quot; value=&quot;Slide 32&quot;/&gt;&lt;property id=&quot;20307&quot; value=&quot;434&quot;/&gt;&lt;/object&gt;&lt;object type=&quot;3&quot; unique_id=&quot;25859&quot;&gt;&lt;property id=&quot;20148&quot; value=&quot;5&quot;/&gt;&lt;property id=&quot;20300&quot; value=&quot;Slide 34&quot;/&gt;&lt;property id=&quot;20307&quot; value=&quot;435&quot;/&gt;&lt;/object&gt;&lt;object type=&quot;3&quot; unique_id=&quot;25860&quot;&gt;&lt;property id=&quot;20148&quot; value=&quot;5&quot;/&gt;&lt;property id=&quot;20300&quot; value=&quot;Slide 35&quot;/&gt;&lt;property id=&quot;20307&quot; value=&quot;436&quot;/&gt;&lt;/object&gt;&lt;object type=&quot;3&quot; unique_id=&quot;25861&quot;&gt;&lt;property id=&quot;20148&quot; value=&quot;5&quot;/&gt;&lt;property id=&quot;20300&quot; value=&quot;Slide 36&quot;/&gt;&lt;property id=&quot;20307&quot; value=&quot;437&quot;/&gt;&lt;/object&gt;&lt;object type=&quot;3&quot; unique_id=&quot;25862&quot;&gt;&lt;property id=&quot;20148&quot; value=&quot;5&quot;/&gt;&lt;property id=&quot;20300&quot; value=&quot;Slide 38&quot;/&gt;&lt;property id=&quot;20307&quot; value=&quot;438&quot;/&gt;&lt;/object&gt;&lt;object type=&quot;3&quot; unique_id=&quot;25863&quot;&gt;&lt;property id=&quot;20148&quot; value=&quot;5&quot;/&gt;&lt;property id=&quot;20300&quot; value=&quot;Slide 39&quot;/&gt;&lt;property id=&quot;20307&quot; value=&quot;439&quot;/&gt;&lt;/object&gt;&lt;object type=&quot;3&quot; unique_id=&quot;25864&quot;&gt;&lt;property id=&quot;20148&quot; value=&quot;5&quot;/&gt;&lt;property id=&quot;20300&quot; value=&quot;Slide 40&quot;/&gt;&lt;property id=&quot;20307&quot; value=&quot;440&quot;/&gt;&lt;/object&gt;&lt;object type=&quot;3&quot; unique_id=&quot;25865&quot;&gt;&lt;property id=&quot;20148&quot; value=&quot;5&quot;/&gt;&lt;property id=&quot;20300&quot; value=&quot;Slide 41&quot;/&gt;&lt;property id=&quot;20307&quot; value=&quot;441&quot;/&gt;&lt;/object&gt;&lt;object type=&quot;3&quot; unique_id=&quot;25866&quot;&gt;&lt;property id=&quot;20148&quot; value=&quot;5&quot;/&gt;&lt;property id=&quot;20300&quot; value=&quot;Slide 42&quot;/&gt;&lt;property id=&quot;20307&quot; value=&quot;442&quot;/&gt;&lt;/object&gt;&lt;object type=&quot;3&quot; unique_id=&quot;25870&quot;&gt;&lt;property id=&quot;20148&quot; value=&quot;5&quot;/&gt;&lt;property id=&quot;20300&quot; value=&quot;Slide 47&quot;/&gt;&lt;property id=&quot;20307&quot; value=&quot;446&quot;/&gt;&lt;/object&gt;&lt;object type=&quot;3&quot; unique_id=&quot;43037&quot;&gt;&lt;property id=&quot;20148&quot; value=&quot;5&quot;/&gt;&lt;property id=&quot;20300&quot; value=&quot;Slide 33&quot;/&gt;&lt;property id=&quot;20307&quot; value=&quot;448&quot;/&gt;&lt;/object&gt;&lt;object type=&quot;3&quot; unique_id=&quot;43176&quot;&gt;&lt;property id=&quot;20148&quot; value=&quot;5&quot;/&gt;&lt;property id=&quot;20300&quot; value=&quot;Slide 31&quot;/&gt;&lt;property id=&quot;20307&quot; value=&quot;449&quot;/&gt;&lt;/object&gt;&lt;object type=&quot;3&quot; unique_id=&quot;43318&quot;&gt;&lt;property id=&quot;20148&quot; value=&quot;5&quot;/&gt;&lt;property id=&quot;20300&quot; value=&quot;Slide 43&quot;/&gt;&lt;property id=&quot;20307&quot; value=&quot;450&quot;/&gt;&lt;/object&gt;&lt;object type=&quot;3&quot; unique_id=&quot;43655&quot;&gt;&lt;property id=&quot;20148&quot; value=&quot;5&quot;/&gt;&lt;property id=&quot;20300&quot; value=&quot;Slide 44&quot;/&gt;&lt;property id=&quot;20307&quot; value=&quot;454&quot;/&gt;&lt;/object&gt;&lt;object type=&quot;3&quot; unique_id=&quot;43656&quot;&gt;&lt;property id=&quot;20148&quot; value=&quot;5&quot;/&gt;&lt;property id=&quot;20300&quot; value=&quot;Slide 45&quot;/&gt;&lt;property id=&quot;20307&quot; value=&quot;455&quot;/&gt;&lt;/object&gt;&lt;object type=&quot;3&quot; unique_id=&quot;43819&quot;&gt;&lt;property id=&quot;20148&quot; value=&quot;5&quot;/&gt;&lt;property id=&quot;20300&quot; value=&quot;Slide 46&quot;/&gt;&lt;property id=&quot;20307&quot; value=&quot;456&quot;/&gt;&lt;/object&gt;&lt;object type=&quot;3&quot; unique_id=&quot;44018&quot;&gt;&lt;property id=&quot;20148&quot; value=&quot;5&quot;/&gt;&lt;property id=&quot;20300&quot; value=&quot;Slide 37&quot;/&gt;&lt;property id=&quot;20307&quot; value=&quot;457&quot;/&gt;&lt;/object&gt;&lt;object type=&quot;3&quot; unique_id=&quot;144912&quot;&gt;&lt;property id=&quot;20148&quot; value=&quot;5&quot;/&gt;&lt;property id=&quot;20300&quot; value=&quot;Slide 1&quot;/&gt;&lt;property id=&quot;20307&quot; value=&quot;458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$(j,k)$-entry is $\hbox{Cov}[Z_j,Z_k]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4"/>
  <p:tag name="PICTUREFILESIZE" val="25398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$b_{jk}=a_{kj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95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linear combinations of $Z_1,\ldots,Z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3"/>
  <p:tag name="PICTUREFILESIZE" val="22493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Y_1\cr\vdots\cr Y_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825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09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Hi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376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,Y]=C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0843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\hbox{Cov}[Z,Z])A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1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7463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Z,A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32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A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4477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I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8"/>
  <p:tag name="PICTUREFILESIZE" val="468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\matrix{Z_1\cr\vdots\cr Z_n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6"/>
  <p:tag name="PICTUREFILESIZE" val="8026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2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1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\hbox{Cov}[Z,Z])A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17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Z,A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3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AZ,AZ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093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(AZ)^\circ((AZ)^t)^\circ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8"/>
  <p:tag name="PICTUREFILESIZE" val="1827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(AZ)^\circ((Z^tA^t)^\circ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742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\hbox{E}[AZ^\circ(Z^t)^\circ A^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451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\hbox{E}[Z^\circ(Z^t)^\circ])A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7"/>
  <p:tag name="PICTUREFILESIZE" val="1665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\hbox{Cov}[Z,Z])A^t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179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IOU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87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cess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59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A$ is a const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6"/>
  <p:tag name="PICTUREFILESIZE" val="935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3"/>
  <p:tag name="PICTUREFILESIZE" val="565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a diagonal $D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0"/>
  <p:tag name="PICTUREFILESIZE" val="203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Using the Spectral Theorem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1"/>
  <p:tag name="PICTUREFILESIZE" val="233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Why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96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92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o} find&#10;$D_*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8"/>
  <p:tag name="PICTUREFILESIZE" val="1457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D_*^2=D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8529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RD_*R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5"/>
  <p:tag name="PICTUREFILESIZE" val="763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2742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RD_*R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46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rotation&#10;$R\in{\mathbb R}^{n\times n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189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A:=RD_*R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54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R^t)^t(D_*)^tR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3337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D$ diag., with entries $\ge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225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67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Complicated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1772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 }&#10;we form new PCRVs by tak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3"/>
  <p:tag name="PICTUREFILESIZE" val="2640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A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3797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83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RD_*^2R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8"/>
  <p:tag name="PICTUREFILESIZE" val="881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RD_*R^{-1})(RD_*R^{-1}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7"/>
  <p:tag name="PICTUREFILESIZE" val="17384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RDR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6"/>
  <p:tag name="PICTUREFILESIZE" val="65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RDR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0151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RDR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7"/>
  <p:tag name="PICTUREFILESIZE" val="665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3051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pectral Thm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9"/>
  <p:tag name="PICTUREFILESIZE" val="1173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requires find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2"/>
  <p:tag name="PICTUREFILESIZE" val="1289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&#10;$Z_1,\ldots,Z_n$, be uncorrelated PCRVs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6"/>
  <p:tag name="PICTUREFILESIZE" val="2732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eigval/eigvec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12559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zero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3"/>
  <p:tag name="PICTUREFILESIZE" val="7379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char.~poly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747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634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0&amp;1&amp;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754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0&amp;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16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1&amp;2&amp;0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705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0&amp;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at is the variance-covarian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4"/>
  <p:tag name="PICTUREFILESIZE" val="2351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ll with variance $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434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1&amp;-2\cr&#10;1&amp;2&amp;0\cr&#10;-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46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7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371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43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4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78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1&amp;-2\cr&#10;1&amp;2&amp;0\cr&#10;-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462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04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1&amp;-2\cr&#10;1&amp;2&amp;0\cr&#10;-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462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C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2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1&amp;-2\cr&#10;1&amp;2&amp;0\cr&#10;-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746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3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6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2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83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ffici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004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2&amp;0\cr&#10;-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3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65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C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ecess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59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57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99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2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83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C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2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99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Ques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68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579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2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839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E_1CE_1^tE_2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837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2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83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-1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714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1&amp;0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518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35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78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1&amp;0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51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53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E_1CE_1^tE_2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1083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E_3E_2E_1CE_1^tE_2^tE_3^t=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637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3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588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08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E_3E_2E_1CE_1^tE_2^tE_3^t=I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5"/>
  <p:tag name="PICTUREFILESIZE" val="16378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E_1^{-1}E_2^{-1}E_3^{-1}I&#10;(E_3^t)^{-1}(E_2^t)^{-1}(E_1^t)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2"/>
  <p:tag name="PICTUREFILESIZE" val="2756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06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=A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605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A=E_1^{-1}E_2^{-1}E_3^{-1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8"/>
  <p:tag name="PICTUREFILESIZE" val="11963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E_1^{-1}E_2^{-1}E_3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992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3=\left[&#10;\matrix{&#10;1&amp;0&amp;0\cr&#10;-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5"/>
  <p:tag name="PICTUREFILESIZE" val="25288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3^{-1}=\left[&#10;\matrix{&#10;1&amp;0&amp;0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83"/>
  <p:tag name="PICTUREFILESIZE" val="257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n\times n$ identity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1"/>
  <p:tag name="PICTUREFILESIZE" val="1890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75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3^{-1}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325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752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75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05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8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=\left[&#10;\matrix{&#10;1&amp;0&amp;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5109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^{-1}=\left[&#10;\matrix{&#10;1&amp;0&amp;-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6201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^{-1}E_3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159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3^{-1}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4325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E_1^{-1}E_2^{-1}E_3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99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752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051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8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=\left[&#10;\matrix{&#10;1&amp;0&amp;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5109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^{-1}=\left[&#10;\matrix{&#10;1&amp;0&amp;-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6201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^{-1}E_3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159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E_1^{-1}E_2^{-1}E_3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992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8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^{-1}E_3^{-1}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15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83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=\left[&#10;\matrix{&#10;1&amp;0&amp;0\cr&#10;0&amp;1&amp;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4784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^{-1}=\left[&#10;\matrix{&#10;1&amp;0&amp;0\cr&#10;0&amp;1&amp;-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5376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E_1^{-1}E_2^{-1}E_3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992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0&amp;1&amp;-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47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-1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66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83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2^{-1}E_3^{-1}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7159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^{-1}E_2^{-1}E_3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59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0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283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=\left[&#10;\matrix{&#10;1&amp;0&amp;0\cr&#10;0&amp;1&amp;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24784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^{-1}=\left[&#10;\matrix{&#10;1&amp;0&amp;0\cr&#10;0&amp;1&amp;-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9"/>
  <p:tag name="PICTUREFILESIZE" val="25376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E_1^{-1}E_2^{-1}E_3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99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^{-1}E_2^{-1}E_3^{-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59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0&amp;1&amp;-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7478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-1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663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135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^{-1}E_2^{-1}E_3^{-1}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592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-1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663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"/>
  <p:tag name="PICTUREFILESIZE" val="3135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6"/>
  <p:tag name="PICTUREFILESIZE" val="11766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=E_1^{-1}E_2^{-1}E_3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8"/>
  <p:tag name="PICTUREFILESIZE" val="11992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C=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231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-1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6636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0&amp;1&amp;0\cr&#10;-2&amp;-1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6680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6349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"/>
  <p:tag name="PICTUREFILESIZE" val="3833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v}[Y_j,Y_k]=&#10;\sum_{l=1}^n\sum_{m=1}^n\,&#10;a_{jl}a_{km}\hbox{Cov}[Z_l,Z_m]&#10;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3"/>
  <p:tag name="PICTUREFILESIZE" val="40837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1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E_1^{-1}E_2^{-1}E_3^{-1}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592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-2\cr&#10;1&amp;1&amp;-1\cr&#10;0&amp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6636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-3/5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2055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6349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6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matrix of $Z_1,\ldots,Z_n$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8"/>
  <p:tag name="PICTUREFILESIZE" val="1386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-3/5&amp;0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9851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chanized 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678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53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5"/>
  <p:tag name="PICTUREFILESIZE" val="7315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definite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32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mi-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2"/>
  <p:tag name="PICTUREFILESIZE" val="488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uppe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6"/>
  <p:tag name="PICTUREFILESIZE" val="4832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triangle$?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"/>
  <p:tag name="PICTUREFILESIZE" val="2954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ower triang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33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matrice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710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etc., using {\color{red}only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4"/>
  <p:tag name="PICTUREFILESIZE" val="1249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lower triangular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333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7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43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242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0&amp;1&amp;1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754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0&amp;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16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0&amp;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591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3&amp;1&amp;-6\cr&#10;1&amp;3&amp;0\cr&#10;-6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9518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3&amp;7&amp;-6\cr&#10;1&amp;3&amp;0\cr&#10;-6&amp;-3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9017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3&amp;7&amp;-6\cr&#10;7&amp;6&amp;-3\cr&#10;-6&amp;-3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918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chanized 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678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3178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2543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2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33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65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1&amp;0&amp;0\cr&#10;0&amp;1&amp;0\cr&#10;2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565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1CE_1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64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3&amp;0\cr&#10;0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3&amp;0\cr&#10;-6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2"/>
  <p:tag name="PICTUREFILESIZE" val="18205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3&amp;1&amp;-6\cr&#10;1&amp;3&amp;0\cr&#10;-6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0"/>
  <p:tag name="PICTUREFILESIZE" val="1951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chanized 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678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579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delta_l^m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81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2995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2E_1CE_1^tE_2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4"/>
  <p:tag name="PICTUREFILESIZE" val="11689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1&amp;0\cr&#10;1&amp;3&amp;0\cr&#10;0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16223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chanized 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67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1/3&amp;0\cr&#10;0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9683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-1/3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2024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a_{jl}a_{kl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462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&amp;0\cr&#10;-1/3&amp;1&amp;0\cr&#10;0&amp;0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20247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2/3&amp;0&amp;0\cr&#10;1&amp;3&amp;0\cr&#10;0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20790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2/3&amp;0&amp;0\cr&#10;0&amp;3&amp;0\cr&#10;0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21133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E_3E_2E_1CE_1^tE_2^tE_3^t=D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065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295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3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588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E_3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"/>
  <p:tag name="PICTUREFILESIZE" val="3008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E_3E_2E_1CE_1^tE_2^tE_3^t=D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2"/>
  <p:tag name="PICTUREFILESIZE" val="18065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(E_1)^{-1}(E_2)^{-1}(E_3)^{-1}D&#10;D(E_3^t)^{-1}(E_2^t)^{-1}(E_1^t)^{-1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3"/>
  <p:tag name="PICTUREFILESIZE" val="35684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C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"/>
  <p:tag name="PICTUREFILESIZE" val="3106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7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58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7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Y_k:=\sum_{m=1}^n\,a_{km}Z_m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1"/>
  <p:tag name="PICTUREFILESIZE" val="18535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$: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"/>
  <p:tag name="PICTUREFILESIZE" val="1507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ompute} $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9598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Mechanized Easier 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67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2/3&amp;0&amp;0\cr&#10;0&amp;3&amp;0\cr&#10;0&amp;0&amp;3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2113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what kinds} of variance-covarianc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2"/>
  <p:tag name="PICTUREFILESIZE" val="2543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"/>
  <p:tag name="PICTUREFILESIZE" val="3295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\sqrt{2/3}&amp;0&amp;0\cr&#10;0&amp;\sqrt{3}&amp;0\cr&#10;0&amp;0&amp;\sqrt{3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2"/>
  <p:tag name="PICTUREFILESIZE" val="28487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"/>
  <p:tag name="PICTUREFILESIZE" val="2161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1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hbox{Cov}[Y_j,Y_k]=&#10;\sum_{l=1}^n\,&#10;a_{jl}a_{kl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24214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11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9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lem if positive&#10;{\color{red}semi}definite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625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-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63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6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j,k, \quad c_{jk}=\sum_{l=1}^n\,&#10;a_{jl}a_{kl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1738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5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11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lem if positive&#10;{\color{red}semi}definite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625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-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63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6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53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-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363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-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4"/>
  <p:tag name="PICTUREFILESIZE" val="8011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63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lem if positive&#10;{\color{red}semi}definite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625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53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08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63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lem if positive&#10;{\color{red}semi}definite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62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5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506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9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08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08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506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97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lem if positive&#10;{\color{red}semi}definite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625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The 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3153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matrices can we ge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4"/>
  <p:tag name="PICTUREFILESIZE" val="165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0"/>
  <p:tag name="PICTUREFILESIZE" val="20963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08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Problem if positive&#10;{\color{red}semi}definite??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6625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506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97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3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972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0\cr&#10;0&amp;0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11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j,k, \quad c_{jk}=\sum_{l=1}^n\,&#10;a_{jl}a_{kl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4"/>
  <p:tag name="PICTUREFILESIZE" val="21738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0&amp;1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7508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both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974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(\bullet)$ the $(1,1)$-entry of $C$&#10;is $\ge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7"/>
  <p:tag name="PICTUREFILESIZE" val="27160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irst row \&amp; column of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4157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74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pos.~s.def.~symm.~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612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\bullet)$&#10;{\color[rgb]{0,.8,0}if} the $(1,1)$-entry of $C$&#10;is 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8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.g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"/>
  <p:tag name="PICTUREFILESIZE" val="3693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displaystyle{M:=&#10;\left[\matrix{&#10;0&amp;0&amp;4&amp;0\cr&#10;0&amp;33&amp;12&amp;5\cr&#10;4&amp;12&amp;100&amp;-1\cr&#10;0&amp;5&amp;-1&amp;6&#10;}\right]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44865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{\color{blue}xy}+100{\color{blue}y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2"/>
  <p:tag name="PICTUREFILESIZE" val="10939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$ is {\color{red}no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6775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positive semidefinit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694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for some} ${\color{blue}x},{\color{blue}y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8"/>
  <p:tag name="PICTUREFILESIZE" val="10287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Q_M({\color{blue}x},{\color{blue}0},{\color{blue}y},{\color{blue}0})&lt;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5730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1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93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both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974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(\bullet)$ the $(1,1)$-entry of $C$&#10;is $\ge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7"/>
  <p:tag name="PICTUREFILESIZE" val="27160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irst row \&amp; column of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4157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74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\bullet)$&#10;{\color[rgb]{0,.8,0}if} the $(1,1)$-entry of $C$&#10;is 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86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pos.~s.def.~symm.~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612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o prove the {\color{red}Improved}&#10;Cholesky Decomp.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3"/>
  <p:tag name="PICTUREFILESIZE" val="32856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Use} the $(1,1)$-entry to kill the 1st row \&amp; co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7"/>
  <p:tag name="PICTUREFILESIZE" val="33404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use} the $(2,2)$-entr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378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n {\color[rgb]{1,0,1}use} the $(3,3)$-entry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19547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it etc.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"/>
  <p:tag name="PICTUREFILESIZE" val="3390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1&amp;3\cr&#10;3&amp;9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430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x&amp;0\cr&#10;y&amp;z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8"/>
  <p:tag name="PICTUREFILESIZE" val="870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x&amp;y\cr&#10;0&amp;z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8268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x^2&amp;xy\cr&#10;xy&amp;y^2+z^2}\right]$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38"/>
  <p:tag name="PICTUREFILESIZE" val="15637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1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3111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3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54"/>
  <p:tag name="PICTUREFILESIZE" val="4161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0$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53"/>
  <p:tag name="PICTUREFILESIZE" val="356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n practic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425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6349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ymmetri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2"/>
  <p:tag name="PICTUREFILESIZE" val="937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&amp;0&amp;0\cr&#10;v&amp;w&amp;0\cr&#10;x&amp;y&amp;z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7271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&amp;v&amp;x\cr&#10;0&amp;w&amp;y\cr&#10;0&amp;0&amp;z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6495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^2&amp;uv&amp;ux\cr&#10;uv&amp;v^2+w^2&amp;vx+wy\cr&#10;ux&amp;vx+wy&amp;x^2+y^2+z^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41790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=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5561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=3/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21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2/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244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9/5)+w^2=3=15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0"/>
  <p:tag name="PICTUREFILESIZE" val="16506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(1/5)\sqrt{5/6}=1/\sqrt{3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1877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(6/5)+y\sqrt{6/5}=-1=-5/5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3"/>
  <p:tag name="PICTUREFILESIZE" val="2141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=\sqrt{6/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855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(1/5)\sqrt{5/6}=1/\sqrt{3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1877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=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5561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=3/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21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2/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244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=\sqrt{6/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855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6349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&amp;0&amp;0\cr&#10;v&amp;w&amp;0\cr&#10;x&amp;y&amp;z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7271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&amp;v&amp;x\cr&#10;0&amp;w&amp;y\cr&#10;0&amp;0&amp;z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6495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^2&amp;uv&amp;ux\cr&#10;uv&amp;v^2+w^2&amp;vx+wy\cr&#10;ux&amp;vx+wy&amp;x^2+y^2+z^2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41790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4/5)+(1/30)+z^2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8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4/30)+(1/30)+z^2=30/3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4"/>
  <p:tag name="PICTUREFILESIZE" val="24914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\sqrt{5/30}=\sqrt{1/6}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2170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A^t$,&#10;{\color[rgb]{1,0,1}an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620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=\sqrt{6/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855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y=(1/5)\sqrt{5/6}=1/\sqrt{30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6"/>
  <p:tag name="PICTUREFILESIZE" val="21877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u=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4"/>
  <p:tag name="PICTUREFILESIZE" val="5561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=3/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8021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x=-2/\sqrt{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8244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w=\sqrt{6/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9855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4/5)+(1/30)+z^2=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1"/>
  <p:tag name="PICTUREFILESIZE" val="18688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(24/30)+(1/30)+z^2=30/3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4"/>
  <p:tag name="PICTUREFILESIZE" val="24914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z=\sqrt{5/30}=\sqrt{1/6}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4"/>
  <p:tag name="PICTUREFILESIZE" val="2217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j,k$,&#10;{\color[rgb]{1,0,1}let}&#10;$b_{jk}$ be the $(j,k)$-entry of $B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1021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5&amp;3&amp;-2\cr&#10;3&amp;3&amp;-1\cr&#10;-2&amp;-1&amp;1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6"/>
  <p:tag name="PICTUREFILESIZE" val="16349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&amp;0&amp;0\cr&#10;v&amp;w&amp;0\cr&#10;x&amp;y&amp;z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7271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u&amp;v&amp;x\cr&#10;0&amp;w&amp;y\cr&#10;0&amp;0&amp;z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16495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6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\sqrt{5}&amp;0&amp;0\cr&#10;3/\sqrt{5}&amp;\sqrt{6/5}&amp;0\cr&#10;-2/\sqrt{5}&amp;1/\sqrt{30}&amp;1/\sqrt{6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6"/>
  <p:tag name="PICTUREFILESIZE" val="43163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\left[&#10;\matrix{&#10;\sqrt{5}&amp;3/\sqrt{5}&amp;-2/\sqrt{5}\cr&#10;0&amp;\sqrt{6/5}&amp;1/\sqrt{30}\cr&#10;0&amp;0&amp;1/\sqrt{6}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2"/>
  <p:tag name="PICTUREFILESIZE" val="42123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iven pos.~semi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6"/>
  <p:tag name="PICTUREFILESIZE" val="27320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$A\in{\mathbb R}^{n\times n}$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844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$b_{jk}=a_{kj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955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74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both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974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times n$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255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pos.~s.def.~symmetr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226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(\bullet)$ the $(n,n)$-entry of $C$&#10;is $\ge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27282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\bullet)$&#10;{\color[rgb]{0,.8,0}if} the $(n,n)$-entry of $C$&#10;is 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726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$n$th row \&amp; column&#10;of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3862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pos.~s.def.~symm.~matrix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4"/>
  <p:tag name="PICTUREFILESIZE" val="24612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both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974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7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\bullet)$&#10;{\color[rgb]{0,.8,0}if} the $(1,1)$-entry of $C$&#10;is 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4"/>
  <p:tag name="PICTUREFILESIZE" val="28686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(\bullet)$ the $(1,1)$-entry of $C$&#10;is $\ge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7"/>
  <p:tag name="PICTUREFILESIZE" val="27160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first row \&amp; column of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0"/>
  <p:tag name="PICTUREFILESIZE" val="24157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re both $0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8974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\times n$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255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C$ be a pos.~s.def.~symmetr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4"/>
  <p:tag name="PICTUREFILESIZE" val="23226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(\bullet)$ the $(n,n)$-entry of $C$&#10;is $\ge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8"/>
  <p:tag name="PICTUREFILESIZE" val="2728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d} $(\bullet)$&#10;{\color[rgb]{0,.8,0}if} the $(n,n)$-entry of $C$&#10;is $=0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5"/>
  <p:tag name="PICTUREFILESIZE" val="28726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the $n$th row \&amp; column&#10;of $C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4"/>
  <p:tag name="PICTUREFILESIZE" val="2386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Key 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777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A^t$,&#10;{\color[rgb]{1,0,1}an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620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upp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258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290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cond&#10;\color[rgb]{0,.8,0}{\color{red}Improved}&#10;Cholesky Decomposition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5035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upp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258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29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cond&#10;\color[rgb]{0,.8,0}{\color{red}Improved}&#10;Cholesky Decomposition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5035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 {\color{red}upper triangular}&#10;{\color[rgb]{0,.8,0}iff}&#10;$B$ {\color{red}lower triangula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1288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:=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208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B^t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6373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{\color[rgb]{0,.8,0}\forall}j,k, \quad c_{jk}=\sum_{l=1}^n\,&#10;a_{jl}b_{lk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22353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B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4"/>
  <p:tag name="PICTUREFILESIZE" val="22399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B^t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890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ird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2"/>
  <p:tag name="PICTUREFILESIZE" val="33110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B^t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7"/>
  <p:tag name="PICTUREFILESIZE" val="6373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A$ {\color{red}lower triangular}&#10;{\color[rgb]{0,.8,0}iff}&#10;$B$ {\color{red}upper triangular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4"/>
  <p:tag name="PICTUREFILESIZE" val="31304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:=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6"/>
  <p:tag name="PICTUREFILESIZE" val="5208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1630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upp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258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290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cond&#10;\color[rgb]{0,.8,0}{\color{red}Improved}&#10;Cholesky Decomposition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5035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Probl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247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upper triangular}&#10;$B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365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B^t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890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urth&#10;\color[rgb]{0,.8,0}{\color{red}Improved}&#10;Cholesky Decom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3654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AA^t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1"/>
  <p:tag name="PICTUREFILESIZE" val="8290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{\color{red}Improved}&#10;Cholesky Decomposi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8238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C=AA^t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29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hbox{Cov}[Y_j,Y_k]=c_{jk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4384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low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3"/>
  <p:tag name="PICTUREFILESIZE" val="22329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def.}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616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upper triangular}&#10;$A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2258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econd&#10;\color[rgb]{0,.8,0}{\color{red}Improved}&#10;Cholesky Decomposition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9"/>
  <p:tag name="PICTUREFILESIZE" val="35035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SKILL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9"/>
  <p:tag name="PICTUREFILESIZE" val="6383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iven&#10;pos.~semidef.~symm.~$C\in{\mathbb R}^{n\times n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76"/>
  <p:tag name="PICTUREFILESIZE" val="27379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find the four Cholesky decompositions of $C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6"/>
  <p:tag name="PICTUREFILESIZE" val="3300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ositive semidefinite symmetric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8"/>
  <p:tag name="PICTUREFILESIZE" val="29485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exists}${\color{red}upper triangular}&#10;$B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22365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&#10;\forall}$pos.~{\color{red}semi}def.~symm.~$C\in{\mathbb R}^{n\times n}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5"/>
  <p:tag name="PICTUREFILESIZE" val="24836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diag.~entries$\ge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964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C=B^t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3"/>
  <p:tag name="PICTUREFILESIZE" val="8890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urth&#10;\color[rgb]{0,.8,0}{\color{red}Improved}&#10;Cholesky Decomposi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23"/>
  <p:tag name="PICTUREFILESIZE" val="33654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7183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END OF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7100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LINEAR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82"/>
  <p:tag name="PICTUREFILESIZE" val="6840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ALGEBRA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931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[c_{jk}]\in{\mathbb R}^{n\times n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9"/>
  <p:tag name="PICTUREFILESIZE" val="14268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uppose} we are given a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932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,&#10;${\color[rgb]{0,.8,0}\forall}$integers&#10;$j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7069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,&#10;{\color[rgb]{0,.8,0}$\forall$}integers&#10;$j,k\in[1,n]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8"/>
  <p:tag name="PICTUREFILESIZE" val="21478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e set&#10;$\displaystyle{Y_j:=\sum_{l=1}^n\,a_{jl}Z_l}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1"/>
  <p:tag name="PICTUREFILESIZE" val="2201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j,k$,&#10;{\color[rgb]{1,0,1}let}&#10;$b_{jk}$ be the $(j,k)$-entry of $B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10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Sufficient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900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 $b_{jk}=a_{kj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9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A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583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$(j,k)$-entry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7"/>
  <p:tag name="PICTUREFILESIZE" val="1042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of $A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0"/>
  <p:tag name="PICTUREFILESIZE" val="552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Wan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809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A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9"/>
  <p:tag name="PICTUREFILESIZE" val="5837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:=A^t$,&#10;{\color[rgb]{1,0,1}and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16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j,k$,&#10;{\color[rgb]{1,0,1}let}&#10;$b_{jk}$ be the $(j,k)$-entry of $B$;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6"/>
  <p:tag name="PICTUREFILESIZE" val="3102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Find} a matrix&#10;$A=[a_{jk}]\in{\mathbb R}^{n\times n}$&#10;{\color[rgb]{0,.8,0}such that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3193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C=AA^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597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1750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0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52</Words>
  <Application>Microsoft Office PowerPoint</Application>
  <PresentationFormat>On-screen Show (4:3)</PresentationFormat>
  <Paragraphs>50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adams</dc:creator>
  <cp:lastModifiedBy>adams</cp:lastModifiedBy>
  <cp:revision>202</cp:revision>
  <dcterms:created xsi:type="dcterms:W3CDTF">2007-11-29T22:28:17Z</dcterms:created>
  <dcterms:modified xsi:type="dcterms:W3CDTF">2011-02-24T17:05:14Z</dcterms:modified>
</cp:coreProperties>
</file>