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4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5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6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7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8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9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0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11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12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13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14.xml" ContentType="application/vnd.openxmlformats-officedocument.presentationml.notesSlide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15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16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17.xml" ContentType="application/vnd.openxmlformats-officedocument.presentationml.notesSlide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18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notesSlides/notesSlide19.xml" ContentType="application/vnd.openxmlformats-officedocument.presentationml.notesSlid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notesSlides/notesSlide20.xml" ContentType="application/vnd.openxmlformats-officedocument.presentationml.notesSlide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notesSlides/notesSlide21.xml" ContentType="application/vnd.openxmlformats-officedocument.presentationml.notesSlide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notesSlides/notesSlide22.xml" ContentType="application/vnd.openxmlformats-officedocument.presentationml.notesSlide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notesSlides/notesSlide23.xml" ContentType="application/vnd.openxmlformats-officedocument.presentationml.notesSlide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notesSlides/notesSlide24.xml" ContentType="application/vnd.openxmlformats-officedocument.presentationml.notesSlide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notesSlides/notesSlide25.xml" ContentType="application/vnd.openxmlformats-officedocument.presentationml.notesSlide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notesSlides/notesSlide26.xml" ContentType="application/vnd.openxmlformats-officedocument.presentationml.notesSlide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notesSlides/notesSlide27.xml" ContentType="application/vnd.openxmlformats-officedocument.presentationml.notesSlide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notesSlides/notesSlide28.xml" ContentType="application/vnd.openxmlformats-officedocument.presentationml.notesSlide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notesSlides/notesSlide29.xml" ContentType="application/vnd.openxmlformats-officedocument.presentationml.notesSlide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760" r:id="rId2"/>
    <p:sldId id="734" r:id="rId3"/>
    <p:sldId id="735" r:id="rId4"/>
    <p:sldId id="736" r:id="rId5"/>
    <p:sldId id="737" r:id="rId6"/>
    <p:sldId id="738" r:id="rId7"/>
    <p:sldId id="692" r:id="rId8"/>
    <p:sldId id="693" r:id="rId9"/>
    <p:sldId id="694" r:id="rId10"/>
    <p:sldId id="695" r:id="rId11"/>
    <p:sldId id="696" r:id="rId12"/>
    <p:sldId id="697" r:id="rId13"/>
    <p:sldId id="698" r:id="rId14"/>
    <p:sldId id="699" r:id="rId15"/>
    <p:sldId id="700" r:id="rId16"/>
    <p:sldId id="733" r:id="rId17"/>
    <p:sldId id="732" r:id="rId18"/>
    <p:sldId id="729" r:id="rId19"/>
    <p:sldId id="730" r:id="rId20"/>
    <p:sldId id="731" r:id="rId21"/>
    <p:sldId id="702" r:id="rId22"/>
    <p:sldId id="728" r:id="rId23"/>
    <p:sldId id="704" r:id="rId24"/>
    <p:sldId id="705" r:id="rId25"/>
    <p:sldId id="706" r:id="rId26"/>
    <p:sldId id="707" r:id="rId27"/>
    <p:sldId id="708" r:id="rId28"/>
    <p:sldId id="709" r:id="rId29"/>
    <p:sldId id="710" r:id="rId30"/>
    <p:sldId id="711" r:id="rId31"/>
    <p:sldId id="712" r:id="rId32"/>
    <p:sldId id="713" r:id="rId33"/>
    <p:sldId id="714" r:id="rId34"/>
    <p:sldId id="715" r:id="rId35"/>
    <p:sldId id="716" r:id="rId36"/>
    <p:sldId id="717" r:id="rId37"/>
    <p:sldId id="718" r:id="rId38"/>
    <p:sldId id="739" r:id="rId39"/>
    <p:sldId id="740" r:id="rId40"/>
    <p:sldId id="741" r:id="rId41"/>
    <p:sldId id="742" r:id="rId42"/>
    <p:sldId id="743" r:id="rId43"/>
    <p:sldId id="744" r:id="rId44"/>
    <p:sldId id="750" r:id="rId45"/>
    <p:sldId id="745" r:id="rId46"/>
    <p:sldId id="746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 autoAdjust="0"/>
    <p:restoredTop sz="94660"/>
  </p:normalViewPr>
  <p:slideViewPr>
    <p:cSldViewPr>
      <p:cViewPr varScale="1">
        <p:scale>
          <a:sx n="76" d="100"/>
          <a:sy n="76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F4D096-D927-48A3-A5F3-30CAC7532B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8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EB9DE-DEA9-47BE-BE7B-F799C5BF72CB}" type="slidenum">
              <a:rPr lang="en-US"/>
              <a:pPr/>
              <a:t>2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FB982-DE4E-450E-B954-E2B8C6DFDD55}" type="slidenum">
              <a:rPr lang="en-US"/>
              <a:pPr/>
              <a:t>11</a:t>
            </a:fld>
            <a:endParaRPr lang="en-US"/>
          </a:p>
        </p:txBody>
      </p:sp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2E19F-8352-4385-8AFD-583967099686}" type="slidenum">
              <a:rPr lang="en-US"/>
              <a:pPr/>
              <a:t>12</a:t>
            </a:fld>
            <a:endParaRPr lang="en-U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3997C-1A1A-47E4-9403-7922D53D4394}" type="slidenum">
              <a:rPr lang="en-US"/>
              <a:pPr/>
              <a:t>13</a:t>
            </a:fld>
            <a:endParaRPr lang="en-U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BA1FB-9E2C-44A4-87B8-5CDB73AF8C8A}" type="slidenum">
              <a:rPr lang="en-US"/>
              <a:pPr/>
              <a:t>14</a:t>
            </a:fld>
            <a:endParaRPr lang="en-U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DF52C-829B-4289-9330-A98DAFE7A863}" type="slidenum">
              <a:rPr lang="en-US"/>
              <a:pPr/>
              <a:t>15</a:t>
            </a:fld>
            <a:endParaRPr lang="en-US"/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88A18-9B0E-4986-91D7-F17C90526358}" type="slidenum">
              <a:rPr lang="en-US"/>
              <a:pPr/>
              <a:t>16</a:t>
            </a:fld>
            <a:endParaRPr lang="en-US"/>
          </a:p>
        </p:txBody>
      </p:sp>
      <p:sp>
        <p:nvSpPr>
          <p:cNvPr id="94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93E81-89BF-4C68-BFF5-77C5EBA7F9D7}" type="slidenum">
              <a:rPr lang="en-US"/>
              <a:pPr/>
              <a:t>17</a:t>
            </a:fld>
            <a:endParaRPr lang="en-US"/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3D9BA-0BE2-412B-8C93-E2E0C0F154F1}" type="slidenum">
              <a:rPr lang="en-US"/>
              <a:pPr/>
              <a:t>18</a:t>
            </a:fld>
            <a:endParaRPr lang="en-US"/>
          </a:p>
        </p:txBody>
      </p:sp>
      <p:sp>
        <p:nvSpPr>
          <p:cNvPr id="94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56C04D-8D72-43FB-BEC6-6758D88F7B16}" type="slidenum">
              <a:rPr lang="en-US"/>
              <a:pPr/>
              <a:t>19</a:t>
            </a:fld>
            <a:endParaRPr lang="en-US"/>
          </a:p>
        </p:txBody>
      </p:sp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A9889-C6AA-4C09-B923-E4C18E44CFAE}" type="slidenum">
              <a:rPr lang="en-US"/>
              <a:pPr/>
              <a:t>20</a:t>
            </a:fld>
            <a:endParaRPr lang="en-US"/>
          </a:p>
        </p:txBody>
      </p:sp>
      <p:sp>
        <p:nvSpPr>
          <p:cNvPr id="94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98D12-AF75-4EC2-B63B-2B112F64AD9A}" type="slidenum">
              <a:rPr lang="en-US"/>
              <a:pPr/>
              <a:t>3</a:t>
            </a:fld>
            <a:endParaRPr lang="en-US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B1052-81EF-42D7-9237-B90BB8E2ED92}" type="slidenum">
              <a:rPr lang="en-US"/>
              <a:pPr/>
              <a:t>21</a:t>
            </a:fld>
            <a:endParaRPr lang="en-US"/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C90C1-9498-443D-9BDD-9536828A6731}" type="slidenum">
              <a:rPr lang="en-US"/>
              <a:pPr/>
              <a:t>22</a:t>
            </a:fld>
            <a:endParaRPr lang="en-US"/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D469F-8812-4FE4-9659-52B48392AE79}" type="slidenum">
              <a:rPr lang="en-US"/>
              <a:pPr/>
              <a:t>23</a:t>
            </a:fld>
            <a:endParaRPr lang="en-US"/>
          </a:p>
        </p:txBody>
      </p:sp>
      <p:sp>
        <p:nvSpPr>
          <p:cNvPr id="95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63D47-0171-4241-A60A-3ABB50D1A23B}" type="slidenum">
              <a:rPr lang="en-US"/>
              <a:pPr/>
              <a:t>24</a:t>
            </a:fld>
            <a:endParaRPr lang="en-US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D5C15-861F-480C-BEB0-C8260A6DA0D0}" type="slidenum">
              <a:rPr lang="en-US"/>
              <a:pPr/>
              <a:t>25</a:t>
            </a:fld>
            <a:endParaRPr lang="en-US"/>
          </a:p>
        </p:txBody>
      </p:sp>
      <p:sp>
        <p:nvSpPr>
          <p:cNvPr id="95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F934A-AFD1-43D4-854C-35E067374946}" type="slidenum">
              <a:rPr lang="en-US"/>
              <a:pPr/>
              <a:t>26</a:t>
            </a:fld>
            <a:endParaRPr lang="en-US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7270F-61C1-4429-A801-CE1B72415B67}" type="slidenum">
              <a:rPr lang="en-US"/>
              <a:pPr/>
              <a:t>27</a:t>
            </a:fld>
            <a:endParaRPr lang="en-US"/>
          </a:p>
        </p:txBody>
      </p:sp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A8AD6-21B9-44C5-B4DC-BD129A91BC4F}" type="slidenum">
              <a:rPr lang="en-US"/>
              <a:pPr/>
              <a:t>28</a:t>
            </a:fld>
            <a:endParaRPr lang="en-US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E46C4-1411-4A5D-9CA1-95F6B4C8DED3}" type="slidenum">
              <a:rPr lang="en-US"/>
              <a:pPr/>
              <a:t>29</a:t>
            </a:fld>
            <a:endParaRPr lang="en-US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6537E-6796-4080-91A5-E7904F12FACA}" type="slidenum">
              <a:rPr lang="en-US"/>
              <a:pPr/>
              <a:t>30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41BF6-355D-4174-AD06-203E6AB4D35B}" type="slidenum">
              <a:rPr lang="en-US"/>
              <a:pPr/>
              <a:t>4</a:t>
            </a:fld>
            <a:endParaRPr lang="en-US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422CE-B014-499F-BBE4-4928E4FCF873}" type="slidenum">
              <a:rPr lang="en-US"/>
              <a:pPr/>
              <a:t>5</a:t>
            </a:fld>
            <a:endParaRPr lang="en-U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3FDF3-C12E-4881-A63A-AF110560D17C}" type="slidenum">
              <a:rPr lang="en-US"/>
              <a:pPr/>
              <a:t>6</a:t>
            </a:fld>
            <a:endParaRPr lang="en-US"/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E8AD2-B860-4226-BA11-B578A42A2FE7}" type="slidenum">
              <a:rPr lang="en-US"/>
              <a:pPr/>
              <a:t>7</a:t>
            </a:fld>
            <a:endParaRPr lang="en-US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D8A2A-96D3-4B33-9C46-11A15F1B02CE}" type="slidenum">
              <a:rPr lang="en-US"/>
              <a:pPr/>
              <a:t>8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63E5E-7B5F-4A42-B687-8AE6D0E39343}" type="slidenum">
              <a:rPr lang="en-US"/>
              <a:pPr/>
              <a:t>9</a:t>
            </a:fld>
            <a:endParaRPr lang="en-U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10932-113E-4A72-BF5E-D30701466F9D}" type="slidenum">
              <a:rPr lang="en-US"/>
              <a:pPr/>
              <a:t>10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59E72-4B87-4F87-A718-F96B39BC92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EDC78-38D2-467B-9D10-A3A871D5F1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2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D8A9F-E78D-4BFE-9B27-BEA3B9E679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6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3E8DC-5158-4661-A3AB-C874E6B2A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0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A0D63-205D-4B41-88D7-183CA85AB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5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3BD74-0280-40A5-BCDB-210780C242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1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30AE9-F56D-4B79-9598-070B34519B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4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B7290-959A-4C7C-9121-D7889DF6B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2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A4681-585C-4E9E-8D34-8FADFD25C9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1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3314E-4C02-4F97-8B07-0AB208CCB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3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FE879-6945-4263-82FA-67646FC981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0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D79781-4EF1-4F5D-A76C-FB464B61AB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tags" Target="../tags/tag258.xml"/><Relationship Id="rId39" Type="http://schemas.openxmlformats.org/officeDocument/2006/relationships/image" Target="../media/image84.png"/><Relationship Id="rId21" Type="http://schemas.openxmlformats.org/officeDocument/2006/relationships/tags" Target="../tags/tag253.xml"/><Relationship Id="rId34" Type="http://schemas.openxmlformats.org/officeDocument/2006/relationships/tags" Target="../tags/tag266.xml"/><Relationship Id="rId42" Type="http://schemas.openxmlformats.org/officeDocument/2006/relationships/image" Target="../media/image74.png"/><Relationship Id="rId47" Type="http://schemas.openxmlformats.org/officeDocument/2006/relationships/image" Target="../media/image53.png"/><Relationship Id="rId50" Type="http://schemas.openxmlformats.org/officeDocument/2006/relationships/image" Target="../media/image43.png"/><Relationship Id="rId55" Type="http://schemas.openxmlformats.org/officeDocument/2006/relationships/image" Target="../media/image49.png"/><Relationship Id="rId63" Type="http://schemas.openxmlformats.org/officeDocument/2006/relationships/image" Target="../media/image75.png"/><Relationship Id="rId68" Type="http://schemas.openxmlformats.org/officeDocument/2006/relationships/image" Target="../media/image85.png"/><Relationship Id="rId7" Type="http://schemas.openxmlformats.org/officeDocument/2006/relationships/tags" Target="../tags/tag239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9" Type="http://schemas.openxmlformats.org/officeDocument/2006/relationships/tags" Target="../tags/tag261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tags" Target="../tags/tag256.xml"/><Relationship Id="rId32" Type="http://schemas.openxmlformats.org/officeDocument/2006/relationships/tags" Target="../tags/tag264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44.png"/><Relationship Id="rId45" Type="http://schemas.openxmlformats.org/officeDocument/2006/relationships/image" Target="../media/image78.png"/><Relationship Id="rId53" Type="http://schemas.openxmlformats.org/officeDocument/2006/relationships/image" Target="../media/image54.png"/><Relationship Id="rId58" Type="http://schemas.openxmlformats.org/officeDocument/2006/relationships/image" Target="../media/image73.png"/><Relationship Id="rId66" Type="http://schemas.openxmlformats.org/officeDocument/2006/relationships/image" Target="../media/image56.png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28" Type="http://schemas.openxmlformats.org/officeDocument/2006/relationships/tags" Target="../tags/tag260.xml"/><Relationship Id="rId36" Type="http://schemas.openxmlformats.org/officeDocument/2006/relationships/tags" Target="../tags/tag268.xml"/><Relationship Id="rId49" Type="http://schemas.openxmlformats.org/officeDocument/2006/relationships/image" Target="../media/image42.png"/><Relationship Id="rId57" Type="http://schemas.openxmlformats.org/officeDocument/2006/relationships/image" Target="../media/image70.png"/><Relationship Id="rId61" Type="http://schemas.openxmlformats.org/officeDocument/2006/relationships/image" Target="../media/image71.png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31" Type="http://schemas.openxmlformats.org/officeDocument/2006/relationships/tags" Target="../tags/tag263.xml"/><Relationship Id="rId44" Type="http://schemas.openxmlformats.org/officeDocument/2006/relationships/image" Target="../media/image77.png"/><Relationship Id="rId52" Type="http://schemas.openxmlformats.org/officeDocument/2006/relationships/image" Target="../media/image47.png"/><Relationship Id="rId60" Type="http://schemas.openxmlformats.org/officeDocument/2006/relationships/image" Target="../media/image68.png"/><Relationship Id="rId65" Type="http://schemas.openxmlformats.org/officeDocument/2006/relationships/image" Target="../media/image55.png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Relationship Id="rId27" Type="http://schemas.openxmlformats.org/officeDocument/2006/relationships/tags" Target="../tags/tag259.xml"/><Relationship Id="rId30" Type="http://schemas.openxmlformats.org/officeDocument/2006/relationships/tags" Target="../tags/tag262.xml"/><Relationship Id="rId35" Type="http://schemas.openxmlformats.org/officeDocument/2006/relationships/tags" Target="../tags/tag267.xml"/><Relationship Id="rId43" Type="http://schemas.openxmlformats.org/officeDocument/2006/relationships/image" Target="../media/image76.png"/><Relationship Id="rId48" Type="http://schemas.openxmlformats.org/officeDocument/2006/relationships/image" Target="../media/image41.png"/><Relationship Id="rId56" Type="http://schemas.openxmlformats.org/officeDocument/2006/relationships/image" Target="../media/image69.png"/><Relationship Id="rId64" Type="http://schemas.openxmlformats.org/officeDocument/2006/relationships/image" Target="../media/image45.png"/><Relationship Id="rId69" Type="http://schemas.openxmlformats.org/officeDocument/2006/relationships/image" Target="../media/image86.png"/><Relationship Id="rId8" Type="http://schemas.openxmlformats.org/officeDocument/2006/relationships/tags" Target="../tags/tag240.xml"/><Relationship Id="rId51" Type="http://schemas.openxmlformats.org/officeDocument/2006/relationships/image" Target="../media/image46.png"/><Relationship Id="rId3" Type="http://schemas.openxmlformats.org/officeDocument/2006/relationships/tags" Target="../tags/tag235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tags" Target="../tags/tag257.xml"/><Relationship Id="rId33" Type="http://schemas.openxmlformats.org/officeDocument/2006/relationships/tags" Target="../tags/tag265.xml"/><Relationship Id="rId38" Type="http://schemas.openxmlformats.org/officeDocument/2006/relationships/notesSlide" Target="../notesSlides/notesSlide9.xml"/><Relationship Id="rId46" Type="http://schemas.openxmlformats.org/officeDocument/2006/relationships/image" Target="../media/image79.png"/><Relationship Id="rId59" Type="http://schemas.openxmlformats.org/officeDocument/2006/relationships/image" Target="../media/image67.png"/><Relationship Id="rId67" Type="http://schemas.openxmlformats.org/officeDocument/2006/relationships/image" Target="../media/image91.png"/><Relationship Id="rId20" Type="http://schemas.openxmlformats.org/officeDocument/2006/relationships/tags" Target="../tags/tag252.xml"/><Relationship Id="rId41" Type="http://schemas.openxmlformats.org/officeDocument/2006/relationships/image" Target="../media/image83.png"/><Relationship Id="rId54" Type="http://schemas.openxmlformats.org/officeDocument/2006/relationships/image" Target="../media/image48.png"/><Relationship Id="rId62" Type="http://schemas.openxmlformats.org/officeDocument/2006/relationships/image" Target="../media/image72.png"/><Relationship Id="rId70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81.xml"/><Relationship Id="rId18" Type="http://schemas.openxmlformats.org/officeDocument/2006/relationships/tags" Target="../tags/tag286.xml"/><Relationship Id="rId26" Type="http://schemas.openxmlformats.org/officeDocument/2006/relationships/tags" Target="../tags/tag294.xml"/><Relationship Id="rId39" Type="http://schemas.openxmlformats.org/officeDocument/2006/relationships/image" Target="../media/image84.png"/><Relationship Id="rId21" Type="http://schemas.openxmlformats.org/officeDocument/2006/relationships/tags" Target="../tags/tag289.xml"/><Relationship Id="rId34" Type="http://schemas.openxmlformats.org/officeDocument/2006/relationships/tags" Target="../tags/tag302.xml"/><Relationship Id="rId42" Type="http://schemas.openxmlformats.org/officeDocument/2006/relationships/image" Target="../media/image53.png"/><Relationship Id="rId47" Type="http://schemas.openxmlformats.org/officeDocument/2006/relationships/image" Target="../media/image47.png"/><Relationship Id="rId50" Type="http://schemas.openxmlformats.org/officeDocument/2006/relationships/image" Target="../media/image49.png"/><Relationship Id="rId55" Type="http://schemas.openxmlformats.org/officeDocument/2006/relationships/image" Target="../media/image75.png"/><Relationship Id="rId63" Type="http://schemas.openxmlformats.org/officeDocument/2006/relationships/image" Target="../media/image85.png"/><Relationship Id="rId68" Type="http://schemas.openxmlformats.org/officeDocument/2006/relationships/image" Target="../media/image77.png"/><Relationship Id="rId7" Type="http://schemas.openxmlformats.org/officeDocument/2006/relationships/tags" Target="../tags/tag275.xml"/><Relationship Id="rId71" Type="http://schemas.openxmlformats.org/officeDocument/2006/relationships/image" Target="../media/image69.png"/><Relationship Id="rId2" Type="http://schemas.openxmlformats.org/officeDocument/2006/relationships/tags" Target="../tags/tag270.xml"/><Relationship Id="rId16" Type="http://schemas.openxmlformats.org/officeDocument/2006/relationships/tags" Target="../tags/tag284.xml"/><Relationship Id="rId29" Type="http://schemas.openxmlformats.org/officeDocument/2006/relationships/tags" Target="../tags/tag297.xml"/><Relationship Id="rId11" Type="http://schemas.openxmlformats.org/officeDocument/2006/relationships/tags" Target="../tags/tag279.xml"/><Relationship Id="rId24" Type="http://schemas.openxmlformats.org/officeDocument/2006/relationships/tags" Target="../tags/tag292.xml"/><Relationship Id="rId32" Type="http://schemas.openxmlformats.org/officeDocument/2006/relationships/tags" Target="../tags/tag300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44.png"/><Relationship Id="rId45" Type="http://schemas.openxmlformats.org/officeDocument/2006/relationships/image" Target="../media/image43.png"/><Relationship Id="rId53" Type="http://schemas.openxmlformats.org/officeDocument/2006/relationships/image" Target="../media/image71.png"/><Relationship Id="rId58" Type="http://schemas.openxmlformats.org/officeDocument/2006/relationships/image" Target="../media/image94.png"/><Relationship Id="rId66" Type="http://schemas.openxmlformats.org/officeDocument/2006/relationships/image" Target="../media/image74.png"/><Relationship Id="rId5" Type="http://schemas.openxmlformats.org/officeDocument/2006/relationships/tags" Target="../tags/tag273.xml"/><Relationship Id="rId15" Type="http://schemas.openxmlformats.org/officeDocument/2006/relationships/tags" Target="../tags/tag283.xml"/><Relationship Id="rId23" Type="http://schemas.openxmlformats.org/officeDocument/2006/relationships/tags" Target="../tags/tag291.xml"/><Relationship Id="rId28" Type="http://schemas.openxmlformats.org/officeDocument/2006/relationships/tags" Target="../tags/tag296.xml"/><Relationship Id="rId36" Type="http://schemas.openxmlformats.org/officeDocument/2006/relationships/tags" Target="../tags/tag304.xml"/><Relationship Id="rId49" Type="http://schemas.openxmlformats.org/officeDocument/2006/relationships/image" Target="../media/image48.png"/><Relationship Id="rId57" Type="http://schemas.openxmlformats.org/officeDocument/2006/relationships/image" Target="../media/image93.png"/><Relationship Id="rId61" Type="http://schemas.openxmlformats.org/officeDocument/2006/relationships/image" Target="../media/image55.png"/><Relationship Id="rId10" Type="http://schemas.openxmlformats.org/officeDocument/2006/relationships/tags" Target="../tags/tag278.xml"/><Relationship Id="rId19" Type="http://schemas.openxmlformats.org/officeDocument/2006/relationships/tags" Target="../tags/tag287.xml"/><Relationship Id="rId31" Type="http://schemas.openxmlformats.org/officeDocument/2006/relationships/tags" Target="../tags/tag299.xml"/><Relationship Id="rId44" Type="http://schemas.openxmlformats.org/officeDocument/2006/relationships/image" Target="../media/image42.png"/><Relationship Id="rId52" Type="http://schemas.openxmlformats.org/officeDocument/2006/relationships/image" Target="../media/image68.png"/><Relationship Id="rId60" Type="http://schemas.openxmlformats.org/officeDocument/2006/relationships/image" Target="../media/image45.png"/><Relationship Id="rId65" Type="http://schemas.openxmlformats.org/officeDocument/2006/relationships/image" Target="../media/image80.png"/><Relationship Id="rId73" Type="http://schemas.openxmlformats.org/officeDocument/2006/relationships/image" Target="../media/image73.png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Relationship Id="rId22" Type="http://schemas.openxmlformats.org/officeDocument/2006/relationships/tags" Target="../tags/tag290.xml"/><Relationship Id="rId27" Type="http://schemas.openxmlformats.org/officeDocument/2006/relationships/tags" Target="../tags/tag295.xml"/><Relationship Id="rId30" Type="http://schemas.openxmlformats.org/officeDocument/2006/relationships/tags" Target="../tags/tag298.xml"/><Relationship Id="rId35" Type="http://schemas.openxmlformats.org/officeDocument/2006/relationships/tags" Target="../tags/tag303.xml"/><Relationship Id="rId43" Type="http://schemas.openxmlformats.org/officeDocument/2006/relationships/image" Target="../media/image41.png"/><Relationship Id="rId48" Type="http://schemas.openxmlformats.org/officeDocument/2006/relationships/image" Target="../media/image54.png"/><Relationship Id="rId56" Type="http://schemas.openxmlformats.org/officeDocument/2006/relationships/image" Target="../media/image92.png"/><Relationship Id="rId64" Type="http://schemas.openxmlformats.org/officeDocument/2006/relationships/image" Target="../media/image86.png"/><Relationship Id="rId69" Type="http://schemas.openxmlformats.org/officeDocument/2006/relationships/image" Target="../media/image78.png"/><Relationship Id="rId8" Type="http://schemas.openxmlformats.org/officeDocument/2006/relationships/tags" Target="../tags/tag276.xml"/><Relationship Id="rId51" Type="http://schemas.openxmlformats.org/officeDocument/2006/relationships/image" Target="../media/image67.png"/><Relationship Id="rId72" Type="http://schemas.openxmlformats.org/officeDocument/2006/relationships/image" Target="../media/image70.png"/><Relationship Id="rId3" Type="http://schemas.openxmlformats.org/officeDocument/2006/relationships/tags" Target="../tags/tag271.xml"/><Relationship Id="rId12" Type="http://schemas.openxmlformats.org/officeDocument/2006/relationships/tags" Target="../tags/tag280.xml"/><Relationship Id="rId17" Type="http://schemas.openxmlformats.org/officeDocument/2006/relationships/tags" Target="../tags/tag285.xml"/><Relationship Id="rId25" Type="http://schemas.openxmlformats.org/officeDocument/2006/relationships/tags" Target="../tags/tag293.xml"/><Relationship Id="rId33" Type="http://schemas.openxmlformats.org/officeDocument/2006/relationships/tags" Target="../tags/tag301.xml"/><Relationship Id="rId38" Type="http://schemas.openxmlformats.org/officeDocument/2006/relationships/notesSlide" Target="../notesSlides/notesSlide10.xml"/><Relationship Id="rId46" Type="http://schemas.openxmlformats.org/officeDocument/2006/relationships/image" Target="../media/image46.png"/><Relationship Id="rId59" Type="http://schemas.openxmlformats.org/officeDocument/2006/relationships/image" Target="../media/image95.png"/><Relationship Id="rId67" Type="http://schemas.openxmlformats.org/officeDocument/2006/relationships/image" Target="../media/image76.png"/><Relationship Id="rId20" Type="http://schemas.openxmlformats.org/officeDocument/2006/relationships/tags" Target="../tags/tag288.xml"/><Relationship Id="rId41" Type="http://schemas.openxmlformats.org/officeDocument/2006/relationships/image" Target="../media/image91.png"/><Relationship Id="rId54" Type="http://schemas.openxmlformats.org/officeDocument/2006/relationships/image" Target="../media/image72.png"/><Relationship Id="rId62" Type="http://schemas.openxmlformats.org/officeDocument/2006/relationships/image" Target="../media/image56.png"/><Relationship Id="rId70" Type="http://schemas.openxmlformats.org/officeDocument/2006/relationships/image" Target="../media/image79.png"/><Relationship Id="rId1" Type="http://schemas.openxmlformats.org/officeDocument/2006/relationships/tags" Target="../tags/tag269.xml"/><Relationship Id="rId6" Type="http://schemas.openxmlformats.org/officeDocument/2006/relationships/tags" Target="../tags/tag27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17.xml"/><Relationship Id="rId18" Type="http://schemas.openxmlformats.org/officeDocument/2006/relationships/tags" Target="../tags/tag322.xml"/><Relationship Id="rId26" Type="http://schemas.openxmlformats.org/officeDocument/2006/relationships/tags" Target="../tags/tag330.xml"/><Relationship Id="rId39" Type="http://schemas.openxmlformats.org/officeDocument/2006/relationships/notesSlide" Target="../notesSlides/notesSlide11.xml"/><Relationship Id="rId21" Type="http://schemas.openxmlformats.org/officeDocument/2006/relationships/tags" Target="../tags/tag325.xml"/><Relationship Id="rId34" Type="http://schemas.openxmlformats.org/officeDocument/2006/relationships/tags" Target="../tags/tag338.xml"/><Relationship Id="rId42" Type="http://schemas.openxmlformats.org/officeDocument/2006/relationships/image" Target="../media/image91.png"/><Relationship Id="rId47" Type="http://schemas.openxmlformats.org/officeDocument/2006/relationships/image" Target="../media/image46.png"/><Relationship Id="rId50" Type="http://schemas.openxmlformats.org/officeDocument/2006/relationships/image" Target="../media/image48.png"/><Relationship Id="rId55" Type="http://schemas.openxmlformats.org/officeDocument/2006/relationships/image" Target="../media/image72.png"/><Relationship Id="rId63" Type="http://schemas.openxmlformats.org/officeDocument/2006/relationships/image" Target="../media/image74.png"/><Relationship Id="rId68" Type="http://schemas.openxmlformats.org/officeDocument/2006/relationships/image" Target="../media/image69.png"/><Relationship Id="rId7" Type="http://schemas.openxmlformats.org/officeDocument/2006/relationships/tags" Target="../tags/tag311.xml"/><Relationship Id="rId71" Type="http://schemas.openxmlformats.org/officeDocument/2006/relationships/image" Target="../media/image96.png"/><Relationship Id="rId2" Type="http://schemas.openxmlformats.org/officeDocument/2006/relationships/tags" Target="../tags/tag306.xml"/><Relationship Id="rId16" Type="http://schemas.openxmlformats.org/officeDocument/2006/relationships/tags" Target="../tags/tag320.xml"/><Relationship Id="rId29" Type="http://schemas.openxmlformats.org/officeDocument/2006/relationships/tags" Target="../tags/tag333.xml"/><Relationship Id="rId11" Type="http://schemas.openxmlformats.org/officeDocument/2006/relationships/tags" Target="../tags/tag315.xml"/><Relationship Id="rId24" Type="http://schemas.openxmlformats.org/officeDocument/2006/relationships/tags" Target="../tags/tag328.xml"/><Relationship Id="rId32" Type="http://schemas.openxmlformats.org/officeDocument/2006/relationships/tags" Target="../tags/tag336.xml"/><Relationship Id="rId37" Type="http://schemas.openxmlformats.org/officeDocument/2006/relationships/tags" Target="../tags/tag341.xml"/><Relationship Id="rId40" Type="http://schemas.openxmlformats.org/officeDocument/2006/relationships/image" Target="../media/image84.png"/><Relationship Id="rId45" Type="http://schemas.openxmlformats.org/officeDocument/2006/relationships/image" Target="../media/image42.png"/><Relationship Id="rId53" Type="http://schemas.openxmlformats.org/officeDocument/2006/relationships/image" Target="../media/image68.png"/><Relationship Id="rId58" Type="http://schemas.openxmlformats.org/officeDocument/2006/relationships/image" Target="../media/image55.png"/><Relationship Id="rId66" Type="http://schemas.openxmlformats.org/officeDocument/2006/relationships/image" Target="../media/image78.png"/><Relationship Id="rId74" Type="http://schemas.openxmlformats.org/officeDocument/2006/relationships/image" Target="../media/image99.png"/><Relationship Id="rId5" Type="http://schemas.openxmlformats.org/officeDocument/2006/relationships/tags" Target="../tags/tag309.xml"/><Relationship Id="rId15" Type="http://schemas.openxmlformats.org/officeDocument/2006/relationships/tags" Target="../tags/tag319.xml"/><Relationship Id="rId23" Type="http://schemas.openxmlformats.org/officeDocument/2006/relationships/tags" Target="../tags/tag327.xml"/><Relationship Id="rId28" Type="http://schemas.openxmlformats.org/officeDocument/2006/relationships/tags" Target="../tags/tag332.xml"/><Relationship Id="rId36" Type="http://schemas.openxmlformats.org/officeDocument/2006/relationships/tags" Target="../tags/tag340.xml"/><Relationship Id="rId49" Type="http://schemas.openxmlformats.org/officeDocument/2006/relationships/image" Target="../media/image54.png"/><Relationship Id="rId57" Type="http://schemas.openxmlformats.org/officeDocument/2006/relationships/image" Target="../media/image45.png"/><Relationship Id="rId61" Type="http://schemas.openxmlformats.org/officeDocument/2006/relationships/image" Target="../media/image86.png"/><Relationship Id="rId10" Type="http://schemas.openxmlformats.org/officeDocument/2006/relationships/tags" Target="../tags/tag314.xml"/><Relationship Id="rId19" Type="http://schemas.openxmlformats.org/officeDocument/2006/relationships/tags" Target="../tags/tag323.xml"/><Relationship Id="rId31" Type="http://schemas.openxmlformats.org/officeDocument/2006/relationships/tags" Target="../tags/tag335.xml"/><Relationship Id="rId44" Type="http://schemas.openxmlformats.org/officeDocument/2006/relationships/image" Target="../media/image41.png"/><Relationship Id="rId52" Type="http://schemas.openxmlformats.org/officeDocument/2006/relationships/image" Target="../media/image67.png"/><Relationship Id="rId60" Type="http://schemas.openxmlformats.org/officeDocument/2006/relationships/image" Target="../media/image85.png"/><Relationship Id="rId65" Type="http://schemas.openxmlformats.org/officeDocument/2006/relationships/image" Target="../media/image77.png"/><Relationship Id="rId73" Type="http://schemas.openxmlformats.org/officeDocument/2006/relationships/image" Target="../media/image98.png"/><Relationship Id="rId4" Type="http://schemas.openxmlformats.org/officeDocument/2006/relationships/tags" Target="../tags/tag308.xml"/><Relationship Id="rId9" Type="http://schemas.openxmlformats.org/officeDocument/2006/relationships/tags" Target="../tags/tag313.xml"/><Relationship Id="rId14" Type="http://schemas.openxmlformats.org/officeDocument/2006/relationships/tags" Target="../tags/tag318.xml"/><Relationship Id="rId22" Type="http://schemas.openxmlformats.org/officeDocument/2006/relationships/tags" Target="../tags/tag326.xml"/><Relationship Id="rId27" Type="http://schemas.openxmlformats.org/officeDocument/2006/relationships/tags" Target="../tags/tag331.xml"/><Relationship Id="rId30" Type="http://schemas.openxmlformats.org/officeDocument/2006/relationships/tags" Target="../tags/tag334.xml"/><Relationship Id="rId35" Type="http://schemas.openxmlformats.org/officeDocument/2006/relationships/tags" Target="../tags/tag339.xml"/><Relationship Id="rId43" Type="http://schemas.openxmlformats.org/officeDocument/2006/relationships/image" Target="../media/image53.png"/><Relationship Id="rId48" Type="http://schemas.openxmlformats.org/officeDocument/2006/relationships/image" Target="../media/image47.png"/><Relationship Id="rId56" Type="http://schemas.openxmlformats.org/officeDocument/2006/relationships/image" Target="../media/image75.png"/><Relationship Id="rId64" Type="http://schemas.openxmlformats.org/officeDocument/2006/relationships/image" Target="../media/image76.png"/><Relationship Id="rId69" Type="http://schemas.openxmlformats.org/officeDocument/2006/relationships/image" Target="../media/image70.png"/><Relationship Id="rId8" Type="http://schemas.openxmlformats.org/officeDocument/2006/relationships/tags" Target="../tags/tag312.xml"/><Relationship Id="rId51" Type="http://schemas.openxmlformats.org/officeDocument/2006/relationships/image" Target="../media/image49.png"/><Relationship Id="rId72" Type="http://schemas.openxmlformats.org/officeDocument/2006/relationships/image" Target="../media/image97.png"/><Relationship Id="rId3" Type="http://schemas.openxmlformats.org/officeDocument/2006/relationships/tags" Target="../tags/tag307.xml"/><Relationship Id="rId12" Type="http://schemas.openxmlformats.org/officeDocument/2006/relationships/tags" Target="../tags/tag316.xml"/><Relationship Id="rId17" Type="http://schemas.openxmlformats.org/officeDocument/2006/relationships/tags" Target="../tags/tag321.xml"/><Relationship Id="rId25" Type="http://schemas.openxmlformats.org/officeDocument/2006/relationships/tags" Target="../tags/tag329.xml"/><Relationship Id="rId33" Type="http://schemas.openxmlformats.org/officeDocument/2006/relationships/tags" Target="../tags/tag337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43.png"/><Relationship Id="rId59" Type="http://schemas.openxmlformats.org/officeDocument/2006/relationships/image" Target="../media/image56.png"/><Relationship Id="rId67" Type="http://schemas.openxmlformats.org/officeDocument/2006/relationships/image" Target="../media/image79.png"/><Relationship Id="rId20" Type="http://schemas.openxmlformats.org/officeDocument/2006/relationships/tags" Target="../tags/tag324.xml"/><Relationship Id="rId41" Type="http://schemas.openxmlformats.org/officeDocument/2006/relationships/image" Target="../media/image44.png"/><Relationship Id="rId54" Type="http://schemas.openxmlformats.org/officeDocument/2006/relationships/image" Target="../media/image71.png"/><Relationship Id="rId62" Type="http://schemas.openxmlformats.org/officeDocument/2006/relationships/image" Target="../media/image80.png"/><Relationship Id="rId70" Type="http://schemas.openxmlformats.org/officeDocument/2006/relationships/image" Target="../media/image73.png"/><Relationship Id="rId1" Type="http://schemas.openxmlformats.org/officeDocument/2006/relationships/tags" Target="../tags/tag305.xml"/><Relationship Id="rId6" Type="http://schemas.openxmlformats.org/officeDocument/2006/relationships/tags" Target="../tags/tag31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54.xml"/><Relationship Id="rId18" Type="http://schemas.openxmlformats.org/officeDocument/2006/relationships/tags" Target="../tags/tag359.xml"/><Relationship Id="rId26" Type="http://schemas.openxmlformats.org/officeDocument/2006/relationships/tags" Target="../tags/tag367.xml"/><Relationship Id="rId39" Type="http://schemas.openxmlformats.org/officeDocument/2006/relationships/tags" Target="../tags/tag380.xml"/><Relationship Id="rId21" Type="http://schemas.openxmlformats.org/officeDocument/2006/relationships/tags" Target="../tags/tag362.xml"/><Relationship Id="rId34" Type="http://schemas.openxmlformats.org/officeDocument/2006/relationships/tags" Target="../tags/tag375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53.png"/><Relationship Id="rId50" Type="http://schemas.openxmlformats.org/officeDocument/2006/relationships/image" Target="../media/image43.png"/><Relationship Id="rId55" Type="http://schemas.openxmlformats.org/officeDocument/2006/relationships/image" Target="../media/image49.png"/><Relationship Id="rId63" Type="http://schemas.openxmlformats.org/officeDocument/2006/relationships/image" Target="../media/image56.png"/><Relationship Id="rId68" Type="http://schemas.openxmlformats.org/officeDocument/2006/relationships/image" Target="../media/image97.png"/><Relationship Id="rId76" Type="http://schemas.openxmlformats.org/officeDocument/2006/relationships/image" Target="../media/image105.png"/><Relationship Id="rId7" Type="http://schemas.openxmlformats.org/officeDocument/2006/relationships/tags" Target="../tags/tag348.xml"/><Relationship Id="rId71" Type="http://schemas.openxmlformats.org/officeDocument/2006/relationships/image" Target="../media/image100.png"/><Relationship Id="rId2" Type="http://schemas.openxmlformats.org/officeDocument/2006/relationships/tags" Target="../tags/tag343.xml"/><Relationship Id="rId16" Type="http://schemas.openxmlformats.org/officeDocument/2006/relationships/tags" Target="../tags/tag357.xml"/><Relationship Id="rId29" Type="http://schemas.openxmlformats.org/officeDocument/2006/relationships/tags" Target="../tags/tag370.xml"/><Relationship Id="rId11" Type="http://schemas.openxmlformats.org/officeDocument/2006/relationships/tags" Target="../tags/tag352.xml"/><Relationship Id="rId24" Type="http://schemas.openxmlformats.org/officeDocument/2006/relationships/tags" Target="../tags/tag365.xml"/><Relationship Id="rId32" Type="http://schemas.openxmlformats.org/officeDocument/2006/relationships/tags" Target="../tags/tag373.xml"/><Relationship Id="rId37" Type="http://schemas.openxmlformats.org/officeDocument/2006/relationships/tags" Target="../tags/tag378.xml"/><Relationship Id="rId40" Type="http://schemas.openxmlformats.org/officeDocument/2006/relationships/tags" Target="../tags/tag381.xml"/><Relationship Id="rId45" Type="http://schemas.openxmlformats.org/officeDocument/2006/relationships/image" Target="../media/image44.png"/><Relationship Id="rId53" Type="http://schemas.openxmlformats.org/officeDocument/2006/relationships/image" Target="../media/image54.png"/><Relationship Id="rId58" Type="http://schemas.openxmlformats.org/officeDocument/2006/relationships/image" Target="../media/image71.png"/><Relationship Id="rId66" Type="http://schemas.openxmlformats.org/officeDocument/2006/relationships/image" Target="../media/image80.png"/><Relationship Id="rId74" Type="http://schemas.openxmlformats.org/officeDocument/2006/relationships/image" Target="../media/image103.png"/><Relationship Id="rId5" Type="http://schemas.openxmlformats.org/officeDocument/2006/relationships/tags" Target="../tags/tag346.xml"/><Relationship Id="rId15" Type="http://schemas.openxmlformats.org/officeDocument/2006/relationships/tags" Target="../tags/tag356.xml"/><Relationship Id="rId23" Type="http://schemas.openxmlformats.org/officeDocument/2006/relationships/tags" Target="../tags/tag364.xml"/><Relationship Id="rId28" Type="http://schemas.openxmlformats.org/officeDocument/2006/relationships/tags" Target="../tags/tag369.xml"/><Relationship Id="rId36" Type="http://schemas.openxmlformats.org/officeDocument/2006/relationships/tags" Target="../tags/tag377.xml"/><Relationship Id="rId49" Type="http://schemas.openxmlformats.org/officeDocument/2006/relationships/image" Target="../media/image42.png"/><Relationship Id="rId57" Type="http://schemas.openxmlformats.org/officeDocument/2006/relationships/image" Target="../media/image68.png"/><Relationship Id="rId61" Type="http://schemas.openxmlformats.org/officeDocument/2006/relationships/image" Target="../media/image45.png"/><Relationship Id="rId10" Type="http://schemas.openxmlformats.org/officeDocument/2006/relationships/tags" Target="../tags/tag351.xml"/><Relationship Id="rId19" Type="http://schemas.openxmlformats.org/officeDocument/2006/relationships/tags" Target="../tags/tag360.xml"/><Relationship Id="rId31" Type="http://schemas.openxmlformats.org/officeDocument/2006/relationships/tags" Target="../tags/tag372.xml"/><Relationship Id="rId44" Type="http://schemas.openxmlformats.org/officeDocument/2006/relationships/image" Target="../media/image84.png"/><Relationship Id="rId52" Type="http://schemas.openxmlformats.org/officeDocument/2006/relationships/image" Target="../media/image47.png"/><Relationship Id="rId60" Type="http://schemas.openxmlformats.org/officeDocument/2006/relationships/image" Target="../media/image75.png"/><Relationship Id="rId65" Type="http://schemas.openxmlformats.org/officeDocument/2006/relationships/image" Target="../media/image86.png"/><Relationship Id="rId73" Type="http://schemas.openxmlformats.org/officeDocument/2006/relationships/image" Target="../media/image102.png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tags" Target="../tags/tag355.xml"/><Relationship Id="rId22" Type="http://schemas.openxmlformats.org/officeDocument/2006/relationships/tags" Target="../tags/tag363.xml"/><Relationship Id="rId27" Type="http://schemas.openxmlformats.org/officeDocument/2006/relationships/tags" Target="../tags/tag368.xml"/><Relationship Id="rId30" Type="http://schemas.openxmlformats.org/officeDocument/2006/relationships/tags" Target="../tags/tag371.xml"/><Relationship Id="rId35" Type="http://schemas.openxmlformats.org/officeDocument/2006/relationships/tags" Target="../tags/tag376.xml"/><Relationship Id="rId43" Type="http://schemas.openxmlformats.org/officeDocument/2006/relationships/notesSlide" Target="../notesSlides/notesSlide12.xml"/><Relationship Id="rId48" Type="http://schemas.openxmlformats.org/officeDocument/2006/relationships/image" Target="../media/image41.png"/><Relationship Id="rId56" Type="http://schemas.openxmlformats.org/officeDocument/2006/relationships/image" Target="../media/image67.png"/><Relationship Id="rId64" Type="http://schemas.openxmlformats.org/officeDocument/2006/relationships/image" Target="../media/image85.png"/><Relationship Id="rId69" Type="http://schemas.openxmlformats.org/officeDocument/2006/relationships/image" Target="../media/image98.png"/><Relationship Id="rId77" Type="http://schemas.openxmlformats.org/officeDocument/2006/relationships/image" Target="../media/image106.png"/><Relationship Id="rId8" Type="http://schemas.openxmlformats.org/officeDocument/2006/relationships/tags" Target="../tags/tag349.xml"/><Relationship Id="rId51" Type="http://schemas.openxmlformats.org/officeDocument/2006/relationships/image" Target="../media/image46.png"/><Relationship Id="rId72" Type="http://schemas.openxmlformats.org/officeDocument/2006/relationships/image" Target="../media/image101.png"/><Relationship Id="rId3" Type="http://schemas.openxmlformats.org/officeDocument/2006/relationships/tags" Target="../tags/tag344.xml"/><Relationship Id="rId12" Type="http://schemas.openxmlformats.org/officeDocument/2006/relationships/tags" Target="../tags/tag353.xml"/><Relationship Id="rId17" Type="http://schemas.openxmlformats.org/officeDocument/2006/relationships/tags" Target="../tags/tag358.xml"/><Relationship Id="rId25" Type="http://schemas.openxmlformats.org/officeDocument/2006/relationships/tags" Target="../tags/tag366.xml"/><Relationship Id="rId33" Type="http://schemas.openxmlformats.org/officeDocument/2006/relationships/tags" Target="../tags/tag374.xml"/><Relationship Id="rId38" Type="http://schemas.openxmlformats.org/officeDocument/2006/relationships/tags" Target="../tags/tag379.xml"/><Relationship Id="rId46" Type="http://schemas.openxmlformats.org/officeDocument/2006/relationships/image" Target="../media/image91.png"/><Relationship Id="rId59" Type="http://schemas.openxmlformats.org/officeDocument/2006/relationships/image" Target="../media/image72.png"/><Relationship Id="rId67" Type="http://schemas.openxmlformats.org/officeDocument/2006/relationships/image" Target="../media/image96.png"/><Relationship Id="rId20" Type="http://schemas.openxmlformats.org/officeDocument/2006/relationships/tags" Target="../tags/tag361.xml"/><Relationship Id="rId41" Type="http://schemas.openxmlformats.org/officeDocument/2006/relationships/tags" Target="../tags/tag382.xml"/><Relationship Id="rId54" Type="http://schemas.openxmlformats.org/officeDocument/2006/relationships/image" Target="../media/image48.png"/><Relationship Id="rId62" Type="http://schemas.openxmlformats.org/officeDocument/2006/relationships/image" Target="../media/image55.png"/><Relationship Id="rId70" Type="http://schemas.openxmlformats.org/officeDocument/2006/relationships/image" Target="../media/image99.png"/><Relationship Id="rId75" Type="http://schemas.openxmlformats.org/officeDocument/2006/relationships/image" Target="../media/image104.png"/><Relationship Id="rId1" Type="http://schemas.openxmlformats.org/officeDocument/2006/relationships/tags" Target="../tags/tag342.xml"/><Relationship Id="rId6" Type="http://schemas.openxmlformats.org/officeDocument/2006/relationships/tags" Target="../tags/tag34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tags" Target="../tags/tag408.xml"/><Relationship Id="rId39" Type="http://schemas.openxmlformats.org/officeDocument/2006/relationships/tags" Target="../tags/tag421.xml"/><Relationship Id="rId21" Type="http://schemas.openxmlformats.org/officeDocument/2006/relationships/tags" Target="../tags/tag403.xml"/><Relationship Id="rId34" Type="http://schemas.openxmlformats.org/officeDocument/2006/relationships/tags" Target="../tags/tag416.xml"/><Relationship Id="rId42" Type="http://schemas.openxmlformats.org/officeDocument/2006/relationships/image" Target="../media/image96.png"/><Relationship Id="rId47" Type="http://schemas.openxmlformats.org/officeDocument/2006/relationships/image" Target="../media/image71.png"/><Relationship Id="rId50" Type="http://schemas.openxmlformats.org/officeDocument/2006/relationships/image" Target="../media/image46.png"/><Relationship Id="rId55" Type="http://schemas.openxmlformats.org/officeDocument/2006/relationships/image" Target="../media/image98.png"/><Relationship Id="rId63" Type="http://schemas.openxmlformats.org/officeDocument/2006/relationships/image" Target="../media/image106.png"/><Relationship Id="rId68" Type="http://schemas.openxmlformats.org/officeDocument/2006/relationships/image" Target="../media/image111.png"/><Relationship Id="rId7" Type="http://schemas.openxmlformats.org/officeDocument/2006/relationships/tags" Target="../tags/tag389.xml"/><Relationship Id="rId71" Type="http://schemas.openxmlformats.org/officeDocument/2006/relationships/image" Target="../media/image114.png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9" Type="http://schemas.openxmlformats.org/officeDocument/2006/relationships/tags" Target="../tags/tag411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tags" Target="../tags/tag406.xml"/><Relationship Id="rId32" Type="http://schemas.openxmlformats.org/officeDocument/2006/relationships/tags" Target="../tags/tag414.xml"/><Relationship Id="rId37" Type="http://schemas.openxmlformats.org/officeDocument/2006/relationships/tags" Target="../tags/tag419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67.png"/><Relationship Id="rId53" Type="http://schemas.openxmlformats.org/officeDocument/2006/relationships/image" Target="../media/image80.png"/><Relationship Id="rId58" Type="http://schemas.openxmlformats.org/officeDocument/2006/relationships/image" Target="../media/image101.png"/><Relationship Id="rId66" Type="http://schemas.openxmlformats.org/officeDocument/2006/relationships/image" Target="../media/image109.png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tags" Target="../tags/tag405.xml"/><Relationship Id="rId28" Type="http://schemas.openxmlformats.org/officeDocument/2006/relationships/tags" Target="../tags/tag410.xml"/><Relationship Id="rId36" Type="http://schemas.openxmlformats.org/officeDocument/2006/relationships/tags" Target="../tags/tag418.xml"/><Relationship Id="rId49" Type="http://schemas.openxmlformats.org/officeDocument/2006/relationships/image" Target="../media/image75.png"/><Relationship Id="rId57" Type="http://schemas.openxmlformats.org/officeDocument/2006/relationships/image" Target="../media/image100.png"/><Relationship Id="rId61" Type="http://schemas.openxmlformats.org/officeDocument/2006/relationships/image" Target="../media/image104.png"/><Relationship Id="rId10" Type="http://schemas.openxmlformats.org/officeDocument/2006/relationships/tags" Target="../tags/tag392.xml"/><Relationship Id="rId19" Type="http://schemas.openxmlformats.org/officeDocument/2006/relationships/tags" Target="../tags/tag401.xml"/><Relationship Id="rId31" Type="http://schemas.openxmlformats.org/officeDocument/2006/relationships/tags" Target="../tags/tag413.xml"/><Relationship Id="rId44" Type="http://schemas.openxmlformats.org/officeDocument/2006/relationships/image" Target="../media/image91.png"/><Relationship Id="rId52" Type="http://schemas.openxmlformats.org/officeDocument/2006/relationships/image" Target="../media/image86.png"/><Relationship Id="rId60" Type="http://schemas.openxmlformats.org/officeDocument/2006/relationships/image" Target="../media/image103.png"/><Relationship Id="rId65" Type="http://schemas.openxmlformats.org/officeDocument/2006/relationships/image" Target="../media/image108.png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tags" Target="../tags/tag404.xml"/><Relationship Id="rId27" Type="http://schemas.openxmlformats.org/officeDocument/2006/relationships/tags" Target="../tags/tag409.xml"/><Relationship Id="rId30" Type="http://schemas.openxmlformats.org/officeDocument/2006/relationships/tags" Target="../tags/tag412.xml"/><Relationship Id="rId35" Type="http://schemas.openxmlformats.org/officeDocument/2006/relationships/tags" Target="../tags/tag417.xml"/><Relationship Id="rId43" Type="http://schemas.openxmlformats.org/officeDocument/2006/relationships/image" Target="../media/image84.png"/><Relationship Id="rId48" Type="http://schemas.openxmlformats.org/officeDocument/2006/relationships/image" Target="../media/image72.png"/><Relationship Id="rId56" Type="http://schemas.openxmlformats.org/officeDocument/2006/relationships/image" Target="../media/image99.png"/><Relationship Id="rId64" Type="http://schemas.openxmlformats.org/officeDocument/2006/relationships/image" Target="../media/image107.png"/><Relationship Id="rId69" Type="http://schemas.openxmlformats.org/officeDocument/2006/relationships/image" Target="../media/image112.png"/><Relationship Id="rId8" Type="http://schemas.openxmlformats.org/officeDocument/2006/relationships/tags" Target="../tags/tag390.xml"/><Relationship Id="rId51" Type="http://schemas.openxmlformats.org/officeDocument/2006/relationships/image" Target="../media/image85.png"/><Relationship Id="rId72" Type="http://schemas.openxmlformats.org/officeDocument/2006/relationships/image" Target="../media/image115.png"/><Relationship Id="rId3" Type="http://schemas.openxmlformats.org/officeDocument/2006/relationships/tags" Target="../tags/tag385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tags" Target="../tags/tag407.xml"/><Relationship Id="rId33" Type="http://schemas.openxmlformats.org/officeDocument/2006/relationships/tags" Target="../tags/tag415.xml"/><Relationship Id="rId38" Type="http://schemas.openxmlformats.org/officeDocument/2006/relationships/tags" Target="../tags/tag420.xml"/><Relationship Id="rId46" Type="http://schemas.openxmlformats.org/officeDocument/2006/relationships/image" Target="../media/image68.png"/><Relationship Id="rId59" Type="http://schemas.openxmlformats.org/officeDocument/2006/relationships/image" Target="../media/image102.png"/><Relationship Id="rId67" Type="http://schemas.openxmlformats.org/officeDocument/2006/relationships/image" Target="../media/image110.png"/><Relationship Id="rId20" Type="http://schemas.openxmlformats.org/officeDocument/2006/relationships/tags" Target="../tags/tag402.xml"/><Relationship Id="rId41" Type="http://schemas.openxmlformats.org/officeDocument/2006/relationships/notesSlide" Target="../notesSlides/notesSlide13.xml"/><Relationship Id="rId54" Type="http://schemas.openxmlformats.org/officeDocument/2006/relationships/image" Target="../media/image97.png"/><Relationship Id="rId62" Type="http://schemas.openxmlformats.org/officeDocument/2006/relationships/image" Target="../media/image105.png"/><Relationship Id="rId70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34.xml"/><Relationship Id="rId18" Type="http://schemas.openxmlformats.org/officeDocument/2006/relationships/tags" Target="../tags/tag439.xml"/><Relationship Id="rId26" Type="http://schemas.openxmlformats.org/officeDocument/2006/relationships/tags" Target="../tags/tag447.xml"/><Relationship Id="rId39" Type="http://schemas.openxmlformats.org/officeDocument/2006/relationships/image" Target="../media/image123.png"/><Relationship Id="rId3" Type="http://schemas.openxmlformats.org/officeDocument/2006/relationships/tags" Target="../tags/tag424.xml"/><Relationship Id="rId21" Type="http://schemas.openxmlformats.org/officeDocument/2006/relationships/tags" Target="../tags/tag442.xml"/><Relationship Id="rId34" Type="http://schemas.openxmlformats.org/officeDocument/2006/relationships/image" Target="../media/image118.png"/><Relationship Id="rId42" Type="http://schemas.openxmlformats.org/officeDocument/2006/relationships/image" Target="../media/image61.png"/><Relationship Id="rId47" Type="http://schemas.openxmlformats.org/officeDocument/2006/relationships/image" Target="../media/image129.png"/><Relationship Id="rId50" Type="http://schemas.openxmlformats.org/officeDocument/2006/relationships/image" Target="../media/image132.png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17" Type="http://schemas.openxmlformats.org/officeDocument/2006/relationships/tags" Target="../tags/tag438.xml"/><Relationship Id="rId25" Type="http://schemas.openxmlformats.org/officeDocument/2006/relationships/tags" Target="../tags/tag446.xml"/><Relationship Id="rId33" Type="http://schemas.openxmlformats.org/officeDocument/2006/relationships/image" Target="../media/image117.png"/><Relationship Id="rId38" Type="http://schemas.openxmlformats.org/officeDocument/2006/relationships/image" Target="../media/image122.png"/><Relationship Id="rId46" Type="http://schemas.openxmlformats.org/officeDocument/2006/relationships/image" Target="../media/image128.png"/><Relationship Id="rId2" Type="http://schemas.openxmlformats.org/officeDocument/2006/relationships/tags" Target="../tags/tag423.xml"/><Relationship Id="rId16" Type="http://schemas.openxmlformats.org/officeDocument/2006/relationships/tags" Target="../tags/tag437.xml"/><Relationship Id="rId20" Type="http://schemas.openxmlformats.org/officeDocument/2006/relationships/tags" Target="../tags/tag441.xml"/><Relationship Id="rId29" Type="http://schemas.openxmlformats.org/officeDocument/2006/relationships/tags" Target="../tags/tag450.xml"/><Relationship Id="rId41" Type="http://schemas.openxmlformats.org/officeDocument/2006/relationships/image" Target="../media/image125.png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24" Type="http://schemas.openxmlformats.org/officeDocument/2006/relationships/tags" Target="../tags/tag445.xml"/><Relationship Id="rId32" Type="http://schemas.openxmlformats.org/officeDocument/2006/relationships/image" Target="../media/image116.png"/><Relationship Id="rId37" Type="http://schemas.openxmlformats.org/officeDocument/2006/relationships/image" Target="../media/image121.png"/><Relationship Id="rId40" Type="http://schemas.openxmlformats.org/officeDocument/2006/relationships/image" Target="../media/image124.png"/><Relationship Id="rId45" Type="http://schemas.openxmlformats.org/officeDocument/2006/relationships/image" Target="../media/image127.png"/><Relationship Id="rId5" Type="http://schemas.openxmlformats.org/officeDocument/2006/relationships/tags" Target="../tags/tag426.xml"/><Relationship Id="rId15" Type="http://schemas.openxmlformats.org/officeDocument/2006/relationships/tags" Target="../tags/tag436.xml"/><Relationship Id="rId23" Type="http://schemas.openxmlformats.org/officeDocument/2006/relationships/tags" Target="../tags/tag444.xml"/><Relationship Id="rId28" Type="http://schemas.openxmlformats.org/officeDocument/2006/relationships/tags" Target="../tags/tag449.xml"/><Relationship Id="rId36" Type="http://schemas.openxmlformats.org/officeDocument/2006/relationships/image" Target="../media/image120.png"/><Relationship Id="rId49" Type="http://schemas.openxmlformats.org/officeDocument/2006/relationships/image" Target="../media/image131.png"/><Relationship Id="rId10" Type="http://schemas.openxmlformats.org/officeDocument/2006/relationships/tags" Target="../tags/tag431.xml"/><Relationship Id="rId19" Type="http://schemas.openxmlformats.org/officeDocument/2006/relationships/tags" Target="../tags/tag440.xml"/><Relationship Id="rId31" Type="http://schemas.openxmlformats.org/officeDocument/2006/relationships/notesSlide" Target="../notesSlides/notesSlide14.xml"/><Relationship Id="rId44" Type="http://schemas.openxmlformats.org/officeDocument/2006/relationships/image" Target="../media/image126.png"/><Relationship Id="rId52" Type="http://schemas.openxmlformats.org/officeDocument/2006/relationships/image" Target="../media/image134.png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tags" Target="../tags/tag435.xml"/><Relationship Id="rId22" Type="http://schemas.openxmlformats.org/officeDocument/2006/relationships/tags" Target="../tags/tag443.xml"/><Relationship Id="rId27" Type="http://schemas.openxmlformats.org/officeDocument/2006/relationships/tags" Target="../tags/tag448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19.png"/><Relationship Id="rId43" Type="http://schemas.openxmlformats.org/officeDocument/2006/relationships/image" Target="../media/image57.png"/><Relationship Id="rId48" Type="http://schemas.openxmlformats.org/officeDocument/2006/relationships/image" Target="../media/image130.png"/><Relationship Id="rId8" Type="http://schemas.openxmlformats.org/officeDocument/2006/relationships/tags" Target="../tags/tag429.xml"/><Relationship Id="rId51" Type="http://schemas.openxmlformats.org/officeDocument/2006/relationships/image" Target="../media/image133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63.xml"/><Relationship Id="rId18" Type="http://schemas.openxmlformats.org/officeDocument/2006/relationships/tags" Target="../tags/tag468.xml"/><Relationship Id="rId26" Type="http://schemas.openxmlformats.org/officeDocument/2006/relationships/tags" Target="../tags/tag476.xml"/><Relationship Id="rId39" Type="http://schemas.openxmlformats.org/officeDocument/2006/relationships/image" Target="../media/image145.png"/><Relationship Id="rId3" Type="http://schemas.openxmlformats.org/officeDocument/2006/relationships/tags" Target="../tags/tag453.xml"/><Relationship Id="rId21" Type="http://schemas.openxmlformats.org/officeDocument/2006/relationships/tags" Target="../tags/tag471.xml"/><Relationship Id="rId34" Type="http://schemas.openxmlformats.org/officeDocument/2006/relationships/image" Target="../media/image140.png"/><Relationship Id="rId42" Type="http://schemas.openxmlformats.org/officeDocument/2006/relationships/image" Target="../media/image148.png"/><Relationship Id="rId47" Type="http://schemas.openxmlformats.org/officeDocument/2006/relationships/image" Target="../media/image56.png"/><Relationship Id="rId50" Type="http://schemas.openxmlformats.org/officeDocument/2006/relationships/image" Target="../media/image155.png"/><Relationship Id="rId7" Type="http://schemas.openxmlformats.org/officeDocument/2006/relationships/tags" Target="../tags/tag457.xml"/><Relationship Id="rId12" Type="http://schemas.openxmlformats.org/officeDocument/2006/relationships/tags" Target="../tags/tag462.xml"/><Relationship Id="rId17" Type="http://schemas.openxmlformats.org/officeDocument/2006/relationships/tags" Target="../tags/tag467.xml"/><Relationship Id="rId25" Type="http://schemas.openxmlformats.org/officeDocument/2006/relationships/tags" Target="../tags/tag475.xml"/><Relationship Id="rId33" Type="http://schemas.openxmlformats.org/officeDocument/2006/relationships/image" Target="../media/image139.png"/><Relationship Id="rId38" Type="http://schemas.openxmlformats.org/officeDocument/2006/relationships/image" Target="../media/image144.png"/><Relationship Id="rId46" Type="http://schemas.openxmlformats.org/officeDocument/2006/relationships/image" Target="../media/image152.png"/><Relationship Id="rId2" Type="http://schemas.openxmlformats.org/officeDocument/2006/relationships/tags" Target="../tags/tag452.xml"/><Relationship Id="rId16" Type="http://schemas.openxmlformats.org/officeDocument/2006/relationships/tags" Target="../tags/tag466.xml"/><Relationship Id="rId20" Type="http://schemas.openxmlformats.org/officeDocument/2006/relationships/tags" Target="../tags/tag470.xml"/><Relationship Id="rId29" Type="http://schemas.openxmlformats.org/officeDocument/2006/relationships/image" Target="../media/image135.png"/><Relationship Id="rId41" Type="http://schemas.openxmlformats.org/officeDocument/2006/relationships/image" Target="../media/image147.png"/><Relationship Id="rId54" Type="http://schemas.openxmlformats.org/officeDocument/2006/relationships/image" Target="../media/image159.png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tags" Target="../tags/tag461.xml"/><Relationship Id="rId24" Type="http://schemas.openxmlformats.org/officeDocument/2006/relationships/tags" Target="../tags/tag474.xml"/><Relationship Id="rId32" Type="http://schemas.openxmlformats.org/officeDocument/2006/relationships/image" Target="../media/image138.png"/><Relationship Id="rId37" Type="http://schemas.openxmlformats.org/officeDocument/2006/relationships/image" Target="../media/image143.png"/><Relationship Id="rId40" Type="http://schemas.openxmlformats.org/officeDocument/2006/relationships/image" Target="../media/image146.png"/><Relationship Id="rId45" Type="http://schemas.openxmlformats.org/officeDocument/2006/relationships/image" Target="../media/image151.png"/><Relationship Id="rId53" Type="http://schemas.openxmlformats.org/officeDocument/2006/relationships/image" Target="../media/image158.png"/><Relationship Id="rId5" Type="http://schemas.openxmlformats.org/officeDocument/2006/relationships/tags" Target="../tags/tag455.xml"/><Relationship Id="rId15" Type="http://schemas.openxmlformats.org/officeDocument/2006/relationships/tags" Target="../tags/tag465.xml"/><Relationship Id="rId23" Type="http://schemas.openxmlformats.org/officeDocument/2006/relationships/tags" Target="../tags/tag473.xml"/><Relationship Id="rId28" Type="http://schemas.openxmlformats.org/officeDocument/2006/relationships/notesSlide" Target="../notesSlides/notesSlide15.xml"/><Relationship Id="rId36" Type="http://schemas.openxmlformats.org/officeDocument/2006/relationships/image" Target="../media/image142.png"/><Relationship Id="rId49" Type="http://schemas.openxmlformats.org/officeDocument/2006/relationships/image" Target="../media/image154.png"/><Relationship Id="rId10" Type="http://schemas.openxmlformats.org/officeDocument/2006/relationships/tags" Target="../tags/tag460.xml"/><Relationship Id="rId19" Type="http://schemas.openxmlformats.org/officeDocument/2006/relationships/tags" Target="../tags/tag469.xml"/><Relationship Id="rId31" Type="http://schemas.openxmlformats.org/officeDocument/2006/relationships/image" Target="../media/image137.png"/><Relationship Id="rId44" Type="http://schemas.openxmlformats.org/officeDocument/2006/relationships/image" Target="../media/image150.png"/><Relationship Id="rId52" Type="http://schemas.openxmlformats.org/officeDocument/2006/relationships/image" Target="../media/image157.png"/><Relationship Id="rId4" Type="http://schemas.openxmlformats.org/officeDocument/2006/relationships/tags" Target="../tags/tag454.xml"/><Relationship Id="rId9" Type="http://schemas.openxmlformats.org/officeDocument/2006/relationships/tags" Target="../tags/tag459.xml"/><Relationship Id="rId14" Type="http://schemas.openxmlformats.org/officeDocument/2006/relationships/tags" Target="../tags/tag464.xml"/><Relationship Id="rId22" Type="http://schemas.openxmlformats.org/officeDocument/2006/relationships/tags" Target="../tags/tag47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36.png"/><Relationship Id="rId35" Type="http://schemas.openxmlformats.org/officeDocument/2006/relationships/image" Target="../media/image141.png"/><Relationship Id="rId43" Type="http://schemas.openxmlformats.org/officeDocument/2006/relationships/image" Target="../media/image149.png"/><Relationship Id="rId48" Type="http://schemas.openxmlformats.org/officeDocument/2006/relationships/image" Target="../media/image153.png"/><Relationship Id="rId8" Type="http://schemas.openxmlformats.org/officeDocument/2006/relationships/tags" Target="../tags/tag458.xml"/><Relationship Id="rId51" Type="http://schemas.openxmlformats.org/officeDocument/2006/relationships/image" Target="../media/image1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image" Target="../media/image160.png"/><Relationship Id="rId26" Type="http://schemas.openxmlformats.org/officeDocument/2006/relationships/image" Target="../media/image168.png"/><Relationship Id="rId3" Type="http://schemas.openxmlformats.org/officeDocument/2006/relationships/tags" Target="../tags/tag479.xml"/><Relationship Id="rId21" Type="http://schemas.openxmlformats.org/officeDocument/2006/relationships/image" Target="../media/image163.png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image" Target="../media/image120.png"/><Relationship Id="rId25" Type="http://schemas.openxmlformats.org/officeDocument/2006/relationships/image" Target="../media/image167.png"/><Relationship Id="rId2" Type="http://schemas.openxmlformats.org/officeDocument/2006/relationships/tags" Target="../tags/tag478.xml"/><Relationship Id="rId16" Type="http://schemas.openxmlformats.org/officeDocument/2006/relationships/notesSlide" Target="../notesSlides/notesSlide16.xml"/><Relationship Id="rId20" Type="http://schemas.openxmlformats.org/officeDocument/2006/relationships/image" Target="../media/image162.png"/><Relationship Id="rId29" Type="http://schemas.openxmlformats.org/officeDocument/2006/relationships/image" Target="../media/image171.png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24" Type="http://schemas.openxmlformats.org/officeDocument/2006/relationships/image" Target="../media/image166.png"/><Relationship Id="rId5" Type="http://schemas.openxmlformats.org/officeDocument/2006/relationships/tags" Target="../tags/tag48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65.png"/><Relationship Id="rId28" Type="http://schemas.openxmlformats.org/officeDocument/2006/relationships/image" Target="../media/image170.png"/><Relationship Id="rId10" Type="http://schemas.openxmlformats.org/officeDocument/2006/relationships/tags" Target="../tags/tag486.xml"/><Relationship Id="rId19" Type="http://schemas.openxmlformats.org/officeDocument/2006/relationships/image" Target="../media/image161.png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Relationship Id="rId22" Type="http://schemas.openxmlformats.org/officeDocument/2006/relationships/image" Target="../media/image164.png"/><Relationship Id="rId27" Type="http://schemas.openxmlformats.org/officeDocument/2006/relationships/image" Target="../media/image169.png"/><Relationship Id="rId30" Type="http://schemas.openxmlformats.org/officeDocument/2006/relationships/image" Target="../media/image1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tags" Target="../tags/tag503.xml"/><Relationship Id="rId18" Type="http://schemas.openxmlformats.org/officeDocument/2006/relationships/image" Target="../media/image174.png"/><Relationship Id="rId26" Type="http://schemas.openxmlformats.org/officeDocument/2006/relationships/image" Target="../media/image182.png"/><Relationship Id="rId3" Type="http://schemas.openxmlformats.org/officeDocument/2006/relationships/tags" Target="../tags/tag493.xml"/><Relationship Id="rId21" Type="http://schemas.openxmlformats.org/officeDocument/2006/relationships/image" Target="../media/image177.png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image" Target="../media/image120.png"/><Relationship Id="rId25" Type="http://schemas.openxmlformats.org/officeDocument/2006/relationships/image" Target="../media/image181.png"/><Relationship Id="rId2" Type="http://schemas.openxmlformats.org/officeDocument/2006/relationships/tags" Target="../tags/tag492.xml"/><Relationship Id="rId16" Type="http://schemas.openxmlformats.org/officeDocument/2006/relationships/image" Target="../media/image173.png"/><Relationship Id="rId20" Type="http://schemas.openxmlformats.org/officeDocument/2006/relationships/image" Target="../media/image176.png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24" Type="http://schemas.openxmlformats.org/officeDocument/2006/relationships/image" Target="../media/image180.png"/><Relationship Id="rId5" Type="http://schemas.openxmlformats.org/officeDocument/2006/relationships/tags" Target="../tags/tag495.xml"/><Relationship Id="rId15" Type="http://schemas.openxmlformats.org/officeDocument/2006/relationships/notesSlide" Target="../notesSlides/notesSlide17.xml"/><Relationship Id="rId23" Type="http://schemas.openxmlformats.org/officeDocument/2006/relationships/image" Target="../media/image179.png"/><Relationship Id="rId28" Type="http://schemas.openxmlformats.org/officeDocument/2006/relationships/image" Target="../media/image184.png"/><Relationship Id="rId10" Type="http://schemas.openxmlformats.org/officeDocument/2006/relationships/tags" Target="../tags/tag500.xml"/><Relationship Id="rId19" Type="http://schemas.openxmlformats.org/officeDocument/2006/relationships/image" Target="../media/image175.png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78.png"/><Relationship Id="rId27" Type="http://schemas.openxmlformats.org/officeDocument/2006/relationships/image" Target="../media/image1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13" Type="http://schemas.openxmlformats.org/officeDocument/2006/relationships/tags" Target="../tags/tag516.xml"/><Relationship Id="rId18" Type="http://schemas.openxmlformats.org/officeDocument/2006/relationships/image" Target="../media/image120.png"/><Relationship Id="rId26" Type="http://schemas.openxmlformats.org/officeDocument/2006/relationships/image" Target="../media/image190.png"/><Relationship Id="rId3" Type="http://schemas.openxmlformats.org/officeDocument/2006/relationships/tags" Target="../tags/tag506.xml"/><Relationship Id="rId21" Type="http://schemas.openxmlformats.org/officeDocument/2006/relationships/image" Target="../media/image185.png"/><Relationship Id="rId7" Type="http://schemas.openxmlformats.org/officeDocument/2006/relationships/tags" Target="../tags/tag510.xml"/><Relationship Id="rId12" Type="http://schemas.openxmlformats.org/officeDocument/2006/relationships/tags" Target="../tags/tag515.xml"/><Relationship Id="rId17" Type="http://schemas.openxmlformats.org/officeDocument/2006/relationships/image" Target="../media/image173.png"/><Relationship Id="rId25" Type="http://schemas.openxmlformats.org/officeDocument/2006/relationships/image" Target="../media/image189.png"/><Relationship Id="rId2" Type="http://schemas.openxmlformats.org/officeDocument/2006/relationships/tags" Target="../tags/tag505.xml"/><Relationship Id="rId16" Type="http://schemas.openxmlformats.org/officeDocument/2006/relationships/notesSlide" Target="../notesSlides/notesSlide18.xml"/><Relationship Id="rId20" Type="http://schemas.openxmlformats.org/officeDocument/2006/relationships/image" Target="../media/image175.png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24" Type="http://schemas.openxmlformats.org/officeDocument/2006/relationships/image" Target="../media/image188.png"/><Relationship Id="rId5" Type="http://schemas.openxmlformats.org/officeDocument/2006/relationships/tags" Target="../tags/tag50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87.png"/><Relationship Id="rId28" Type="http://schemas.openxmlformats.org/officeDocument/2006/relationships/image" Target="../media/image191.png"/><Relationship Id="rId10" Type="http://schemas.openxmlformats.org/officeDocument/2006/relationships/tags" Target="../tags/tag513.xml"/><Relationship Id="rId19" Type="http://schemas.openxmlformats.org/officeDocument/2006/relationships/image" Target="../media/image174.png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Relationship Id="rId22" Type="http://schemas.openxmlformats.org/officeDocument/2006/relationships/image" Target="../media/image186.png"/><Relationship Id="rId27" Type="http://schemas.openxmlformats.org/officeDocument/2006/relationships/image" Target="../media/image1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.png"/><Relationship Id="rId3" Type="http://schemas.openxmlformats.org/officeDocument/2006/relationships/tags" Target="../tags/tag4.xml"/><Relationship Id="rId21" Type="http://schemas.openxmlformats.org/officeDocument/2006/relationships/image" Target="../media/image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6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5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11.xml"/><Relationship Id="rId19" Type="http://schemas.openxmlformats.org/officeDocument/2006/relationships/notesSlide" Target="../notesSlides/notesSlide1.xml"/><Relationship Id="rId31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tags" Target="../tags/tag530.xml"/><Relationship Id="rId18" Type="http://schemas.openxmlformats.org/officeDocument/2006/relationships/notesSlide" Target="../notesSlides/notesSlide19.xml"/><Relationship Id="rId26" Type="http://schemas.openxmlformats.org/officeDocument/2006/relationships/image" Target="../media/image195.png"/><Relationship Id="rId3" Type="http://schemas.openxmlformats.org/officeDocument/2006/relationships/tags" Target="../tags/tag520.xml"/><Relationship Id="rId21" Type="http://schemas.openxmlformats.org/officeDocument/2006/relationships/image" Target="../media/image174.png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94.png"/><Relationship Id="rId2" Type="http://schemas.openxmlformats.org/officeDocument/2006/relationships/tags" Target="../tags/tag519.xml"/><Relationship Id="rId16" Type="http://schemas.openxmlformats.org/officeDocument/2006/relationships/tags" Target="../tags/tag533.xml"/><Relationship Id="rId20" Type="http://schemas.openxmlformats.org/officeDocument/2006/relationships/image" Target="../media/image120.png"/><Relationship Id="rId29" Type="http://schemas.openxmlformats.org/officeDocument/2006/relationships/image" Target="../media/image198.png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24" Type="http://schemas.openxmlformats.org/officeDocument/2006/relationships/image" Target="../media/image193.png"/><Relationship Id="rId5" Type="http://schemas.openxmlformats.org/officeDocument/2006/relationships/tags" Target="../tags/tag522.xml"/><Relationship Id="rId15" Type="http://schemas.openxmlformats.org/officeDocument/2006/relationships/tags" Target="../tags/tag532.xml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tags" Target="../tags/tag527.xml"/><Relationship Id="rId19" Type="http://schemas.openxmlformats.org/officeDocument/2006/relationships/image" Target="../media/image173.png"/><Relationship Id="rId31" Type="http://schemas.openxmlformats.org/officeDocument/2006/relationships/image" Target="../media/image199.png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tags" Target="../tags/tag531.xml"/><Relationship Id="rId22" Type="http://schemas.openxmlformats.org/officeDocument/2006/relationships/image" Target="../media/image175.png"/><Relationship Id="rId27" Type="http://schemas.openxmlformats.org/officeDocument/2006/relationships/image" Target="../media/image196.png"/><Relationship Id="rId30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46.xml"/><Relationship Id="rId18" Type="http://schemas.openxmlformats.org/officeDocument/2006/relationships/tags" Target="../tags/tag551.xml"/><Relationship Id="rId26" Type="http://schemas.openxmlformats.org/officeDocument/2006/relationships/tags" Target="../tags/tag559.xml"/><Relationship Id="rId39" Type="http://schemas.openxmlformats.org/officeDocument/2006/relationships/image" Target="../media/image125.png"/><Relationship Id="rId3" Type="http://schemas.openxmlformats.org/officeDocument/2006/relationships/tags" Target="../tags/tag536.xml"/><Relationship Id="rId21" Type="http://schemas.openxmlformats.org/officeDocument/2006/relationships/tags" Target="../tags/tag554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21.png"/><Relationship Id="rId47" Type="http://schemas.openxmlformats.org/officeDocument/2006/relationships/image" Target="../media/image203.png"/><Relationship Id="rId50" Type="http://schemas.openxmlformats.org/officeDocument/2006/relationships/image" Target="../media/image206.png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tags" Target="../tags/tag550.xml"/><Relationship Id="rId25" Type="http://schemas.openxmlformats.org/officeDocument/2006/relationships/tags" Target="../tags/tag558.xml"/><Relationship Id="rId33" Type="http://schemas.openxmlformats.org/officeDocument/2006/relationships/tags" Target="../tags/tag566.xml"/><Relationship Id="rId38" Type="http://schemas.openxmlformats.org/officeDocument/2006/relationships/image" Target="../media/image124.png"/><Relationship Id="rId46" Type="http://schemas.openxmlformats.org/officeDocument/2006/relationships/image" Target="../media/image202.png"/><Relationship Id="rId2" Type="http://schemas.openxmlformats.org/officeDocument/2006/relationships/tags" Target="../tags/tag535.xml"/><Relationship Id="rId16" Type="http://schemas.openxmlformats.org/officeDocument/2006/relationships/tags" Target="../tags/tag549.xml"/><Relationship Id="rId20" Type="http://schemas.openxmlformats.org/officeDocument/2006/relationships/tags" Target="../tags/tag553.xml"/><Relationship Id="rId29" Type="http://schemas.openxmlformats.org/officeDocument/2006/relationships/tags" Target="../tags/tag562.xml"/><Relationship Id="rId41" Type="http://schemas.openxmlformats.org/officeDocument/2006/relationships/image" Target="../media/image123.png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24" Type="http://schemas.openxmlformats.org/officeDocument/2006/relationships/tags" Target="../tags/tag557.xml"/><Relationship Id="rId32" Type="http://schemas.openxmlformats.org/officeDocument/2006/relationships/tags" Target="../tags/tag565.xml"/><Relationship Id="rId37" Type="http://schemas.openxmlformats.org/officeDocument/2006/relationships/image" Target="../media/image122.png"/><Relationship Id="rId40" Type="http://schemas.openxmlformats.org/officeDocument/2006/relationships/image" Target="../media/image61.png"/><Relationship Id="rId45" Type="http://schemas.openxmlformats.org/officeDocument/2006/relationships/image" Target="../media/image201.png"/><Relationship Id="rId53" Type="http://schemas.openxmlformats.org/officeDocument/2006/relationships/image" Target="../media/image209.png"/><Relationship Id="rId5" Type="http://schemas.openxmlformats.org/officeDocument/2006/relationships/tags" Target="../tags/tag538.xml"/><Relationship Id="rId15" Type="http://schemas.openxmlformats.org/officeDocument/2006/relationships/tags" Target="../tags/tag548.xml"/><Relationship Id="rId23" Type="http://schemas.openxmlformats.org/officeDocument/2006/relationships/tags" Target="../tags/tag556.xml"/><Relationship Id="rId28" Type="http://schemas.openxmlformats.org/officeDocument/2006/relationships/tags" Target="../tags/tag561.xml"/><Relationship Id="rId36" Type="http://schemas.openxmlformats.org/officeDocument/2006/relationships/image" Target="../media/image200.png"/><Relationship Id="rId49" Type="http://schemas.openxmlformats.org/officeDocument/2006/relationships/image" Target="../media/image205.png"/><Relationship Id="rId10" Type="http://schemas.openxmlformats.org/officeDocument/2006/relationships/tags" Target="../tags/tag543.xml"/><Relationship Id="rId19" Type="http://schemas.openxmlformats.org/officeDocument/2006/relationships/tags" Target="../tags/tag552.xml"/><Relationship Id="rId31" Type="http://schemas.openxmlformats.org/officeDocument/2006/relationships/tags" Target="../tags/tag564.xml"/><Relationship Id="rId44" Type="http://schemas.openxmlformats.org/officeDocument/2006/relationships/image" Target="../media/image46.png"/><Relationship Id="rId52" Type="http://schemas.openxmlformats.org/officeDocument/2006/relationships/image" Target="../media/image208.png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tags" Target="../tags/tag547.xml"/><Relationship Id="rId22" Type="http://schemas.openxmlformats.org/officeDocument/2006/relationships/tags" Target="../tags/tag555.xml"/><Relationship Id="rId27" Type="http://schemas.openxmlformats.org/officeDocument/2006/relationships/tags" Target="../tags/tag560.xml"/><Relationship Id="rId30" Type="http://schemas.openxmlformats.org/officeDocument/2006/relationships/tags" Target="../tags/tag563.xml"/><Relationship Id="rId35" Type="http://schemas.openxmlformats.org/officeDocument/2006/relationships/notesSlide" Target="../notesSlides/notesSlide20.xml"/><Relationship Id="rId43" Type="http://schemas.openxmlformats.org/officeDocument/2006/relationships/image" Target="../media/image57.png"/><Relationship Id="rId48" Type="http://schemas.openxmlformats.org/officeDocument/2006/relationships/image" Target="../media/image204.png"/><Relationship Id="rId8" Type="http://schemas.openxmlformats.org/officeDocument/2006/relationships/tags" Target="../tags/tag541.xml"/><Relationship Id="rId51" Type="http://schemas.openxmlformats.org/officeDocument/2006/relationships/image" Target="../media/image20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image" Target="../media/image207.png"/><Relationship Id="rId39" Type="http://schemas.openxmlformats.org/officeDocument/2006/relationships/image" Target="../media/image218.png"/><Relationship Id="rId3" Type="http://schemas.openxmlformats.org/officeDocument/2006/relationships/tags" Target="../tags/tag569.xml"/><Relationship Id="rId21" Type="http://schemas.openxmlformats.org/officeDocument/2006/relationships/tags" Target="../tags/tag587.xml"/><Relationship Id="rId34" Type="http://schemas.openxmlformats.org/officeDocument/2006/relationships/image" Target="../media/image213.png"/><Relationship Id="rId42" Type="http://schemas.openxmlformats.org/officeDocument/2006/relationships/image" Target="../media/image221.png"/><Relationship Id="rId7" Type="http://schemas.openxmlformats.org/officeDocument/2006/relationships/tags" Target="../tags/tag573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image" Target="../media/image206.png"/><Relationship Id="rId33" Type="http://schemas.openxmlformats.org/officeDocument/2006/relationships/image" Target="../media/image212.png"/><Relationship Id="rId38" Type="http://schemas.openxmlformats.org/officeDocument/2006/relationships/image" Target="../media/image217.png"/><Relationship Id="rId46" Type="http://schemas.openxmlformats.org/officeDocument/2006/relationships/image" Target="../media/image225.png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0" Type="http://schemas.openxmlformats.org/officeDocument/2006/relationships/tags" Target="../tags/tag586.xml"/><Relationship Id="rId29" Type="http://schemas.openxmlformats.org/officeDocument/2006/relationships/image" Target="../media/image202.png"/><Relationship Id="rId41" Type="http://schemas.openxmlformats.org/officeDocument/2006/relationships/image" Target="../media/image220.png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notesSlide" Target="../notesSlides/notesSlide21.xml"/><Relationship Id="rId32" Type="http://schemas.openxmlformats.org/officeDocument/2006/relationships/image" Target="../media/image211.png"/><Relationship Id="rId37" Type="http://schemas.openxmlformats.org/officeDocument/2006/relationships/image" Target="../media/image216.png"/><Relationship Id="rId40" Type="http://schemas.openxmlformats.org/officeDocument/2006/relationships/image" Target="../media/image219.png"/><Relationship Id="rId45" Type="http://schemas.openxmlformats.org/officeDocument/2006/relationships/image" Target="../media/image224.png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01.png"/><Relationship Id="rId36" Type="http://schemas.openxmlformats.org/officeDocument/2006/relationships/image" Target="../media/image215.png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image" Target="../media/image210.png"/><Relationship Id="rId44" Type="http://schemas.openxmlformats.org/officeDocument/2006/relationships/image" Target="../media/image223.png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tags" Target="../tags/tag588.xml"/><Relationship Id="rId27" Type="http://schemas.openxmlformats.org/officeDocument/2006/relationships/image" Target="../media/image46.png"/><Relationship Id="rId30" Type="http://schemas.openxmlformats.org/officeDocument/2006/relationships/image" Target="../media/image120.png"/><Relationship Id="rId35" Type="http://schemas.openxmlformats.org/officeDocument/2006/relationships/image" Target="../media/image214.png"/><Relationship Id="rId43" Type="http://schemas.openxmlformats.org/officeDocument/2006/relationships/image" Target="../media/image2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96.xml"/><Relationship Id="rId13" Type="http://schemas.openxmlformats.org/officeDocument/2006/relationships/tags" Target="../tags/tag60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2.png"/><Relationship Id="rId3" Type="http://schemas.openxmlformats.org/officeDocument/2006/relationships/tags" Target="../tags/tag591.xml"/><Relationship Id="rId21" Type="http://schemas.openxmlformats.org/officeDocument/2006/relationships/image" Target="../media/image207.png"/><Relationship Id="rId34" Type="http://schemas.openxmlformats.org/officeDocument/2006/relationships/image" Target="../media/image233.png"/><Relationship Id="rId7" Type="http://schemas.openxmlformats.org/officeDocument/2006/relationships/tags" Target="../tags/tag595.xml"/><Relationship Id="rId12" Type="http://schemas.openxmlformats.org/officeDocument/2006/relationships/tags" Target="../tags/tag600.xml"/><Relationship Id="rId17" Type="http://schemas.openxmlformats.org/officeDocument/2006/relationships/tags" Target="../tags/tag605.xml"/><Relationship Id="rId25" Type="http://schemas.openxmlformats.org/officeDocument/2006/relationships/image" Target="../media/image201.png"/><Relationship Id="rId33" Type="http://schemas.openxmlformats.org/officeDocument/2006/relationships/image" Target="../media/image232.png"/><Relationship Id="rId2" Type="http://schemas.openxmlformats.org/officeDocument/2006/relationships/tags" Target="../tags/tag590.xml"/><Relationship Id="rId16" Type="http://schemas.openxmlformats.org/officeDocument/2006/relationships/tags" Target="../tags/tag604.xml"/><Relationship Id="rId20" Type="http://schemas.openxmlformats.org/officeDocument/2006/relationships/image" Target="../media/image206.png"/><Relationship Id="rId29" Type="http://schemas.openxmlformats.org/officeDocument/2006/relationships/image" Target="../media/image228.png"/><Relationship Id="rId1" Type="http://schemas.openxmlformats.org/officeDocument/2006/relationships/tags" Target="../tags/tag589.xml"/><Relationship Id="rId6" Type="http://schemas.openxmlformats.org/officeDocument/2006/relationships/tags" Target="../tags/tag594.xml"/><Relationship Id="rId11" Type="http://schemas.openxmlformats.org/officeDocument/2006/relationships/tags" Target="../tags/tag599.xml"/><Relationship Id="rId24" Type="http://schemas.openxmlformats.org/officeDocument/2006/relationships/image" Target="../media/image46.png"/><Relationship Id="rId32" Type="http://schemas.openxmlformats.org/officeDocument/2006/relationships/image" Target="../media/image231.png"/><Relationship Id="rId5" Type="http://schemas.openxmlformats.org/officeDocument/2006/relationships/tags" Target="../tags/tag593.xml"/><Relationship Id="rId15" Type="http://schemas.openxmlformats.org/officeDocument/2006/relationships/tags" Target="../tags/tag603.xml"/><Relationship Id="rId23" Type="http://schemas.openxmlformats.org/officeDocument/2006/relationships/image" Target="../media/image219.png"/><Relationship Id="rId28" Type="http://schemas.openxmlformats.org/officeDocument/2006/relationships/image" Target="../media/image227.png"/><Relationship Id="rId36" Type="http://schemas.openxmlformats.org/officeDocument/2006/relationships/image" Target="../media/image235.png"/><Relationship Id="rId10" Type="http://schemas.openxmlformats.org/officeDocument/2006/relationships/tags" Target="../tags/tag598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230.png"/><Relationship Id="rId4" Type="http://schemas.openxmlformats.org/officeDocument/2006/relationships/tags" Target="../tags/tag592.xml"/><Relationship Id="rId9" Type="http://schemas.openxmlformats.org/officeDocument/2006/relationships/tags" Target="../tags/tag597.xml"/><Relationship Id="rId14" Type="http://schemas.openxmlformats.org/officeDocument/2006/relationships/tags" Target="../tags/tag602.xml"/><Relationship Id="rId22" Type="http://schemas.openxmlformats.org/officeDocument/2006/relationships/image" Target="../media/image216.png"/><Relationship Id="rId27" Type="http://schemas.openxmlformats.org/officeDocument/2006/relationships/image" Target="../media/image226.png"/><Relationship Id="rId30" Type="http://schemas.openxmlformats.org/officeDocument/2006/relationships/image" Target="../media/image229.png"/><Relationship Id="rId35" Type="http://schemas.openxmlformats.org/officeDocument/2006/relationships/image" Target="../media/image2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tags" Target="../tags/tag618.xml"/><Relationship Id="rId18" Type="http://schemas.openxmlformats.org/officeDocument/2006/relationships/tags" Target="../tags/tag623.xml"/><Relationship Id="rId26" Type="http://schemas.openxmlformats.org/officeDocument/2006/relationships/image" Target="../media/image46.png"/><Relationship Id="rId39" Type="http://schemas.openxmlformats.org/officeDocument/2006/relationships/image" Target="../media/image237.png"/><Relationship Id="rId3" Type="http://schemas.openxmlformats.org/officeDocument/2006/relationships/tags" Target="../tags/tag60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32.png"/><Relationship Id="rId42" Type="http://schemas.openxmlformats.org/officeDocument/2006/relationships/image" Target="../media/image209.png"/><Relationship Id="rId7" Type="http://schemas.openxmlformats.org/officeDocument/2006/relationships/tags" Target="../tags/tag612.xml"/><Relationship Id="rId12" Type="http://schemas.openxmlformats.org/officeDocument/2006/relationships/tags" Target="../tags/tag617.xml"/><Relationship Id="rId17" Type="http://schemas.openxmlformats.org/officeDocument/2006/relationships/tags" Target="../tags/tag622.xml"/><Relationship Id="rId25" Type="http://schemas.openxmlformats.org/officeDocument/2006/relationships/image" Target="../media/image229.png"/><Relationship Id="rId33" Type="http://schemas.openxmlformats.org/officeDocument/2006/relationships/image" Target="../media/image231.png"/><Relationship Id="rId38" Type="http://schemas.openxmlformats.org/officeDocument/2006/relationships/image" Target="../media/image236.png"/><Relationship Id="rId2" Type="http://schemas.openxmlformats.org/officeDocument/2006/relationships/tags" Target="../tags/tag607.xml"/><Relationship Id="rId16" Type="http://schemas.openxmlformats.org/officeDocument/2006/relationships/tags" Target="../tags/tag621.xml"/><Relationship Id="rId20" Type="http://schemas.openxmlformats.org/officeDocument/2006/relationships/tags" Target="../tags/tag625.xml"/><Relationship Id="rId29" Type="http://schemas.openxmlformats.org/officeDocument/2006/relationships/image" Target="../media/image226.png"/><Relationship Id="rId41" Type="http://schemas.openxmlformats.org/officeDocument/2006/relationships/image" Target="../media/image239.png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tags" Target="../tags/tag616.xml"/><Relationship Id="rId24" Type="http://schemas.openxmlformats.org/officeDocument/2006/relationships/image" Target="../media/image207.png"/><Relationship Id="rId32" Type="http://schemas.openxmlformats.org/officeDocument/2006/relationships/image" Target="../media/image230.png"/><Relationship Id="rId37" Type="http://schemas.openxmlformats.org/officeDocument/2006/relationships/image" Target="../media/image235.png"/><Relationship Id="rId40" Type="http://schemas.openxmlformats.org/officeDocument/2006/relationships/image" Target="../media/image238.png"/><Relationship Id="rId5" Type="http://schemas.openxmlformats.org/officeDocument/2006/relationships/tags" Target="../tags/tag610.xml"/><Relationship Id="rId15" Type="http://schemas.openxmlformats.org/officeDocument/2006/relationships/tags" Target="../tags/tag620.xml"/><Relationship Id="rId23" Type="http://schemas.openxmlformats.org/officeDocument/2006/relationships/image" Target="../media/image206.png"/><Relationship Id="rId28" Type="http://schemas.openxmlformats.org/officeDocument/2006/relationships/image" Target="../media/image202.png"/><Relationship Id="rId36" Type="http://schemas.openxmlformats.org/officeDocument/2006/relationships/image" Target="../media/image234.png"/><Relationship Id="rId10" Type="http://schemas.openxmlformats.org/officeDocument/2006/relationships/tags" Target="../tags/tag615.xml"/><Relationship Id="rId19" Type="http://schemas.openxmlformats.org/officeDocument/2006/relationships/tags" Target="../tags/tag624.xml"/><Relationship Id="rId31" Type="http://schemas.openxmlformats.org/officeDocument/2006/relationships/image" Target="../media/image228.png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tags" Target="../tags/tag619.xml"/><Relationship Id="rId22" Type="http://schemas.openxmlformats.org/officeDocument/2006/relationships/notesSlide" Target="../notesSlides/notesSlide23.xml"/><Relationship Id="rId27" Type="http://schemas.openxmlformats.org/officeDocument/2006/relationships/image" Target="../media/image201.png"/><Relationship Id="rId30" Type="http://schemas.openxmlformats.org/officeDocument/2006/relationships/image" Target="../media/image227.png"/><Relationship Id="rId35" Type="http://schemas.openxmlformats.org/officeDocument/2006/relationships/image" Target="../media/image2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633.xml"/><Relationship Id="rId13" Type="http://schemas.openxmlformats.org/officeDocument/2006/relationships/tags" Target="../tags/tag638.xml"/><Relationship Id="rId18" Type="http://schemas.openxmlformats.org/officeDocument/2006/relationships/notesSlide" Target="../notesSlides/notesSlide24.xml"/><Relationship Id="rId26" Type="http://schemas.openxmlformats.org/officeDocument/2006/relationships/image" Target="../media/image236.png"/><Relationship Id="rId3" Type="http://schemas.openxmlformats.org/officeDocument/2006/relationships/tags" Target="../tags/tag628.xml"/><Relationship Id="rId21" Type="http://schemas.openxmlformats.org/officeDocument/2006/relationships/image" Target="../media/image46.png"/><Relationship Id="rId7" Type="http://schemas.openxmlformats.org/officeDocument/2006/relationships/tags" Target="../tags/tag632.xml"/><Relationship Id="rId12" Type="http://schemas.openxmlformats.org/officeDocument/2006/relationships/tags" Target="../tags/tag63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38.png"/><Relationship Id="rId2" Type="http://schemas.openxmlformats.org/officeDocument/2006/relationships/tags" Target="../tags/tag627.xml"/><Relationship Id="rId16" Type="http://schemas.openxmlformats.org/officeDocument/2006/relationships/tags" Target="../tags/tag641.xml"/><Relationship Id="rId20" Type="http://schemas.openxmlformats.org/officeDocument/2006/relationships/image" Target="../media/image207.png"/><Relationship Id="rId29" Type="http://schemas.openxmlformats.org/officeDocument/2006/relationships/image" Target="../media/image241.png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11" Type="http://schemas.openxmlformats.org/officeDocument/2006/relationships/tags" Target="../tags/tag636.xml"/><Relationship Id="rId24" Type="http://schemas.openxmlformats.org/officeDocument/2006/relationships/image" Target="../media/image228.png"/><Relationship Id="rId32" Type="http://schemas.openxmlformats.org/officeDocument/2006/relationships/image" Target="../media/image244.png"/><Relationship Id="rId5" Type="http://schemas.openxmlformats.org/officeDocument/2006/relationships/tags" Target="../tags/tag630.xml"/><Relationship Id="rId15" Type="http://schemas.openxmlformats.org/officeDocument/2006/relationships/tags" Target="../tags/tag640.xml"/><Relationship Id="rId23" Type="http://schemas.openxmlformats.org/officeDocument/2006/relationships/image" Target="../media/image202.png"/><Relationship Id="rId28" Type="http://schemas.openxmlformats.org/officeDocument/2006/relationships/image" Target="../media/image239.png"/><Relationship Id="rId10" Type="http://schemas.openxmlformats.org/officeDocument/2006/relationships/tags" Target="../tags/tag635.xml"/><Relationship Id="rId19" Type="http://schemas.openxmlformats.org/officeDocument/2006/relationships/image" Target="../media/image206.png"/><Relationship Id="rId31" Type="http://schemas.openxmlformats.org/officeDocument/2006/relationships/image" Target="../media/image243.png"/><Relationship Id="rId4" Type="http://schemas.openxmlformats.org/officeDocument/2006/relationships/tags" Target="../tags/tag629.xml"/><Relationship Id="rId9" Type="http://schemas.openxmlformats.org/officeDocument/2006/relationships/tags" Target="../tags/tag634.xml"/><Relationship Id="rId14" Type="http://schemas.openxmlformats.org/officeDocument/2006/relationships/tags" Target="../tags/tag639.xml"/><Relationship Id="rId22" Type="http://schemas.openxmlformats.org/officeDocument/2006/relationships/image" Target="../media/image201.png"/><Relationship Id="rId27" Type="http://schemas.openxmlformats.org/officeDocument/2006/relationships/image" Target="../media/image240.png"/><Relationship Id="rId30" Type="http://schemas.openxmlformats.org/officeDocument/2006/relationships/image" Target="../media/image2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49.xml"/><Relationship Id="rId13" Type="http://schemas.openxmlformats.org/officeDocument/2006/relationships/tags" Target="../tags/tag65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2.png"/><Relationship Id="rId3" Type="http://schemas.openxmlformats.org/officeDocument/2006/relationships/tags" Target="../tags/tag644.xml"/><Relationship Id="rId21" Type="http://schemas.openxmlformats.org/officeDocument/2006/relationships/image" Target="../media/image243.png"/><Relationship Id="rId34" Type="http://schemas.openxmlformats.org/officeDocument/2006/relationships/image" Target="../media/image247.png"/><Relationship Id="rId7" Type="http://schemas.openxmlformats.org/officeDocument/2006/relationships/tags" Target="../tags/tag648.xml"/><Relationship Id="rId12" Type="http://schemas.openxmlformats.org/officeDocument/2006/relationships/tags" Target="../tags/tag653.xml"/><Relationship Id="rId17" Type="http://schemas.openxmlformats.org/officeDocument/2006/relationships/tags" Target="../tags/tag658.xml"/><Relationship Id="rId25" Type="http://schemas.openxmlformats.org/officeDocument/2006/relationships/image" Target="../media/image201.png"/><Relationship Id="rId33" Type="http://schemas.openxmlformats.org/officeDocument/2006/relationships/image" Target="../media/image246.png"/><Relationship Id="rId2" Type="http://schemas.openxmlformats.org/officeDocument/2006/relationships/tags" Target="../tags/tag643.xml"/><Relationship Id="rId16" Type="http://schemas.openxmlformats.org/officeDocument/2006/relationships/tags" Target="../tags/tag657.xml"/><Relationship Id="rId20" Type="http://schemas.openxmlformats.org/officeDocument/2006/relationships/image" Target="../media/image242.png"/><Relationship Id="rId29" Type="http://schemas.openxmlformats.org/officeDocument/2006/relationships/image" Target="../media/image236.png"/><Relationship Id="rId1" Type="http://schemas.openxmlformats.org/officeDocument/2006/relationships/tags" Target="../tags/tag642.xml"/><Relationship Id="rId6" Type="http://schemas.openxmlformats.org/officeDocument/2006/relationships/tags" Target="../tags/tag647.xml"/><Relationship Id="rId11" Type="http://schemas.openxmlformats.org/officeDocument/2006/relationships/tags" Target="../tags/tag652.xml"/><Relationship Id="rId24" Type="http://schemas.openxmlformats.org/officeDocument/2006/relationships/image" Target="../media/image46.png"/><Relationship Id="rId32" Type="http://schemas.openxmlformats.org/officeDocument/2006/relationships/image" Target="../media/image245.png"/><Relationship Id="rId5" Type="http://schemas.openxmlformats.org/officeDocument/2006/relationships/tags" Target="../tags/tag646.xml"/><Relationship Id="rId15" Type="http://schemas.openxmlformats.org/officeDocument/2006/relationships/tags" Target="../tags/tag656.xml"/><Relationship Id="rId23" Type="http://schemas.openxmlformats.org/officeDocument/2006/relationships/image" Target="../media/image207.png"/><Relationship Id="rId28" Type="http://schemas.openxmlformats.org/officeDocument/2006/relationships/image" Target="../media/image238.png"/><Relationship Id="rId10" Type="http://schemas.openxmlformats.org/officeDocument/2006/relationships/tags" Target="../tags/tag651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244.png"/><Relationship Id="rId4" Type="http://schemas.openxmlformats.org/officeDocument/2006/relationships/tags" Target="../tags/tag645.xml"/><Relationship Id="rId9" Type="http://schemas.openxmlformats.org/officeDocument/2006/relationships/tags" Target="../tags/tag650.xml"/><Relationship Id="rId14" Type="http://schemas.openxmlformats.org/officeDocument/2006/relationships/tags" Target="../tags/tag655.xml"/><Relationship Id="rId22" Type="http://schemas.openxmlformats.org/officeDocument/2006/relationships/image" Target="../media/image206.png"/><Relationship Id="rId27" Type="http://schemas.openxmlformats.org/officeDocument/2006/relationships/image" Target="../media/image228.png"/><Relationship Id="rId30" Type="http://schemas.openxmlformats.org/officeDocument/2006/relationships/image" Target="../media/image240.png"/><Relationship Id="rId35" Type="http://schemas.openxmlformats.org/officeDocument/2006/relationships/image" Target="../media/image2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66.xml"/><Relationship Id="rId13" Type="http://schemas.openxmlformats.org/officeDocument/2006/relationships/tags" Target="../tags/tag67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47.png"/><Relationship Id="rId3" Type="http://schemas.openxmlformats.org/officeDocument/2006/relationships/tags" Target="../tags/tag661.xml"/><Relationship Id="rId21" Type="http://schemas.openxmlformats.org/officeDocument/2006/relationships/image" Target="../media/image207.png"/><Relationship Id="rId34" Type="http://schemas.openxmlformats.org/officeDocument/2006/relationships/image" Target="../media/image252.png"/><Relationship Id="rId7" Type="http://schemas.openxmlformats.org/officeDocument/2006/relationships/tags" Target="../tags/tag665.xml"/><Relationship Id="rId12" Type="http://schemas.openxmlformats.org/officeDocument/2006/relationships/tags" Target="../tags/tag670.xml"/><Relationship Id="rId17" Type="http://schemas.openxmlformats.org/officeDocument/2006/relationships/tags" Target="../tags/tag675.xml"/><Relationship Id="rId25" Type="http://schemas.openxmlformats.org/officeDocument/2006/relationships/image" Target="../media/image246.png"/><Relationship Id="rId33" Type="http://schemas.openxmlformats.org/officeDocument/2006/relationships/image" Target="../media/image119.png"/><Relationship Id="rId2" Type="http://schemas.openxmlformats.org/officeDocument/2006/relationships/tags" Target="../tags/tag660.xml"/><Relationship Id="rId16" Type="http://schemas.openxmlformats.org/officeDocument/2006/relationships/tags" Target="../tags/tag674.xml"/><Relationship Id="rId20" Type="http://schemas.openxmlformats.org/officeDocument/2006/relationships/image" Target="../media/image206.png"/><Relationship Id="rId29" Type="http://schemas.openxmlformats.org/officeDocument/2006/relationships/image" Target="../media/image228.png"/><Relationship Id="rId1" Type="http://schemas.openxmlformats.org/officeDocument/2006/relationships/tags" Target="../tags/tag659.xml"/><Relationship Id="rId6" Type="http://schemas.openxmlformats.org/officeDocument/2006/relationships/tags" Target="../tags/tag664.xml"/><Relationship Id="rId11" Type="http://schemas.openxmlformats.org/officeDocument/2006/relationships/tags" Target="../tags/tag669.xml"/><Relationship Id="rId24" Type="http://schemas.openxmlformats.org/officeDocument/2006/relationships/image" Target="../media/image46.png"/><Relationship Id="rId32" Type="http://schemas.openxmlformats.org/officeDocument/2006/relationships/image" Target="../media/image251.png"/><Relationship Id="rId5" Type="http://schemas.openxmlformats.org/officeDocument/2006/relationships/tags" Target="../tags/tag663.xml"/><Relationship Id="rId15" Type="http://schemas.openxmlformats.org/officeDocument/2006/relationships/tags" Target="../tags/tag673.xml"/><Relationship Id="rId23" Type="http://schemas.openxmlformats.org/officeDocument/2006/relationships/image" Target="../media/image250.png"/><Relationship Id="rId28" Type="http://schemas.openxmlformats.org/officeDocument/2006/relationships/image" Target="../media/image202.png"/><Relationship Id="rId10" Type="http://schemas.openxmlformats.org/officeDocument/2006/relationships/tags" Target="../tags/tag668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240.png"/><Relationship Id="rId4" Type="http://schemas.openxmlformats.org/officeDocument/2006/relationships/tags" Target="../tags/tag662.xml"/><Relationship Id="rId9" Type="http://schemas.openxmlformats.org/officeDocument/2006/relationships/tags" Target="../tags/tag667.xml"/><Relationship Id="rId14" Type="http://schemas.openxmlformats.org/officeDocument/2006/relationships/tags" Target="../tags/tag672.xml"/><Relationship Id="rId22" Type="http://schemas.openxmlformats.org/officeDocument/2006/relationships/image" Target="../media/image249.png"/><Relationship Id="rId27" Type="http://schemas.openxmlformats.org/officeDocument/2006/relationships/image" Target="../media/image201.png"/><Relationship Id="rId30" Type="http://schemas.openxmlformats.org/officeDocument/2006/relationships/image" Target="../media/image2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83.xml"/><Relationship Id="rId13" Type="http://schemas.openxmlformats.org/officeDocument/2006/relationships/tags" Target="../tags/tag688.xml"/><Relationship Id="rId18" Type="http://schemas.openxmlformats.org/officeDocument/2006/relationships/tags" Target="../tags/tag693.xml"/><Relationship Id="rId26" Type="http://schemas.openxmlformats.org/officeDocument/2006/relationships/image" Target="../media/image207.png"/><Relationship Id="rId39" Type="http://schemas.openxmlformats.org/officeDocument/2006/relationships/image" Target="../media/image254.png"/><Relationship Id="rId3" Type="http://schemas.openxmlformats.org/officeDocument/2006/relationships/tags" Target="../tags/tag67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28.png"/><Relationship Id="rId42" Type="http://schemas.openxmlformats.org/officeDocument/2006/relationships/image" Target="../media/image257.png"/><Relationship Id="rId7" Type="http://schemas.openxmlformats.org/officeDocument/2006/relationships/tags" Target="../tags/tag682.xml"/><Relationship Id="rId12" Type="http://schemas.openxmlformats.org/officeDocument/2006/relationships/tags" Target="../tags/tag687.xml"/><Relationship Id="rId17" Type="http://schemas.openxmlformats.org/officeDocument/2006/relationships/tags" Target="../tags/tag692.xml"/><Relationship Id="rId25" Type="http://schemas.openxmlformats.org/officeDocument/2006/relationships/image" Target="../media/image206.png"/><Relationship Id="rId33" Type="http://schemas.openxmlformats.org/officeDocument/2006/relationships/image" Target="../media/image202.png"/><Relationship Id="rId38" Type="http://schemas.openxmlformats.org/officeDocument/2006/relationships/image" Target="../media/image252.png"/><Relationship Id="rId2" Type="http://schemas.openxmlformats.org/officeDocument/2006/relationships/tags" Target="../tags/tag677.xml"/><Relationship Id="rId16" Type="http://schemas.openxmlformats.org/officeDocument/2006/relationships/tags" Target="../tags/tag691.xml"/><Relationship Id="rId20" Type="http://schemas.openxmlformats.org/officeDocument/2006/relationships/tags" Target="../tags/tag695.xml"/><Relationship Id="rId29" Type="http://schemas.openxmlformats.org/officeDocument/2006/relationships/image" Target="../media/image250.png"/><Relationship Id="rId41" Type="http://schemas.openxmlformats.org/officeDocument/2006/relationships/image" Target="../media/image256.png"/><Relationship Id="rId1" Type="http://schemas.openxmlformats.org/officeDocument/2006/relationships/tags" Target="../tags/tag676.xml"/><Relationship Id="rId6" Type="http://schemas.openxmlformats.org/officeDocument/2006/relationships/tags" Target="../tags/tag681.xml"/><Relationship Id="rId11" Type="http://schemas.openxmlformats.org/officeDocument/2006/relationships/tags" Target="../tags/tag686.xml"/><Relationship Id="rId24" Type="http://schemas.openxmlformats.org/officeDocument/2006/relationships/image" Target="../media/image247.png"/><Relationship Id="rId32" Type="http://schemas.openxmlformats.org/officeDocument/2006/relationships/image" Target="../media/image201.png"/><Relationship Id="rId37" Type="http://schemas.openxmlformats.org/officeDocument/2006/relationships/image" Target="../media/image119.png"/><Relationship Id="rId40" Type="http://schemas.openxmlformats.org/officeDocument/2006/relationships/image" Target="../media/image255.png"/><Relationship Id="rId5" Type="http://schemas.openxmlformats.org/officeDocument/2006/relationships/tags" Target="../tags/tag680.xml"/><Relationship Id="rId15" Type="http://schemas.openxmlformats.org/officeDocument/2006/relationships/tags" Target="../tags/tag690.xml"/><Relationship Id="rId23" Type="http://schemas.openxmlformats.org/officeDocument/2006/relationships/image" Target="../media/image246.png"/><Relationship Id="rId28" Type="http://schemas.openxmlformats.org/officeDocument/2006/relationships/image" Target="../media/image249.png"/><Relationship Id="rId36" Type="http://schemas.openxmlformats.org/officeDocument/2006/relationships/image" Target="../media/image240.png"/><Relationship Id="rId10" Type="http://schemas.openxmlformats.org/officeDocument/2006/relationships/tags" Target="../tags/tag685.xml"/><Relationship Id="rId19" Type="http://schemas.openxmlformats.org/officeDocument/2006/relationships/tags" Target="../tags/tag694.xml"/><Relationship Id="rId31" Type="http://schemas.openxmlformats.org/officeDocument/2006/relationships/image" Target="../media/image46.png"/><Relationship Id="rId4" Type="http://schemas.openxmlformats.org/officeDocument/2006/relationships/tags" Target="../tags/tag679.xml"/><Relationship Id="rId9" Type="http://schemas.openxmlformats.org/officeDocument/2006/relationships/tags" Target="../tags/tag684.xml"/><Relationship Id="rId14" Type="http://schemas.openxmlformats.org/officeDocument/2006/relationships/tags" Target="../tags/tag689.xml"/><Relationship Id="rId22" Type="http://schemas.openxmlformats.org/officeDocument/2006/relationships/notesSlide" Target="../notesSlides/notesSlide27.xml"/><Relationship Id="rId27" Type="http://schemas.openxmlformats.org/officeDocument/2006/relationships/image" Target="../media/image253.png"/><Relationship Id="rId30" Type="http://schemas.openxmlformats.org/officeDocument/2006/relationships/image" Target="../media/image251.png"/><Relationship Id="rId35" Type="http://schemas.openxmlformats.org/officeDocument/2006/relationships/image" Target="../media/image236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708.xml"/><Relationship Id="rId18" Type="http://schemas.openxmlformats.org/officeDocument/2006/relationships/tags" Target="../tags/tag713.xml"/><Relationship Id="rId26" Type="http://schemas.openxmlformats.org/officeDocument/2006/relationships/tags" Target="../tags/tag721.xml"/><Relationship Id="rId39" Type="http://schemas.openxmlformats.org/officeDocument/2006/relationships/image" Target="../media/image249.png"/><Relationship Id="rId21" Type="http://schemas.openxmlformats.org/officeDocument/2006/relationships/tags" Target="../tags/tag716.xml"/><Relationship Id="rId34" Type="http://schemas.openxmlformats.org/officeDocument/2006/relationships/image" Target="../media/image207.png"/><Relationship Id="rId42" Type="http://schemas.openxmlformats.org/officeDocument/2006/relationships/image" Target="../media/image240.png"/><Relationship Id="rId47" Type="http://schemas.openxmlformats.org/officeDocument/2006/relationships/image" Target="../media/image261.png"/><Relationship Id="rId50" Type="http://schemas.openxmlformats.org/officeDocument/2006/relationships/image" Target="../media/image161.png"/><Relationship Id="rId55" Type="http://schemas.openxmlformats.org/officeDocument/2006/relationships/image" Target="../media/image266.png"/><Relationship Id="rId7" Type="http://schemas.openxmlformats.org/officeDocument/2006/relationships/tags" Target="../tags/tag702.xml"/><Relationship Id="rId12" Type="http://schemas.openxmlformats.org/officeDocument/2006/relationships/tags" Target="../tags/tag707.xml"/><Relationship Id="rId17" Type="http://schemas.openxmlformats.org/officeDocument/2006/relationships/tags" Target="../tags/tag712.xml"/><Relationship Id="rId25" Type="http://schemas.openxmlformats.org/officeDocument/2006/relationships/tags" Target="../tags/tag720.xml"/><Relationship Id="rId33" Type="http://schemas.openxmlformats.org/officeDocument/2006/relationships/image" Target="../media/image206.png"/><Relationship Id="rId38" Type="http://schemas.openxmlformats.org/officeDocument/2006/relationships/image" Target="../media/image236.png"/><Relationship Id="rId46" Type="http://schemas.openxmlformats.org/officeDocument/2006/relationships/image" Target="../media/image260.png"/><Relationship Id="rId59" Type="http://schemas.openxmlformats.org/officeDocument/2006/relationships/image" Target="../media/image270.png"/><Relationship Id="rId2" Type="http://schemas.openxmlformats.org/officeDocument/2006/relationships/tags" Target="../tags/tag697.xml"/><Relationship Id="rId16" Type="http://schemas.openxmlformats.org/officeDocument/2006/relationships/tags" Target="../tags/tag711.xml"/><Relationship Id="rId20" Type="http://schemas.openxmlformats.org/officeDocument/2006/relationships/tags" Target="../tags/tag715.xml"/><Relationship Id="rId29" Type="http://schemas.openxmlformats.org/officeDocument/2006/relationships/tags" Target="../tags/tag724.xml"/><Relationship Id="rId41" Type="http://schemas.openxmlformats.org/officeDocument/2006/relationships/image" Target="../media/image228.png"/><Relationship Id="rId54" Type="http://schemas.openxmlformats.org/officeDocument/2006/relationships/image" Target="../media/image153.png"/><Relationship Id="rId1" Type="http://schemas.openxmlformats.org/officeDocument/2006/relationships/tags" Target="../tags/tag696.xml"/><Relationship Id="rId6" Type="http://schemas.openxmlformats.org/officeDocument/2006/relationships/tags" Target="../tags/tag701.xml"/><Relationship Id="rId11" Type="http://schemas.openxmlformats.org/officeDocument/2006/relationships/tags" Target="../tags/tag706.xml"/><Relationship Id="rId24" Type="http://schemas.openxmlformats.org/officeDocument/2006/relationships/tags" Target="../tags/tag719.xml"/><Relationship Id="rId32" Type="http://schemas.openxmlformats.org/officeDocument/2006/relationships/notesSlide" Target="../notesSlides/notesSlide28.xml"/><Relationship Id="rId37" Type="http://schemas.openxmlformats.org/officeDocument/2006/relationships/image" Target="../media/image202.png"/><Relationship Id="rId40" Type="http://schemas.openxmlformats.org/officeDocument/2006/relationships/image" Target="../media/image250.png"/><Relationship Id="rId45" Type="http://schemas.openxmlformats.org/officeDocument/2006/relationships/image" Target="../media/image259.png"/><Relationship Id="rId53" Type="http://schemas.openxmlformats.org/officeDocument/2006/relationships/image" Target="../media/image265.png"/><Relationship Id="rId58" Type="http://schemas.openxmlformats.org/officeDocument/2006/relationships/image" Target="../media/image269.png"/><Relationship Id="rId5" Type="http://schemas.openxmlformats.org/officeDocument/2006/relationships/tags" Target="../tags/tag700.xml"/><Relationship Id="rId15" Type="http://schemas.openxmlformats.org/officeDocument/2006/relationships/tags" Target="../tags/tag710.xml"/><Relationship Id="rId23" Type="http://schemas.openxmlformats.org/officeDocument/2006/relationships/tags" Target="../tags/tag718.xml"/><Relationship Id="rId28" Type="http://schemas.openxmlformats.org/officeDocument/2006/relationships/tags" Target="../tags/tag723.xml"/><Relationship Id="rId36" Type="http://schemas.openxmlformats.org/officeDocument/2006/relationships/image" Target="../media/image201.png"/><Relationship Id="rId49" Type="http://schemas.openxmlformats.org/officeDocument/2006/relationships/image" Target="../media/image120.png"/><Relationship Id="rId57" Type="http://schemas.openxmlformats.org/officeDocument/2006/relationships/image" Target="../media/image268.png"/><Relationship Id="rId10" Type="http://schemas.openxmlformats.org/officeDocument/2006/relationships/tags" Target="../tags/tag705.xml"/><Relationship Id="rId19" Type="http://schemas.openxmlformats.org/officeDocument/2006/relationships/tags" Target="../tags/tag714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58.png"/><Relationship Id="rId52" Type="http://schemas.openxmlformats.org/officeDocument/2006/relationships/image" Target="../media/image264.png"/><Relationship Id="rId60" Type="http://schemas.openxmlformats.org/officeDocument/2006/relationships/image" Target="../media/image271.png"/><Relationship Id="rId4" Type="http://schemas.openxmlformats.org/officeDocument/2006/relationships/tags" Target="../tags/tag699.xml"/><Relationship Id="rId9" Type="http://schemas.openxmlformats.org/officeDocument/2006/relationships/tags" Target="../tags/tag704.xml"/><Relationship Id="rId14" Type="http://schemas.openxmlformats.org/officeDocument/2006/relationships/tags" Target="../tags/tag709.xml"/><Relationship Id="rId22" Type="http://schemas.openxmlformats.org/officeDocument/2006/relationships/tags" Target="../tags/tag717.xml"/><Relationship Id="rId27" Type="http://schemas.openxmlformats.org/officeDocument/2006/relationships/tags" Target="../tags/tag722.xml"/><Relationship Id="rId30" Type="http://schemas.openxmlformats.org/officeDocument/2006/relationships/tags" Target="../tags/tag725.xml"/><Relationship Id="rId35" Type="http://schemas.openxmlformats.org/officeDocument/2006/relationships/image" Target="../media/image46.png"/><Relationship Id="rId43" Type="http://schemas.openxmlformats.org/officeDocument/2006/relationships/image" Target="../media/image251.png"/><Relationship Id="rId48" Type="http://schemas.openxmlformats.org/officeDocument/2006/relationships/image" Target="../media/image262.png"/><Relationship Id="rId56" Type="http://schemas.openxmlformats.org/officeDocument/2006/relationships/image" Target="../media/image267.png"/><Relationship Id="rId8" Type="http://schemas.openxmlformats.org/officeDocument/2006/relationships/tags" Target="../tags/tag703.xml"/><Relationship Id="rId51" Type="http://schemas.openxmlformats.org/officeDocument/2006/relationships/image" Target="../media/image263.png"/><Relationship Id="rId3" Type="http://schemas.openxmlformats.org/officeDocument/2006/relationships/tags" Target="../tags/tag69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notesSlide" Target="../notesSlides/notesSlide2.xml"/><Relationship Id="rId39" Type="http://schemas.openxmlformats.org/officeDocument/2006/relationships/image" Target="../media/image15.png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image" Target="../media/image6.png"/><Relationship Id="rId41" Type="http://schemas.openxmlformats.org/officeDocument/2006/relationships/image" Target="../media/image17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32" Type="http://schemas.openxmlformats.org/officeDocument/2006/relationships/image" Target="../media/image1.png"/><Relationship Id="rId37" Type="http://schemas.openxmlformats.org/officeDocument/2006/relationships/image" Target="../media/image2.png"/><Relationship Id="rId40" Type="http://schemas.openxmlformats.org/officeDocument/2006/relationships/image" Target="../media/image16.png"/><Relationship Id="rId45" Type="http://schemas.openxmlformats.org/officeDocument/2006/relationships/image" Target="../media/image19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image" Target="../media/image5.png"/><Relationship Id="rId36" Type="http://schemas.openxmlformats.org/officeDocument/2006/relationships/image" Target="../media/image13.png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image" Target="../media/image8.png"/><Relationship Id="rId44" Type="http://schemas.openxmlformats.org/officeDocument/2006/relationships/image" Target="../media/image4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image" Target="../media/image12.png"/><Relationship Id="rId30" Type="http://schemas.openxmlformats.org/officeDocument/2006/relationships/image" Target="../media/image7.png"/><Relationship Id="rId35" Type="http://schemas.openxmlformats.org/officeDocument/2006/relationships/image" Target="../media/image11.png"/><Relationship Id="rId4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738.xml"/><Relationship Id="rId18" Type="http://schemas.openxmlformats.org/officeDocument/2006/relationships/tags" Target="../tags/tag743.xml"/><Relationship Id="rId26" Type="http://schemas.openxmlformats.org/officeDocument/2006/relationships/tags" Target="../tags/tag751.xml"/><Relationship Id="rId39" Type="http://schemas.openxmlformats.org/officeDocument/2006/relationships/image" Target="../media/image250.png"/><Relationship Id="rId21" Type="http://schemas.openxmlformats.org/officeDocument/2006/relationships/tags" Target="../tags/tag746.xml"/><Relationship Id="rId34" Type="http://schemas.openxmlformats.org/officeDocument/2006/relationships/notesSlide" Target="../notesSlides/notesSlide29.xml"/><Relationship Id="rId42" Type="http://schemas.openxmlformats.org/officeDocument/2006/relationships/image" Target="../media/image202.png"/><Relationship Id="rId47" Type="http://schemas.openxmlformats.org/officeDocument/2006/relationships/image" Target="../media/image258.png"/><Relationship Id="rId50" Type="http://schemas.openxmlformats.org/officeDocument/2006/relationships/image" Target="../media/image261.png"/><Relationship Id="rId55" Type="http://schemas.openxmlformats.org/officeDocument/2006/relationships/image" Target="../media/image153.png"/><Relationship Id="rId63" Type="http://schemas.openxmlformats.org/officeDocument/2006/relationships/image" Target="../media/image274.png"/><Relationship Id="rId7" Type="http://schemas.openxmlformats.org/officeDocument/2006/relationships/tags" Target="../tags/tag732.xml"/><Relationship Id="rId2" Type="http://schemas.openxmlformats.org/officeDocument/2006/relationships/tags" Target="../tags/tag727.xml"/><Relationship Id="rId16" Type="http://schemas.openxmlformats.org/officeDocument/2006/relationships/tags" Target="../tags/tag741.xml"/><Relationship Id="rId20" Type="http://schemas.openxmlformats.org/officeDocument/2006/relationships/tags" Target="../tags/tag745.xml"/><Relationship Id="rId29" Type="http://schemas.openxmlformats.org/officeDocument/2006/relationships/tags" Target="../tags/tag754.xml"/><Relationship Id="rId41" Type="http://schemas.openxmlformats.org/officeDocument/2006/relationships/image" Target="../media/image201.png"/><Relationship Id="rId54" Type="http://schemas.openxmlformats.org/officeDocument/2006/relationships/image" Target="../media/image264.png"/><Relationship Id="rId62" Type="http://schemas.openxmlformats.org/officeDocument/2006/relationships/image" Target="../media/image273.png"/><Relationship Id="rId1" Type="http://schemas.openxmlformats.org/officeDocument/2006/relationships/tags" Target="../tags/tag726.xml"/><Relationship Id="rId6" Type="http://schemas.openxmlformats.org/officeDocument/2006/relationships/tags" Target="../tags/tag731.xml"/><Relationship Id="rId11" Type="http://schemas.openxmlformats.org/officeDocument/2006/relationships/tags" Target="../tags/tag736.xml"/><Relationship Id="rId24" Type="http://schemas.openxmlformats.org/officeDocument/2006/relationships/tags" Target="../tags/tag749.xml"/><Relationship Id="rId32" Type="http://schemas.openxmlformats.org/officeDocument/2006/relationships/tags" Target="../tags/tag757.xml"/><Relationship Id="rId37" Type="http://schemas.openxmlformats.org/officeDocument/2006/relationships/image" Target="../media/image262.png"/><Relationship Id="rId40" Type="http://schemas.openxmlformats.org/officeDocument/2006/relationships/image" Target="../media/image46.png"/><Relationship Id="rId45" Type="http://schemas.openxmlformats.org/officeDocument/2006/relationships/image" Target="../media/image240.png"/><Relationship Id="rId53" Type="http://schemas.openxmlformats.org/officeDocument/2006/relationships/image" Target="../media/image263.png"/><Relationship Id="rId58" Type="http://schemas.openxmlformats.org/officeDocument/2006/relationships/image" Target="../media/image270.png"/><Relationship Id="rId5" Type="http://schemas.openxmlformats.org/officeDocument/2006/relationships/tags" Target="../tags/tag730.xml"/><Relationship Id="rId15" Type="http://schemas.openxmlformats.org/officeDocument/2006/relationships/tags" Target="../tags/tag740.xml"/><Relationship Id="rId23" Type="http://schemas.openxmlformats.org/officeDocument/2006/relationships/tags" Target="../tags/tag748.xml"/><Relationship Id="rId28" Type="http://schemas.openxmlformats.org/officeDocument/2006/relationships/tags" Target="../tags/tag753.xml"/><Relationship Id="rId36" Type="http://schemas.openxmlformats.org/officeDocument/2006/relationships/image" Target="../media/image207.png"/><Relationship Id="rId49" Type="http://schemas.openxmlformats.org/officeDocument/2006/relationships/image" Target="../media/image260.png"/><Relationship Id="rId57" Type="http://schemas.openxmlformats.org/officeDocument/2006/relationships/image" Target="../media/image267.png"/><Relationship Id="rId61" Type="http://schemas.openxmlformats.org/officeDocument/2006/relationships/image" Target="../media/image268.png"/><Relationship Id="rId10" Type="http://schemas.openxmlformats.org/officeDocument/2006/relationships/tags" Target="../tags/tag735.xml"/><Relationship Id="rId19" Type="http://schemas.openxmlformats.org/officeDocument/2006/relationships/tags" Target="../tags/tag744.xml"/><Relationship Id="rId31" Type="http://schemas.openxmlformats.org/officeDocument/2006/relationships/tags" Target="../tags/tag756.xml"/><Relationship Id="rId44" Type="http://schemas.openxmlformats.org/officeDocument/2006/relationships/image" Target="../media/image236.png"/><Relationship Id="rId52" Type="http://schemas.openxmlformats.org/officeDocument/2006/relationships/image" Target="../media/image161.png"/><Relationship Id="rId60" Type="http://schemas.openxmlformats.org/officeDocument/2006/relationships/image" Target="../media/image272.png"/><Relationship Id="rId65" Type="http://schemas.openxmlformats.org/officeDocument/2006/relationships/image" Target="../media/image275.png"/><Relationship Id="rId4" Type="http://schemas.openxmlformats.org/officeDocument/2006/relationships/tags" Target="../tags/tag729.xml"/><Relationship Id="rId9" Type="http://schemas.openxmlformats.org/officeDocument/2006/relationships/tags" Target="../tags/tag734.xml"/><Relationship Id="rId14" Type="http://schemas.openxmlformats.org/officeDocument/2006/relationships/tags" Target="../tags/tag739.xml"/><Relationship Id="rId22" Type="http://schemas.openxmlformats.org/officeDocument/2006/relationships/tags" Target="../tags/tag747.xml"/><Relationship Id="rId27" Type="http://schemas.openxmlformats.org/officeDocument/2006/relationships/tags" Target="../tags/tag752.xml"/><Relationship Id="rId30" Type="http://schemas.openxmlformats.org/officeDocument/2006/relationships/tags" Target="../tags/tag755.xml"/><Relationship Id="rId35" Type="http://schemas.openxmlformats.org/officeDocument/2006/relationships/image" Target="../media/image206.png"/><Relationship Id="rId43" Type="http://schemas.openxmlformats.org/officeDocument/2006/relationships/image" Target="../media/image228.png"/><Relationship Id="rId48" Type="http://schemas.openxmlformats.org/officeDocument/2006/relationships/image" Target="../media/image259.png"/><Relationship Id="rId56" Type="http://schemas.openxmlformats.org/officeDocument/2006/relationships/image" Target="../media/image266.png"/><Relationship Id="rId64" Type="http://schemas.openxmlformats.org/officeDocument/2006/relationships/image" Target="../media/image56.png"/><Relationship Id="rId8" Type="http://schemas.openxmlformats.org/officeDocument/2006/relationships/tags" Target="../tags/tag733.xml"/><Relationship Id="rId51" Type="http://schemas.openxmlformats.org/officeDocument/2006/relationships/image" Target="../media/image120.png"/><Relationship Id="rId3" Type="http://schemas.openxmlformats.org/officeDocument/2006/relationships/tags" Target="../tags/tag728.xml"/><Relationship Id="rId12" Type="http://schemas.openxmlformats.org/officeDocument/2006/relationships/tags" Target="../tags/tag737.xml"/><Relationship Id="rId17" Type="http://schemas.openxmlformats.org/officeDocument/2006/relationships/tags" Target="../tags/tag742.xml"/><Relationship Id="rId25" Type="http://schemas.openxmlformats.org/officeDocument/2006/relationships/tags" Target="../tags/tag750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249.png"/><Relationship Id="rId46" Type="http://schemas.openxmlformats.org/officeDocument/2006/relationships/image" Target="../media/image251.png"/><Relationship Id="rId59" Type="http://schemas.openxmlformats.org/officeDocument/2006/relationships/image" Target="../media/image265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770.xml"/><Relationship Id="rId18" Type="http://schemas.openxmlformats.org/officeDocument/2006/relationships/tags" Target="../tags/tag775.xml"/><Relationship Id="rId26" Type="http://schemas.openxmlformats.org/officeDocument/2006/relationships/tags" Target="../tags/tag783.xml"/><Relationship Id="rId39" Type="http://schemas.openxmlformats.org/officeDocument/2006/relationships/image" Target="../media/image261.png"/><Relationship Id="rId21" Type="http://schemas.openxmlformats.org/officeDocument/2006/relationships/tags" Target="../tags/tag778.xml"/><Relationship Id="rId34" Type="http://schemas.openxmlformats.org/officeDocument/2006/relationships/image" Target="../media/image263.png"/><Relationship Id="rId42" Type="http://schemas.openxmlformats.org/officeDocument/2006/relationships/image" Target="../media/image153.png"/><Relationship Id="rId47" Type="http://schemas.openxmlformats.org/officeDocument/2006/relationships/image" Target="../media/image276.png"/><Relationship Id="rId50" Type="http://schemas.openxmlformats.org/officeDocument/2006/relationships/image" Target="../media/image279.png"/><Relationship Id="rId55" Type="http://schemas.openxmlformats.org/officeDocument/2006/relationships/image" Target="../media/image284.png"/><Relationship Id="rId7" Type="http://schemas.openxmlformats.org/officeDocument/2006/relationships/tags" Target="../tags/tag764.xml"/><Relationship Id="rId12" Type="http://schemas.openxmlformats.org/officeDocument/2006/relationships/tags" Target="../tags/tag769.xml"/><Relationship Id="rId17" Type="http://schemas.openxmlformats.org/officeDocument/2006/relationships/tags" Target="../tags/tag774.xml"/><Relationship Id="rId25" Type="http://schemas.openxmlformats.org/officeDocument/2006/relationships/tags" Target="../tags/tag782.xml"/><Relationship Id="rId33" Type="http://schemas.openxmlformats.org/officeDocument/2006/relationships/image" Target="../media/image161.png"/><Relationship Id="rId38" Type="http://schemas.openxmlformats.org/officeDocument/2006/relationships/image" Target="../media/image260.png"/><Relationship Id="rId46" Type="http://schemas.openxmlformats.org/officeDocument/2006/relationships/image" Target="../media/image272.png"/><Relationship Id="rId59" Type="http://schemas.openxmlformats.org/officeDocument/2006/relationships/image" Target="../media/image288.png"/><Relationship Id="rId2" Type="http://schemas.openxmlformats.org/officeDocument/2006/relationships/tags" Target="../tags/tag759.xml"/><Relationship Id="rId16" Type="http://schemas.openxmlformats.org/officeDocument/2006/relationships/tags" Target="../tags/tag773.xml"/><Relationship Id="rId20" Type="http://schemas.openxmlformats.org/officeDocument/2006/relationships/tags" Target="../tags/tag777.xml"/><Relationship Id="rId29" Type="http://schemas.openxmlformats.org/officeDocument/2006/relationships/tags" Target="../tags/tag786.xml"/><Relationship Id="rId41" Type="http://schemas.openxmlformats.org/officeDocument/2006/relationships/image" Target="../media/image264.png"/><Relationship Id="rId54" Type="http://schemas.openxmlformats.org/officeDocument/2006/relationships/image" Target="../media/image283.png"/><Relationship Id="rId1" Type="http://schemas.openxmlformats.org/officeDocument/2006/relationships/tags" Target="../tags/tag758.xml"/><Relationship Id="rId6" Type="http://schemas.openxmlformats.org/officeDocument/2006/relationships/tags" Target="../tags/tag763.xml"/><Relationship Id="rId11" Type="http://schemas.openxmlformats.org/officeDocument/2006/relationships/tags" Target="../tags/tag768.xml"/><Relationship Id="rId24" Type="http://schemas.openxmlformats.org/officeDocument/2006/relationships/tags" Target="../tags/tag781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59.png"/><Relationship Id="rId40" Type="http://schemas.openxmlformats.org/officeDocument/2006/relationships/image" Target="../media/image120.png"/><Relationship Id="rId45" Type="http://schemas.openxmlformats.org/officeDocument/2006/relationships/image" Target="../media/image270.png"/><Relationship Id="rId53" Type="http://schemas.openxmlformats.org/officeDocument/2006/relationships/image" Target="../media/image282.png"/><Relationship Id="rId58" Type="http://schemas.openxmlformats.org/officeDocument/2006/relationships/image" Target="../media/image287.png"/><Relationship Id="rId5" Type="http://schemas.openxmlformats.org/officeDocument/2006/relationships/tags" Target="../tags/tag762.xml"/><Relationship Id="rId15" Type="http://schemas.openxmlformats.org/officeDocument/2006/relationships/tags" Target="../tags/tag772.xml"/><Relationship Id="rId23" Type="http://schemas.openxmlformats.org/officeDocument/2006/relationships/tags" Target="../tags/tag780.xml"/><Relationship Id="rId28" Type="http://schemas.openxmlformats.org/officeDocument/2006/relationships/tags" Target="../tags/tag785.xml"/><Relationship Id="rId36" Type="http://schemas.openxmlformats.org/officeDocument/2006/relationships/image" Target="../media/image258.png"/><Relationship Id="rId49" Type="http://schemas.openxmlformats.org/officeDocument/2006/relationships/image" Target="../media/image278.png"/><Relationship Id="rId57" Type="http://schemas.openxmlformats.org/officeDocument/2006/relationships/image" Target="../media/image286.png"/><Relationship Id="rId10" Type="http://schemas.openxmlformats.org/officeDocument/2006/relationships/tags" Target="../tags/tag767.xml"/><Relationship Id="rId19" Type="http://schemas.openxmlformats.org/officeDocument/2006/relationships/tags" Target="../tags/tag776.xml"/><Relationship Id="rId31" Type="http://schemas.openxmlformats.org/officeDocument/2006/relationships/tags" Target="../tags/tag788.xml"/><Relationship Id="rId44" Type="http://schemas.openxmlformats.org/officeDocument/2006/relationships/image" Target="../media/image267.png"/><Relationship Id="rId52" Type="http://schemas.openxmlformats.org/officeDocument/2006/relationships/image" Target="../media/image281.png"/><Relationship Id="rId60" Type="http://schemas.openxmlformats.org/officeDocument/2006/relationships/image" Target="../media/image289.png"/><Relationship Id="rId4" Type="http://schemas.openxmlformats.org/officeDocument/2006/relationships/tags" Target="../tags/tag761.xml"/><Relationship Id="rId9" Type="http://schemas.openxmlformats.org/officeDocument/2006/relationships/tags" Target="../tags/tag766.xml"/><Relationship Id="rId14" Type="http://schemas.openxmlformats.org/officeDocument/2006/relationships/tags" Target="../tags/tag771.xml"/><Relationship Id="rId22" Type="http://schemas.openxmlformats.org/officeDocument/2006/relationships/tags" Target="../tags/tag779.xml"/><Relationship Id="rId27" Type="http://schemas.openxmlformats.org/officeDocument/2006/relationships/tags" Target="../tags/tag784.xml"/><Relationship Id="rId30" Type="http://schemas.openxmlformats.org/officeDocument/2006/relationships/tags" Target="../tags/tag787.xml"/><Relationship Id="rId35" Type="http://schemas.openxmlformats.org/officeDocument/2006/relationships/image" Target="../media/image262.png"/><Relationship Id="rId43" Type="http://schemas.openxmlformats.org/officeDocument/2006/relationships/image" Target="../media/image266.png"/><Relationship Id="rId48" Type="http://schemas.openxmlformats.org/officeDocument/2006/relationships/image" Target="../media/image277.png"/><Relationship Id="rId56" Type="http://schemas.openxmlformats.org/officeDocument/2006/relationships/image" Target="../media/image285.png"/><Relationship Id="rId8" Type="http://schemas.openxmlformats.org/officeDocument/2006/relationships/tags" Target="../tags/tag765.xml"/><Relationship Id="rId51" Type="http://schemas.openxmlformats.org/officeDocument/2006/relationships/image" Target="../media/image280.png"/><Relationship Id="rId3" Type="http://schemas.openxmlformats.org/officeDocument/2006/relationships/tags" Target="../tags/tag760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801.xml"/><Relationship Id="rId18" Type="http://schemas.openxmlformats.org/officeDocument/2006/relationships/tags" Target="../tags/tag806.xml"/><Relationship Id="rId26" Type="http://schemas.openxmlformats.org/officeDocument/2006/relationships/tags" Target="../tags/tag814.xml"/><Relationship Id="rId39" Type="http://schemas.openxmlformats.org/officeDocument/2006/relationships/image" Target="../media/image266.png"/><Relationship Id="rId3" Type="http://schemas.openxmlformats.org/officeDocument/2006/relationships/tags" Target="../tags/tag791.xml"/><Relationship Id="rId21" Type="http://schemas.openxmlformats.org/officeDocument/2006/relationships/tags" Target="../tags/tag809.xml"/><Relationship Id="rId34" Type="http://schemas.openxmlformats.org/officeDocument/2006/relationships/image" Target="../media/image260.png"/><Relationship Id="rId42" Type="http://schemas.openxmlformats.org/officeDocument/2006/relationships/image" Target="../media/image272.png"/><Relationship Id="rId47" Type="http://schemas.openxmlformats.org/officeDocument/2006/relationships/image" Target="../media/image293.png"/><Relationship Id="rId50" Type="http://schemas.openxmlformats.org/officeDocument/2006/relationships/image" Target="../media/image296.png"/><Relationship Id="rId7" Type="http://schemas.openxmlformats.org/officeDocument/2006/relationships/tags" Target="../tags/tag795.xml"/><Relationship Id="rId12" Type="http://schemas.openxmlformats.org/officeDocument/2006/relationships/tags" Target="../tags/tag800.xml"/><Relationship Id="rId17" Type="http://schemas.openxmlformats.org/officeDocument/2006/relationships/tags" Target="../tags/tag805.xml"/><Relationship Id="rId25" Type="http://schemas.openxmlformats.org/officeDocument/2006/relationships/tags" Target="../tags/tag813.xml"/><Relationship Id="rId33" Type="http://schemas.openxmlformats.org/officeDocument/2006/relationships/image" Target="../media/image259.png"/><Relationship Id="rId38" Type="http://schemas.openxmlformats.org/officeDocument/2006/relationships/image" Target="../media/image153.png"/><Relationship Id="rId46" Type="http://schemas.openxmlformats.org/officeDocument/2006/relationships/image" Target="../media/image292.png"/><Relationship Id="rId2" Type="http://schemas.openxmlformats.org/officeDocument/2006/relationships/tags" Target="../tags/tag790.xml"/><Relationship Id="rId16" Type="http://schemas.openxmlformats.org/officeDocument/2006/relationships/tags" Target="../tags/tag804.xml"/><Relationship Id="rId20" Type="http://schemas.openxmlformats.org/officeDocument/2006/relationships/tags" Target="../tags/tag808.xml"/><Relationship Id="rId29" Type="http://schemas.openxmlformats.org/officeDocument/2006/relationships/image" Target="../media/image161.png"/><Relationship Id="rId41" Type="http://schemas.openxmlformats.org/officeDocument/2006/relationships/image" Target="../media/image270.png"/><Relationship Id="rId54" Type="http://schemas.openxmlformats.org/officeDocument/2006/relationships/image" Target="../media/image300.png"/><Relationship Id="rId1" Type="http://schemas.openxmlformats.org/officeDocument/2006/relationships/tags" Target="../tags/tag789.xml"/><Relationship Id="rId6" Type="http://schemas.openxmlformats.org/officeDocument/2006/relationships/tags" Target="../tags/tag794.xml"/><Relationship Id="rId11" Type="http://schemas.openxmlformats.org/officeDocument/2006/relationships/tags" Target="../tags/tag799.xml"/><Relationship Id="rId24" Type="http://schemas.openxmlformats.org/officeDocument/2006/relationships/tags" Target="../tags/tag812.xml"/><Relationship Id="rId32" Type="http://schemas.openxmlformats.org/officeDocument/2006/relationships/image" Target="../media/image258.png"/><Relationship Id="rId37" Type="http://schemas.openxmlformats.org/officeDocument/2006/relationships/image" Target="../media/image264.png"/><Relationship Id="rId40" Type="http://schemas.openxmlformats.org/officeDocument/2006/relationships/image" Target="../media/image267.png"/><Relationship Id="rId45" Type="http://schemas.openxmlformats.org/officeDocument/2006/relationships/image" Target="../media/image291.png"/><Relationship Id="rId53" Type="http://schemas.openxmlformats.org/officeDocument/2006/relationships/image" Target="../media/image299.png"/><Relationship Id="rId5" Type="http://schemas.openxmlformats.org/officeDocument/2006/relationships/tags" Target="../tags/tag793.xml"/><Relationship Id="rId15" Type="http://schemas.openxmlformats.org/officeDocument/2006/relationships/tags" Target="../tags/tag803.xml"/><Relationship Id="rId23" Type="http://schemas.openxmlformats.org/officeDocument/2006/relationships/tags" Target="../tags/tag811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20.png"/><Relationship Id="rId49" Type="http://schemas.openxmlformats.org/officeDocument/2006/relationships/image" Target="../media/image295.png"/><Relationship Id="rId10" Type="http://schemas.openxmlformats.org/officeDocument/2006/relationships/tags" Target="../tags/tag798.xml"/><Relationship Id="rId19" Type="http://schemas.openxmlformats.org/officeDocument/2006/relationships/tags" Target="../tags/tag807.xml"/><Relationship Id="rId31" Type="http://schemas.openxmlformats.org/officeDocument/2006/relationships/image" Target="../media/image262.png"/><Relationship Id="rId44" Type="http://schemas.openxmlformats.org/officeDocument/2006/relationships/image" Target="../media/image290.png"/><Relationship Id="rId52" Type="http://schemas.openxmlformats.org/officeDocument/2006/relationships/image" Target="../media/image298.png"/><Relationship Id="rId4" Type="http://schemas.openxmlformats.org/officeDocument/2006/relationships/tags" Target="../tags/tag792.xml"/><Relationship Id="rId9" Type="http://schemas.openxmlformats.org/officeDocument/2006/relationships/tags" Target="../tags/tag797.xml"/><Relationship Id="rId14" Type="http://schemas.openxmlformats.org/officeDocument/2006/relationships/tags" Target="../tags/tag802.xml"/><Relationship Id="rId22" Type="http://schemas.openxmlformats.org/officeDocument/2006/relationships/tags" Target="../tags/tag810.xml"/><Relationship Id="rId27" Type="http://schemas.openxmlformats.org/officeDocument/2006/relationships/tags" Target="../tags/tag815.xml"/><Relationship Id="rId30" Type="http://schemas.openxmlformats.org/officeDocument/2006/relationships/image" Target="../media/image263.png"/><Relationship Id="rId35" Type="http://schemas.openxmlformats.org/officeDocument/2006/relationships/image" Target="../media/image261.png"/><Relationship Id="rId43" Type="http://schemas.openxmlformats.org/officeDocument/2006/relationships/image" Target="../media/image119.png"/><Relationship Id="rId48" Type="http://schemas.openxmlformats.org/officeDocument/2006/relationships/image" Target="../media/image294.png"/><Relationship Id="rId8" Type="http://schemas.openxmlformats.org/officeDocument/2006/relationships/tags" Target="../tags/tag796.xml"/><Relationship Id="rId51" Type="http://schemas.openxmlformats.org/officeDocument/2006/relationships/image" Target="../media/image29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23.xml"/><Relationship Id="rId13" Type="http://schemas.openxmlformats.org/officeDocument/2006/relationships/tags" Target="../tags/tag828.xml"/><Relationship Id="rId18" Type="http://schemas.openxmlformats.org/officeDocument/2006/relationships/tags" Target="../tags/tag833.xml"/><Relationship Id="rId26" Type="http://schemas.openxmlformats.org/officeDocument/2006/relationships/image" Target="../media/image294.png"/><Relationship Id="rId39" Type="http://schemas.openxmlformats.org/officeDocument/2006/relationships/image" Target="../media/image291.png"/><Relationship Id="rId3" Type="http://schemas.openxmlformats.org/officeDocument/2006/relationships/tags" Target="../tags/tag818.xml"/><Relationship Id="rId21" Type="http://schemas.openxmlformats.org/officeDocument/2006/relationships/image" Target="../media/image255.png"/><Relationship Id="rId34" Type="http://schemas.openxmlformats.org/officeDocument/2006/relationships/image" Target="../media/image303.png"/><Relationship Id="rId7" Type="http://schemas.openxmlformats.org/officeDocument/2006/relationships/tags" Target="../tags/tag822.xml"/><Relationship Id="rId12" Type="http://schemas.openxmlformats.org/officeDocument/2006/relationships/tags" Target="../tags/tag827.xml"/><Relationship Id="rId17" Type="http://schemas.openxmlformats.org/officeDocument/2006/relationships/tags" Target="../tags/tag832.xml"/><Relationship Id="rId25" Type="http://schemas.openxmlformats.org/officeDocument/2006/relationships/image" Target="../media/image293.png"/><Relationship Id="rId33" Type="http://schemas.openxmlformats.org/officeDocument/2006/relationships/image" Target="../media/image302.png"/><Relationship Id="rId38" Type="http://schemas.openxmlformats.org/officeDocument/2006/relationships/image" Target="../media/image119.png"/><Relationship Id="rId2" Type="http://schemas.openxmlformats.org/officeDocument/2006/relationships/tags" Target="../tags/tag817.xml"/><Relationship Id="rId16" Type="http://schemas.openxmlformats.org/officeDocument/2006/relationships/tags" Target="../tags/tag83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97.png"/><Relationship Id="rId1" Type="http://schemas.openxmlformats.org/officeDocument/2006/relationships/tags" Target="../tags/tag816.xml"/><Relationship Id="rId6" Type="http://schemas.openxmlformats.org/officeDocument/2006/relationships/tags" Target="../tags/tag821.xml"/><Relationship Id="rId11" Type="http://schemas.openxmlformats.org/officeDocument/2006/relationships/tags" Target="../tags/tag826.xml"/><Relationship Id="rId24" Type="http://schemas.openxmlformats.org/officeDocument/2006/relationships/image" Target="../media/image292.png"/><Relationship Id="rId32" Type="http://schemas.openxmlformats.org/officeDocument/2006/relationships/image" Target="../media/image301.png"/><Relationship Id="rId37" Type="http://schemas.openxmlformats.org/officeDocument/2006/relationships/image" Target="../media/image306.png"/><Relationship Id="rId5" Type="http://schemas.openxmlformats.org/officeDocument/2006/relationships/tags" Target="../tags/tag820.xml"/><Relationship Id="rId15" Type="http://schemas.openxmlformats.org/officeDocument/2006/relationships/tags" Target="../tags/tag830.xml"/><Relationship Id="rId23" Type="http://schemas.openxmlformats.org/officeDocument/2006/relationships/image" Target="../media/image300.png"/><Relationship Id="rId28" Type="http://schemas.openxmlformats.org/officeDocument/2006/relationships/image" Target="../media/image296.png"/><Relationship Id="rId36" Type="http://schemas.openxmlformats.org/officeDocument/2006/relationships/image" Target="../media/image305.png"/><Relationship Id="rId10" Type="http://schemas.openxmlformats.org/officeDocument/2006/relationships/tags" Target="../tags/tag825.xml"/><Relationship Id="rId19" Type="http://schemas.openxmlformats.org/officeDocument/2006/relationships/tags" Target="../tags/tag834.xml"/><Relationship Id="rId31" Type="http://schemas.openxmlformats.org/officeDocument/2006/relationships/image" Target="../media/image299.png"/><Relationship Id="rId4" Type="http://schemas.openxmlformats.org/officeDocument/2006/relationships/tags" Target="../tags/tag819.xml"/><Relationship Id="rId9" Type="http://schemas.openxmlformats.org/officeDocument/2006/relationships/tags" Target="../tags/tag824.xml"/><Relationship Id="rId14" Type="http://schemas.openxmlformats.org/officeDocument/2006/relationships/tags" Target="../tags/tag829.xml"/><Relationship Id="rId22" Type="http://schemas.openxmlformats.org/officeDocument/2006/relationships/image" Target="../media/image290.png"/><Relationship Id="rId27" Type="http://schemas.openxmlformats.org/officeDocument/2006/relationships/image" Target="../media/image295.png"/><Relationship Id="rId30" Type="http://schemas.openxmlformats.org/officeDocument/2006/relationships/image" Target="../media/image298.png"/><Relationship Id="rId35" Type="http://schemas.openxmlformats.org/officeDocument/2006/relationships/image" Target="../media/image30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842.xml"/><Relationship Id="rId13" Type="http://schemas.openxmlformats.org/officeDocument/2006/relationships/tags" Target="../tags/tag847.xml"/><Relationship Id="rId18" Type="http://schemas.openxmlformats.org/officeDocument/2006/relationships/image" Target="../media/image298.png"/><Relationship Id="rId26" Type="http://schemas.openxmlformats.org/officeDocument/2006/relationships/image" Target="../media/image296.png"/><Relationship Id="rId3" Type="http://schemas.openxmlformats.org/officeDocument/2006/relationships/tags" Target="../tags/tag837.xml"/><Relationship Id="rId21" Type="http://schemas.openxmlformats.org/officeDocument/2006/relationships/image" Target="../media/image300.png"/><Relationship Id="rId7" Type="http://schemas.openxmlformats.org/officeDocument/2006/relationships/tags" Target="../tags/tag841.xml"/><Relationship Id="rId12" Type="http://schemas.openxmlformats.org/officeDocument/2006/relationships/tags" Target="../tags/tag846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95.png"/><Relationship Id="rId2" Type="http://schemas.openxmlformats.org/officeDocument/2006/relationships/tags" Target="../tags/tag836.xml"/><Relationship Id="rId16" Type="http://schemas.openxmlformats.org/officeDocument/2006/relationships/tags" Target="../tags/tag850.xml"/><Relationship Id="rId20" Type="http://schemas.openxmlformats.org/officeDocument/2006/relationships/image" Target="../media/image290.png"/><Relationship Id="rId29" Type="http://schemas.openxmlformats.org/officeDocument/2006/relationships/image" Target="../media/image307.png"/><Relationship Id="rId1" Type="http://schemas.openxmlformats.org/officeDocument/2006/relationships/tags" Target="../tags/tag835.xml"/><Relationship Id="rId6" Type="http://schemas.openxmlformats.org/officeDocument/2006/relationships/tags" Target="../tags/tag840.xml"/><Relationship Id="rId11" Type="http://schemas.openxmlformats.org/officeDocument/2006/relationships/tags" Target="../tags/tag845.xml"/><Relationship Id="rId24" Type="http://schemas.openxmlformats.org/officeDocument/2006/relationships/image" Target="../media/image294.png"/><Relationship Id="rId32" Type="http://schemas.openxmlformats.org/officeDocument/2006/relationships/image" Target="../media/image308.png"/><Relationship Id="rId5" Type="http://schemas.openxmlformats.org/officeDocument/2006/relationships/tags" Target="../tags/tag839.xml"/><Relationship Id="rId15" Type="http://schemas.openxmlformats.org/officeDocument/2006/relationships/tags" Target="../tags/tag849.xml"/><Relationship Id="rId23" Type="http://schemas.openxmlformats.org/officeDocument/2006/relationships/image" Target="../media/image293.png"/><Relationship Id="rId28" Type="http://schemas.openxmlformats.org/officeDocument/2006/relationships/image" Target="../media/image299.png"/><Relationship Id="rId10" Type="http://schemas.openxmlformats.org/officeDocument/2006/relationships/tags" Target="../tags/tag844.xml"/><Relationship Id="rId19" Type="http://schemas.openxmlformats.org/officeDocument/2006/relationships/image" Target="../media/image255.png"/><Relationship Id="rId31" Type="http://schemas.openxmlformats.org/officeDocument/2006/relationships/image" Target="../media/image291.png"/><Relationship Id="rId4" Type="http://schemas.openxmlformats.org/officeDocument/2006/relationships/tags" Target="../tags/tag838.xml"/><Relationship Id="rId9" Type="http://schemas.openxmlformats.org/officeDocument/2006/relationships/tags" Target="../tags/tag843.xml"/><Relationship Id="rId14" Type="http://schemas.openxmlformats.org/officeDocument/2006/relationships/tags" Target="../tags/tag848.xml"/><Relationship Id="rId22" Type="http://schemas.openxmlformats.org/officeDocument/2006/relationships/image" Target="../media/image292.png"/><Relationship Id="rId27" Type="http://schemas.openxmlformats.org/officeDocument/2006/relationships/image" Target="../media/image297.png"/><Relationship Id="rId30" Type="http://schemas.openxmlformats.org/officeDocument/2006/relationships/image" Target="../media/image11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858.xml"/><Relationship Id="rId13" Type="http://schemas.openxmlformats.org/officeDocument/2006/relationships/tags" Target="../tags/tag863.xml"/><Relationship Id="rId18" Type="http://schemas.openxmlformats.org/officeDocument/2006/relationships/tags" Target="../tags/tag868.xml"/><Relationship Id="rId26" Type="http://schemas.openxmlformats.org/officeDocument/2006/relationships/image" Target="../media/image300.png"/><Relationship Id="rId39" Type="http://schemas.openxmlformats.org/officeDocument/2006/relationships/image" Target="../media/image307.png"/><Relationship Id="rId3" Type="http://schemas.openxmlformats.org/officeDocument/2006/relationships/tags" Target="../tags/tag853.xml"/><Relationship Id="rId21" Type="http://schemas.openxmlformats.org/officeDocument/2006/relationships/tags" Target="../tags/tag871.xml"/><Relationship Id="rId34" Type="http://schemas.openxmlformats.org/officeDocument/2006/relationships/image" Target="../media/image308.png"/><Relationship Id="rId42" Type="http://schemas.openxmlformats.org/officeDocument/2006/relationships/image" Target="../media/image119.png"/><Relationship Id="rId7" Type="http://schemas.openxmlformats.org/officeDocument/2006/relationships/tags" Target="../tags/tag857.xml"/><Relationship Id="rId12" Type="http://schemas.openxmlformats.org/officeDocument/2006/relationships/tags" Target="../tags/tag862.xml"/><Relationship Id="rId17" Type="http://schemas.openxmlformats.org/officeDocument/2006/relationships/tags" Target="../tags/tag867.xml"/><Relationship Id="rId25" Type="http://schemas.openxmlformats.org/officeDocument/2006/relationships/image" Target="../media/image290.png"/><Relationship Id="rId33" Type="http://schemas.openxmlformats.org/officeDocument/2006/relationships/image" Target="../media/image299.png"/><Relationship Id="rId38" Type="http://schemas.openxmlformats.org/officeDocument/2006/relationships/image" Target="../media/image312.png"/><Relationship Id="rId2" Type="http://schemas.openxmlformats.org/officeDocument/2006/relationships/tags" Target="../tags/tag852.xml"/><Relationship Id="rId16" Type="http://schemas.openxmlformats.org/officeDocument/2006/relationships/tags" Target="../tags/tag866.xml"/><Relationship Id="rId20" Type="http://schemas.openxmlformats.org/officeDocument/2006/relationships/tags" Target="../tags/tag870.xml"/><Relationship Id="rId29" Type="http://schemas.openxmlformats.org/officeDocument/2006/relationships/image" Target="../media/image294.png"/><Relationship Id="rId41" Type="http://schemas.openxmlformats.org/officeDocument/2006/relationships/image" Target="../media/image306.png"/><Relationship Id="rId1" Type="http://schemas.openxmlformats.org/officeDocument/2006/relationships/tags" Target="../tags/tag851.xml"/><Relationship Id="rId6" Type="http://schemas.openxmlformats.org/officeDocument/2006/relationships/tags" Target="../tags/tag856.xml"/><Relationship Id="rId11" Type="http://schemas.openxmlformats.org/officeDocument/2006/relationships/tags" Target="../tags/tag861.xml"/><Relationship Id="rId24" Type="http://schemas.openxmlformats.org/officeDocument/2006/relationships/image" Target="../media/image255.png"/><Relationship Id="rId32" Type="http://schemas.openxmlformats.org/officeDocument/2006/relationships/image" Target="../media/image297.png"/><Relationship Id="rId37" Type="http://schemas.openxmlformats.org/officeDocument/2006/relationships/image" Target="../media/image311.png"/><Relationship Id="rId40" Type="http://schemas.openxmlformats.org/officeDocument/2006/relationships/image" Target="../media/image313.png"/><Relationship Id="rId5" Type="http://schemas.openxmlformats.org/officeDocument/2006/relationships/tags" Target="../tags/tag855.xml"/><Relationship Id="rId15" Type="http://schemas.openxmlformats.org/officeDocument/2006/relationships/tags" Target="../tags/tag865.xml"/><Relationship Id="rId23" Type="http://schemas.openxmlformats.org/officeDocument/2006/relationships/image" Target="../media/image298.png"/><Relationship Id="rId28" Type="http://schemas.openxmlformats.org/officeDocument/2006/relationships/image" Target="../media/image293.png"/><Relationship Id="rId36" Type="http://schemas.openxmlformats.org/officeDocument/2006/relationships/image" Target="../media/image310.png"/><Relationship Id="rId10" Type="http://schemas.openxmlformats.org/officeDocument/2006/relationships/tags" Target="../tags/tag860.xml"/><Relationship Id="rId19" Type="http://schemas.openxmlformats.org/officeDocument/2006/relationships/tags" Target="../tags/tag869.xml"/><Relationship Id="rId31" Type="http://schemas.openxmlformats.org/officeDocument/2006/relationships/image" Target="../media/image296.png"/><Relationship Id="rId4" Type="http://schemas.openxmlformats.org/officeDocument/2006/relationships/tags" Target="../tags/tag854.xml"/><Relationship Id="rId9" Type="http://schemas.openxmlformats.org/officeDocument/2006/relationships/tags" Target="../tags/tag859.xml"/><Relationship Id="rId14" Type="http://schemas.openxmlformats.org/officeDocument/2006/relationships/tags" Target="../tags/tag86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92.png"/><Relationship Id="rId30" Type="http://schemas.openxmlformats.org/officeDocument/2006/relationships/image" Target="../media/image295.png"/><Relationship Id="rId35" Type="http://schemas.openxmlformats.org/officeDocument/2006/relationships/image" Target="../media/image309.png"/><Relationship Id="rId43" Type="http://schemas.openxmlformats.org/officeDocument/2006/relationships/image" Target="../media/image29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879.xml"/><Relationship Id="rId13" Type="http://schemas.openxmlformats.org/officeDocument/2006/relationships/tags" Target="../tags/tag884.xml"/><Relationship Id="rId18" Type="http://schemas.openxmlformats.org/officeDocument/2006/relationships/image" Target="../media/image298.png"/><Relationship Id="rId26" Type="http://schemas.openxmlformats.org/officeDocument/2006/relationships/image" Target="../media/image296.png"/><Relationship Id="rId3" Type="http://schemas.openxmlformats.org/officeDocument/2006/relationships/tags" Target="../tags/tag874.xml"/><Relationship Id="rId21" Type="http://schemas.openxmlformats.org/officeDocument/2006/relationships/image" Target="../media/image300.png"/><Relationship Id="rId7" Type="http://schemas.openxmlformats.org/officeDocument/2006/relationships/tags" Target="../tags/tag878.xml"/><Relationship Id="rId12" Type="http://schemas.openxmlformats.org/officeDocument/2006/relationships/tags" Target="../tags/tag88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95.png"/><Relationship Id="rId2" Type="http://schemas.openxmlformats.org/officeDocument/2006/relationships/tags" Target="../tags/tag873.xml"/><Relationship Id="rId16" Type="http://schemas.openxmlformats.org/officeDocument/2006/relationships/tags" Target="../tags/tag887.xml"/><Relationship Id="rId20" Type="http://schemas.openxmlformats.org/officeDocument/2006/relationships/image" Target="../media/image290.png"/><Relationship Id="rId29" Type="http://schemas.openxmlformats.org/officeDocument/2006/relationships/image" Target="../media/image307.png"/><Relationship Id="rId1" Type="http://schemas.openxmlformats.org/officeDocument/2006/relationships/tags" Target="../tags/tag872.xml"/><Relationship Id="rId6" Type="http://schemas.openxmlformats.org/officeDocument/2006/relationships/tags" Target="../tags/tag877.xml"/><Relationship Id="rId11" Type="http://schemas.openxmlformats.org/officeDocument/2006/relationships/tags" Target="../tags/tag882.xml"/><Relationship Id="rId24" Type="http://schemas.openxmlformats.org/officeDocument/2006/relationships/image" Target="../media/image294.png"/><Relationship Id="rId32" Type="http://schemas.openxmlformats.org/officeDocument/2006/relationships/image" Target="../media/image291.png"/><Relationship Id="rId5" Type="http://schemas.openxmlformats.org/officeDocument/2006/relationships/tags" Target="../tags/tag876.xml"/><Relationship Id="rId15" Type="http://schemas.openxmlformats.org/officeDocument/2006/relationships/tags" Target="../tags/tag886.xml"/><Relationship Id="rId23" Type="http://schemas.openxmlformats.org/officeDocument/2006/relationships/image" Target="../media/image293.png"/><Relationship Id="rId28" Type="http://schemas.openxmlformats.org/officeDocument/2006/relationships/image" Target="../media/image299.png"/><Relationship Id="rId10" Type="http://schemas.openxmlformats.org/officeDocument/2006/relationships/tags" Target="../tags/tag881.xml"/><Relationship Id="rId19" Type="http://schemas.openxmlformats.org/officeDocument/2006/relationships/image" Target="../media/image255.png"/><Relationship Id="rId31" Type="http://schemas.openxmlformats.org/officeDocument/2006/relationships/image" Target="../media/image119.png"/><Relationship Id="rId4" Type="http://schemas.openxmlformats.org/officeDocument/2006/relationships/tags" Target="../tags/tag875.xml"/><Relationship Id="rId9" Type="http://schemas.openxmlformats.org/officeDocument/2006/relationships/tags" Target="../tags/tag880.xml"/><Relationship Id="rId14" Type="http://schemas.openxmlformats.org/officeDocument/2006/relationships/tags" Target="../tags/tag885.xml"/><Relationship Id="rId22" Type="http://schemas.openxmlformats.org/officeDocument/2006/relationships/image" Target="../media/image292.png"/><Relationship Id="rId27" Type="http://schemas.openxmlformats.org/officeDocument/2006/relationships/image" Target="../media/image297.png"/><Relationship Id="rId30" Type="http://schemas.openxmlformats.org/officeDocument/2006/relationships/image" Target="../media/image3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895.xml"/><Relationship Id="rId13" Type="http://schemas.openxmlformats.org/officeDocument/2006/relationships/tags" Target="../tags/tag900.xml"/><Relationship Id="rId18" Type="http://schemas.openxmlformats.org/officeDocument/2006/relationships/tags" Target="../tags/tag905.xml"/><Relationship Id="rId26" Type="http://schemas.openxmlformats.org/officeDocument/2006/relationships/image" Target="../media/image300.png"/><Relationship Id="rId39" Type="http://schemas.openxmlformats.org/officeDocument/2006/relationships/image" Target="../media/image316.png"/><Relationship Id="rId3" Type="http://schemas.openxmlformats.org/officeDocument/2006/relationships/tags" Target="../tags/tag890.xml"/><Relationship Id="rId21" Type="http://schemas.openxmlformats.org/officeDocument/2006/relationships/tags" Target="../tags/tag908.xml"/><Relationship Id="rId34" Type="http://schemas.openxmlformats.org/officeDocument/2006/relationships/image" Target="../media/image307.png"/><Relationship Id="rId42" Type="http://schemas.openxmlformats.org/officeDocument/2006/relationships/image" Target="../media/image319.png"/><Relationship Id="rId7" Type="http://schemas.openxmlformats.org/officeDocument/2006/relationships/tags" Target="../tags/tag894.xml"/><Relationship Id="rId12" Type="http://schemas.openxmlformats.org/officeDocument/2006/relationships/tags" Target="../tags/tag899.xml"/><Relationship Id="rId17" Type="http://schemas.openxmlformats.org/officeDocument/2006/relationships/tags" Target="../tags/tag904.xml"/><Relationship Id="rId25" Type="http://schemas.openxmlformats.org/officeDocument/2006/relationships/image" Target="../media/image290.png"/><Relationship Id="rId33" Type="http://schemas.openxmlformats.org/officeDocument/2006/relationships/image" Target="../media/image299.png"/><Relationship Id="rId38" Type="http://schemas.openxmlformats.org/officeDocument/2006/relationships/image" Target="../media/image315.png"/><Relationship Id="rId2" Type="http://schemas.openxmlformats.org/officeDocument/2006/relationships/tags" Target="../tags/tag889.xml"/><Relationship Id="rId16" Type="http://schemas.openxmlformats.org/officeDocument/2006/relationships/tags" Target="../tags/tag903.xml"/><Relationship Id="rId20" Type="http://schemas.openxmlformats.org/officeDocument/2006/relationships/tags" Target="../tags/tag907.xml"/><Relationship Id="rId29" Type="http://schemas.openxmlformats.org/officeDocument/2006/relationships/image" Target="../media/image294.png"/><Relationship Id="rId41" Type="http://schemas.openxmlformats.org/officeDocument/2006/relationships/image" Target="../media/image318.png"/><Relationship Id="rId1" Type="http://schemas.openxmlformats.org/officeDocument/2006/relationships/tags" Target="../tags/tag888.xml"/><Relationship Id="rId6" Type="http://schemas.openxmlformats.org/officeDocument/2006/relationships/tags" Target="../tags/tag893.xml"/><Relationship Id="rId11" Type="http://schemas.openxmlformats.org/officeDocument/2006/relationships/tags" Target="../tags/tag898.xml"/><Relationship Id="rId24" Type="http://schemas.openxmlformats.org/officeDocument/2006/relationships/image" Target="../media/image255.png"/><Relationship Id="rId32" Type="http://schemas.openxmlformats.org/officeDocument/2006/relationships/image" Target="../media/image297.png"/><Relationship Id="rId37" Type="http://schemas.openxmlformats.org/officeDocument/2006/relationships/image" Target="../media/image291.png"/><Relationship Id="rId40" Type="http://schemas.openxmlformats.org/officeDocument/2006/relationships/image" Target="../media/image317.png"/><Relationship Id="rId5" Type="http://schemas.openxmlformats.org/officeDocument/2006/relationships/tags" Target="../tags/tag892.xml"/><Relationship Id="rId15" Type="http://schemas.openxmlformats.org/officeDocument/2006/relationships/tags" Target="../tags/tag902.xml"/><Relationship Id="rId23" Type="http://schemas.openxmlformats.org/officeDocument/2006/relationships/image" Target="../media/image298.png"/><Relationship Id="rId28" Type="http://schemas.openxmlformats.org/officeDocument/2006/relationships/image" Target="../media/image293.png"/><Relationship Id="rId36" Type="http://schemas.openxmlformats.org/officeDocument/2006/relationships/image" Target="../media/image119.png"/><Relationship Id="rId10" Type="http://schemas.openxmlformats.org/officeDocument/2006/relationships/tags" Target="../tags/tag897.xml"/><Relationship Id="rId19" Type="http://schemas.openxmlformats.org/officeDocument/2006/relationships/tags" Target="../tags/tag906.xml"/><Relationship Id="rId31" Type="http://schemas.openxmlformats.org/officeDocument/2006/relationships/image" Target="../media/image296.png"/><Relationship Id="rId4" Type="http://schemas.openxmlformats.org/officeDocument/2006/relationships/tags" Target="../tags/tag891.xml"/><Relationship Id="rId9" Type="http://schemas.openxmlformats.org/officeDocument/2006/relationships/tags" Target="../tags/tag896.xml"/><Relationship Id="rId14" Type="http://schemas.openxmlformats.org/officeDocument/2006/relationships/tags" Target="../tags/tag90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92.png"/><Relationship Id="rId30" Type="http://schemas.openxmlformats.org/officeDocument/2006/relationships/image" Target="../media/image295.png"/><Relationship Id="rId35" Type="http://schemas.openxmlformats.org/officeDocument/2006/relationships/image" Target="../media/image314.png"/><Relationship Id="rId43" Type="http://schemas.openxmlformats.org/officeDocument/2006/relationships/image" Target="../media/image3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916.xml"/><Relationship Id="rId13" Type="http://schemas.openxmlformats.org/officeDocument/2006/relationships/tags" Target="../tags/tag921.xml"/><Relationship Id="rId18" Type="http://schemas.openxmlformats.org/officeDocument/2006/relationships/image" Target="../media/image321.png"/><Relationship Id="rId26" Type="http://schemas.openxmlformats.org/officeDocument/2006/relationships/image" Target="../media/image329.png"/><Relationship Id="rId3" Type="http://schemas.openxmlformats.org/officeDocument/2006/relationships/tags" Target="../tags/tag911.xml"/><Relationship Id="rId21" Type="http://schemas.openxmlformats.org/officeDocument/2006/relationships/image" Target="../media/image324.png"/><Relationship Id="rId7" Type="http://schemas.openxmlformats.org/officeDocument/2006/relationships/tags" Target="../tags/tag915.xml"/><Relationship Id="rId12" Type="http://schemas.openxmlformats.org/officeDocument/2006/relationships/tags" Target="../tags/tag92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28.png"/><Relationship Id="rId33" Type="http://schemas.openxmlformats.org/officeDocument/2006/relationships/image" Target="../media/image336.png"/><Relationship Id="rId2" Type="http://schemas.openxmlformats.org/officeDocument/2006/relationships/tags" Target="../tags/tag910.xml"/><Relationship Id="rId16" Type="http://schemas.openxmlformats.org/officeDocument/2006/relationships/tags" Target="../tags/tag924.xml"/><Relationship Id="rId20" Type="http://schemas.openxmlformats.org/officeDocument/2006/relationships/image" Target="../media/image323.png"/><Relationship Id="rId29" Type="http://schemas.openxmlformats.org/officeDocument/2006/relationships/image" Target="../media/image332.png"/><Relationship Id="rId1" Type="http://schemas.openxmlformats.org/officeDocument/2006/relationships/tags" Target="../tags/tag909.xml"/><Relationship Id="rId6" Type="http://schemas.openxmlformats.org/officeDocument/2006/relationships/tags" Target="../tags/tag914.xml"/><Relationship Id="rId11" Type="http://schemas.openxmlformats.org/officeDocument/2006/relationships/tags" Target="../tags/tag919.xml"/><Relationship Id="rId24" Type="http://schemas.openxmlformats.org/officeDocument/2006/relationships/image" Target="../media/image327.png"/><Relationship Id="rId32" Type="http://schemas.openxmlformats.org/officeDocument/2006/relationships/image" Target="../media/image335.png"/><Relationship Id="rId5" Type="http://schemas.openxmlformats.org/officeDocument/2006/relationships/tags" Target="../tags/tag913.xml"/><Relationship Id="rId15" Type="http://schemas.openxmlformats.org/officeDocument/2006/relationships/tags" Target="../tags/tag923.xml"/><Relationship Id="rId23" Type="http://schemas.openxmlformats.org/officeDocument/2006/relationships/image" Target="../media/image326.png"/><Relationship Id="rId28" Type="http://schemas.openxmlformats.org/officeDocument/2006/relationships/image" Target="../media/image331.png"/><Relationship Id="rId10" Type="http://schemas.openxmlformats.org/officeDocument/2006/relationships/tags" Target="../tags/tag918.xml"/><Relationship Id="rId19" Type="http://schemas.openxmlformats.org/officeDocument/2006/relationships/image" Target="../media/image322.png"/><Relationship Id="rId31" Type="http://schemas.openxmlformats.org/officeDocument/2006/relationships/image" Target="../media/image334.png"/><Relationship Id="rId4" Type="http://schemas.openxmlformats.org/officeDocument/2006/relationships/tags" Target="../tags/tag912.xml"/><Relationship Id="rId9" Type="http://schemas.openxmlformats.org/officeDocument/2006/relationships/tags" Target="../tags/tag917.xml"/><Relationship Id="rId14" Type="http://schemas.openxmlformats.org/officeDocument/2006/relationships/tags" Target="../tags/tag922.xml"/><Relationship Id="rId22" Type="http://schemas.openxmlformats.org/officeDocument/2006/relationships/image" Target="../media/image325.png"/><Relationship Id="rId27" Type="http://schemas.openxmlformats.org/officeDocument/2006/relationships/image" Target="../media/image330.png"/><Relationship Id="rId30" Type="http://schemas.openxmlformats.org/officeDocument/2006/relationships/image" Target="../media/image33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932.xml"/><Relationship Id="rId13" Type="http://schemas.openxmlformats.org/officeDocument/2006/relationships/image" Target="../media/image339.png"/><Relationship Id="rId3" Type="http://schemas.openxmlformats.org/officeDocument/2006/relationships/tags" Target="../tags/tag927.xml"/><Relationship Id="rId7" Type="http://schemas.openxmlformats.org/officeDocument/2006/relationships/tags" Target="../tags/tag931.xml"/><Relationship Id="rId12" Type="http://schemas.openxmlformats.org/officeDocument/2006/relationships/image" Target="../media/image338.png"/><Relationship Id="rId2" Type="http://schemas.openxmlformats.org/officeDocument/2006/relationships/tags" Target="../tags/tag926.xml"/><Relationship Id="rId16" Type="http://schemas.openxmlformats.org/officeDocument/2006/relationships/image" Target="../media/image342.png"/><Relationship Id="rId1" Type="http://schemas.openxmlformats.org/officeDocument/2006/relationships/tags" Target="../tags/tag925.xml"/><Relationship Id="rId6" Type="http://schemas.openxmlformats.org/officeDocument/2006/relationships/tags" Target="../tags/tag930.xml"/><Relationship Id="rId11" Type="http://schemas.openxmlformats.org/officeDocument/2006/relationships/image" Target="../media/image337.png"/><Relationship Id="rId5" Type="http://schemas.openxmlformats.org/officeDocument/2006/relationships/tags" Target="../tags/tag929.xml"/><Relationship Id="rId15" Type="http://schemas.openxmlformats.org/officeDocument/2006/relationships/image" Target="../media/image341.png"/><Relationship Id="rId10" Type="http://schemas.openxmlformats.org/officeDocument/2006/relationships/image" Target="../media/image46.png"/><Relationship Id="rId4" Type="http://schemas.openxmlformats.org/officeDocument/2006/relationships/tags" Target="../tags/tag92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4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26" Type="http://schemas.openxmlformats.org/officeDocument/2006/relationships/tags" Target="../tags/tag68.xml"/><Relationship Id="rId39" Type="http://schemas.openxmlformats.org/officeDocument/2006/relationships/image" Target="../media/image18.png"/><Relationship Id="rId21" Type="http://schemas.openxmlformats.org/officeDocument/2006/relationships/tags" Target="../tags/tag63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3.png"/><Relationship Id="rId47" Type="http://schemas.openxmlformats.org/officeDocument/2006/relationships/image" Target="../media/image7.png"/><Relationship Id="rId50" Type="http://schemas.openxmlformats.org/officeDocument/2006/relationships/image" Target="../media/image9.png"/><Relationship Id="rId55" Type="http://schemas.openxmlformats.org/officeDocument/2006/relationships/image" Target="../media/image22.png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29" Type="http://schemas.openxmlformats.org/officeDocument/2006/relationships/tags" Target="../tags/tag71.xml"/><Relationship Id="rId41" Type="http://schemas.openxmlformats.org/officeDocument/2006/relationships/image" Target="../media/image12.png"/><Relationship Id="rId54" Type="http://schemas.openxmlformats.org/officeDocument/2006/relationships/image" Target="../media/image21.png"/><Relationship Id="rId62" Type="http://schemas.openxmlformats.org/officeDocument/2006/relationships/image" Target="../media/image4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tags" Target="../tags/tag66.xml"/><Relationship Id="rId32" Type="http://schemas.openxmlformats.org/officeDocument/2006/relationships/tags" Target="../tags/tag74.xml"/><Relationship Id="rId37" Type="http://schemas.openxmlformats.org/officeDocument/2006/relationships/image" Target="../media/image16.png"/><Relationship Id="rId40" Type="http://schemas.openxmlformats.org/officeDocument/2006/relationships/image" Target="../media/image19.png"/><Relationship Id="rId45" Type="http://schemas.openxmlformats.org/officeDocument/2006/relationships/image" Target="../media/image5.png"/><Relationship Id="rId53" Type="http://schemas.openxmlformats.org/officeDocument/2006/relationships/image" Target="../media/image20.png"/><Relationship Id="rId58" Type="http://schemas.openxmlformats.org/officeDocument/2006/relationships/image" Target="../media/image25.png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28" Type="http://schemas.openxmlformats.org/officeDocument/2006/relationships/tags" Target="../tags/tag70.xml"/><Relationship Id="rId36" Type="http://schemas.openxmlformats.org/officeDocument/2006/relationships/image" Target="../media/image14.png"/><Relationship Id="rId49" Type="http://schemas.openxmlformats.org/officeDocument/2006/relationships/image" Target="../media/image1.png"/><Relationship Id="rId57" Type="http://schemas.openxmlformats.org/officeDocument/2006/relationships/image" Target="../media/image24.png"/><Relationship Id="rId61" Type="http://schemas.openxmlformats.org/officeDocument/2006/relationships/image" Target="../media/image3.png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31" Type="http://schemas.openxmlformats.org/officeDocument/2006/relationships/tags" Target="../tags/tag73.xml"/><Relationship Id="rId44" Type="http://schemas.openxmlformats.org/officeDocument/2006/relationships/image" Target="../media/image15.png"/><Relationship Id="rId52" Type="http://schemas.openxmlformats.org/officeDocument/2006/relationships/image" Target="../media/image11.png"/><Relationship Id="rId60" Type="http://schemas.openxmlformats.org/officeDocument/2006/relationships/image" Target="../media/image27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Relationship Id="rId27" Type="http://schemas.openxmlformats.org/officeDocument/2006/relationships/tags" Target="../tags/tag69.xml"/><Relationship Id="rId30" Type="http://schemas.openxmlformats.org/officeDocument/2006/relationships/tags" Target="../tags/tag72.xml"/><Relationship Id="rId35" Type="http://schemas.openxmlformats.org/officeDocument/2006/relationships/notesSlide" Target="../notesSlides/notesSlide3.xml"/><Relationship Id="rId43" Type="http://schemas.openxmlformats.org/officeDocument/2006/relationships/image" Target="../media/image2.png"/><Relationship Id="rId48" Type="http://schemas.openxmlformats.org/officeDocument/2006/relationships/image" Target="../media/image8.png"/><Relationship Id="rId56" Type="http://schemas.openxmlformats.org/officeDocument/2006/relationships/image" Target="../media/image23.png"/><Relationship Id="rId8" Type="http://schemas.openxmlformats.org/officeDocument/2006/relationships/tags" Target="../tags/tag50.xml"/><Relationship Id="rId51" Type="http://schemas.openxmlformats.org/officeDocument/2006/relationships/image" Target="../media/image10.png"/><Relationship Id="rId3" Type="http://schemas.openxmlformats.org/officeDocument/2006/relationships/tags" Target="../tags/tag45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tags" Target="../tags/tag67.xml"/><Relationship Id="rId33" Type="http://schemas.openxmlformats.org/officeDocument/2006/relationships/tags" Target="../tags/tag75.xml"/><Relationship Id="rId38" Type="http://schemas.openxmlformats.org/officeDocument/2006/relationships/image" Target="../media/image17.png"/><Relationship Id="rId46" Type="http://schemas.openxmlformats.org/officeDocument/2006/relationships/image" Target="../media/image6.png"/><Relationship Id="rId59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940.xml"/><Relationship Id="rId13" Type="http://schemas.openxmlformats.org/officeDocument/2006/relationships/tags" Target="../tags/tag945.xml"/><Relationship Id="rId18" Type="http://schemas.openxmlformats.org/officeDocument/2006/relationships/image" Target="../media/image341.png"/><Relationship Id="rId26" Type="http://schemas.openxmlformats.org/officeDocument/2006/relationships/image" Target="../media/image352.png"/><Relationship Id="rId3" Type="http://schemas.openxmlformats.org/officeDocument/2006/relationships/tags" Target="../tags/tag935.xml"/><Relationship Id="rId21" Type="http://schemas.openxmlformats.org/officeDocument/2006/relationships/image" Target="../media/image347.png"/><Relationship Id="rId7" Type="http://schemas.openxmlformats.org/officeDocument/2006/relationships/tags" Target="../tags/tag939.xml"/><Relationship Id="rId12" Type="http://schemas.openxmlformats.org/officeDocument/2006/relationships/tags" Target="../tags/tag944.xml"/><Relationship Id="rId17" Type="http://schemas.openxmlformats.org/officeDocument/2006/relationships/image" Target="../media/image344.png"/><Relationship Id="rId25" Type="http://schemas.openxmlformats.org/officeDocument/2006/relationships/image" Target="../media/image351.png"/><Relationship Id="rId2" Type="http://schemas.openxmlformats.org/officeDocument/2006/relationships/tags" Target="../tags/tag934.xml"/><Relationship Id="rId16" Type="http://schemas.openxmlformats.org/officeDocument/2006/relationships/image" Target="../media/image343.png"/><Relationship Id="rId20" Type="http://schemas.openxmlformats.org/officeDocument/2006/relationships/image" Target="../media/image346.png"/><Relationship Id="rId29" Type="http://schemas.openxmlformats.org/officeDocument/2006/relationships/image" Target="../media/image342.png"/><Relationship Id="rId1" Type="http://schemas.openxmlformats.org/officeDocument/2006/relationships/tags" Target="../tags/tag933.xml"/><Relationship Id="rId6" Type="http://schemas.openxmlformats.org/officeDocument/2006/relationships/tags" Target="../tags/tag938.xml"/><Relationship Id="rId11" Type="http://schemas.openxmlformats.org/officeDocument/2006/relationships/tags" Target="../tags/tag943.xml"/><Relationship Id="rId24" Type="http://schemas.openxmlformats.org/officeDocument/2006/relationships/image" Target="../media/image350.png"/><Relationship Id="rId5" Type="http://schemas.openxmlformats.org/officeDocument/2006/relationships/tags" Target="../tags/tag93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49.png"/><Relationship Id="rId28" Type="http://schemas.openxmlformats.org/officeDocument/2006/relationships/image" Target="../media/image354.png"/><Relationship Id="rId10" Type="http://schemas.openxmlformats.org/officeDocument/2006/relationships/tags" Target="../tags/tag942.xml"/><Relationship Id="rId19" Type="http://schemas.openxmlformats.org/officeDocument/2006/relationships/image" Target="../media/image345.png"/><Relationship Id="rId4" Type="http://schemas.openxmlformats.org/officeDocument/2006/relationships/tags" Target="../tags/tag936.xml"/><Relationship Id="rId9" Type="http://schemas.openxmlformats.org/officeDocument/2006/relationships/tags" Target="../tags/tag941.xml"/><Relationship Id="rId14" Type="http://schemas.openxmlformats.org/officeDocument/2006/relationships/tags" Target="../tags/tag946.xml"/><Relationship Id="rId22" Type="http://schemas.openxmlformats.org/officeDocument/2006/relationships/image" Target="../media/image348.png"/><Relationship Id="rId27" Type="http://schemas.openxmlformats.org/officeDocument/2006/relationships/image" Target="../media/image35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954.xml"/><Relationship Id="rId13" Type="http://schemas.openxmlformats.org/officeDocument/2006/relationships/tags" Target="../tags/tag959.xml"/><Relationship Id="rId18" Type="http://schemas.openxmlformats.org/officeDocument/2006/relationships/image" Target="../media/image355.png"/><Relationship Id="rId26" Type="http://schemas.openxmlformats.org/officeDocument/2006/relationships/image" Target="../media/image361.png"/><Relationship Id="rId3" Type="http://schemas.openxmlformats.org/officeDocument/2006/relationships/tags" Target="../tags/tag949.xml"/><Relationship Id="rId21" Type="http://schemas.openxmlformats.org/officeDocument/2006/relationships/image" Target="../media/image357.png"/><Relationship Id="rId7" Type="http://schemas.openxmlformats.org/officeDocument/2006/relationships/tags" Target="../tags/tag953.xml"/><Relationship Id="rId12" Type="http://schemas.openxmlformats.org/officeDocument/2006/relationships/tags" Target="../tags/tag95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60.png"/><Relationship Id="rId2" Type="http://schemas.openxmlformats.org/officeDocument/2006/relationships/tags" Target="../tags/tag948.xml"/><Relationship Id="rId16" Type="http://schemas.openxmlformats.org/officeDocument/2006/relationships/tags" Target="../tags/tag962.xml"/><Relationship Id="rId20" Type="http://schemas.openxmlformats.org/officeDocument/2006/relationships/image" Target="../media/image356.png"/><Relationship Id="rId29" Type="http://schemas.openxmlformats.org/officeDocument/2006/relationships/image" Target="../media/image364.png"/><Relationship Id="rId1" Type="http://schemas.openxmlformats.org/officeDocument/2006/relationships/tags" Target="../tags/tag947.xml"/><Relationship Id="rId6" Type="http://schemas.openxmlformats.org/officeDocument/2006/relationships/tags" Target="../tags/tag952.xml"/><Relationship Id="rId11" Type="http://schemas.openxmlformats.org/officeDocument/2006/relationships/tags" Target="../tags/tag957.xml"/><Relationship Id="rId24" Type="http://schemas.openxmlformats.org/officeDocument/2006/relationships/image" Target="../media/image359.png"/><Relationship Id="rId5" Type="http://schemas.openxmlformats.org/officeDocument/2006/relationships/tags" Target="../tags/tag951.xml"/><Relationship Id="rId15" Type="http://schemas.openxmlformats.org/officeDocument/2006/relationships/tags" Target="../tags/tag961.xml"/><Relationship Id="rId23" Type="http://schemas.openxmlformats.org/officeDocument/2006/relationships/image" Target="../media/image328.png"/><Relationship Id="rId28" Type="http://schemas.openxmlformats.org/officeDocument/2006/relationships/image" Target="../media/image363.png"/><Relationship Id="rId10" Type="http://schemas.openxmlformats.org/officeDocument/2006/relationships/tags" Target="../tags/tag956.xml"/><Relationship Id="rId19" Type="http://schemas.openxmlformats.org/officeDocument/2006/relationships/image" Target="../media/image46.png"/><Relationship Id="rId31" Type="http://schemas.openxmlformats.org/officeDocument/2006/relationships/image" Target="../media/image366.png"/><Relationship Id="rId4" Type="http://schemas.openxmlformats.org/officeDocument/2006/relationships/tags" Target="../tags/tag950.xml"/><Relationship Id="rId9" Type="http://schemas.openxmlformats.org/officeDocument/2006/relationships/tags" Target="../tags/tag955.xml"/><Relationship Id="rId14" Type="http://schemas.openxmlformats.org/officeDocument/2006/relationships/tags" Target="../tags/tag960.xml"/><Relationship Id="rId22" Type="http://schemas.openxmlformats.org/officeDocument/2006/relationships/image" Target="../media/image358.png"/><Relationship Id="rId27" Type="http://schemas.openxmlformats.org/officeDocument/2006/relationships/image" Target="../media/image362.png"/><Relationship Id="rId30" Type="http://schemas.openxmlformats.org/officeDocument/2006/relationships/image" Target="../media/image36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970.xml"/><Relationship Id="rId13" Type="http://schemas.openxmlformats.org/officeDocument/2006/relationships/tags" Target="../tags/tag975.xml"/><Relationship Id="rId18" Type="http://schemas.openxmlformats.org/officeDocument/2006/relationships/image" Target="../media/image369.png"/><Relationship Id="rId26" Type="http://schemas.openxmlformats.org/officeDocument/2006/relationships/image" Target="../media/image377.png"/><Relationship Id="rId3" Type="http://schemas.openxmlformats.org/officeDocument/2006/relationships/tags" Target="../tags/tag965.xml"/><Relationship Id="rId21" Type="http://schemas.openxmlformats.org/officeDocument/2006/relationships/image" Target="../media/image372.png"/><Relationship Id="rId7" Type="http://schemas.openxmlformats.org/officeDocument/2006/relationships/tags" Target="../tags/tag969.xml"/><Relationship Id="rId12" Type="http://schemas.openxmlformats.org/officeDocument/2006/relationships/tags" Target="../tags/tag974.xml"/><Relationship Id="rId17" Type="http://schemas.openxmlformats.org/officeDocument/2006/relationships/image" Target="../media/image368.png"/><Relationship Id="rId25" Type="http://schemas.openxmlformats.org/officeDocument/2006/relationships/image" Target="../media/image376.png"/><Relationship Id="rId2" Type="http://schemas.openxmlformats.org/officeDocument/2006/relationships/tags" Target="../tags/tag964.xml"/><Relationship Id="rId16" Type="http://schemas.openxmlformats.org/officeDocument/2006/relationships/image" Target="../media/image46.png"/><Relationship Id="rId20" Type="http://schemas.openxmlformats.org/officeDocument/2006/relationships/image" Target="../media/image371.png"/><Relationship Id="rId1" Type="http://schemas.openxmlformats.org/officeDocument/2006/relationships/tags" Target="../tags/tag963.xml"/><Relationship Id="rId6" Type="http://schemas.openxmlformats.org/officeDocument/2006/relationships/tags" Target="../tags/tag968.xml"/><Relationship Id="rId11" Type="http://schemas.openxmlformats.org/officeDocument/2006/relationships/tags" Target="../tags/tag973.xml"/><Relationship Id="rId24" Type="http://schemas.openxmlformats.org/officeDocument/2006/relationships/image" Target="../media/image375.png"/><Relationship Id="rId5" Type="http://schemas.openxmlformats.org/officeDocument/2006/relationships/tags" Target="../tags/tag967.xml"/><Relationship Id="rId15" Type="http://schemas.openxmlformats.org/officeDocument/2006/relationships/image" Target="../media/image367.png"/><Relationship Id="rId23" Type="http://schemas.openxmlformats.org/officeDocument/2006/relationships/image" Target="../media/image374.png"/><Relationship Id="rId10" Type="http://schemas.openxmlformats.org/officeDocument/2006/relationships/tags" Target="../tags/tag972.xml"/><Relationship Id="rId19" Type="http://schemas.openxmlformats.org/officeDocument/2006/relationships/image" Target="../media/image370.png"/><Relationship Id="rId4" Type="http://schemas.openxmlformats.org/officeDocument/2006/relationships/tags" Target="../tags/tag966.xml"/><Relationship Id="rId9" Type="http://schemas.openxmlformats.org/officeDocument/2006/relationships/tags" Target="../tags/tag97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73.png"/><Relationship Id="rId27" Type="http://schemas.openxmlformats.org/officeDocument/2006/relationships/image" Target="../media/image37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983.xml"/><Relationship Id="rId13" Type="http://schemas.openxmlformats.org/officeDocument/2006/relationships/image" Target="../media/image367.png"/><Relationship Id="rId18" Type="http://schemas.openxmlformats.org/officeDocument/2006/relationships/image" Target="../media/image379.png"/><Relationship Id="rId3" Type="http://schemas.openxmlformats.org/officeDocument/2006/relationships/tags" Target="../tags/tag978.xml"/><Relationship Id="rId21" Type="http://schemas.openxmlformats.org/officeDocument/2006/relationships/image" Target="../media/image382.png"/><Relationship Id="rId7" Type="http://schemas.openxmlformats.org/officeDocument/2006/relationships/tags" Target="../tags/tag98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29.png"/><Relationship Id="rId2" Type="http://schemas.openxmlformats.org/officeDocument/2006/relationships/tags" Target="../tags/tag977.xml"/><Relationship Id="rId16" Type="http://schemas.openxmlformats.org/officeDocument/2006/relationships/image" Target="../media/image378.png"/><Relationship Id="rId20" Type="http://schemas.openxmlformats.org/officeDocument/2006/relationships/image" Target="../media/image381.png"/><Relationship Id="rId1" Type="http://schemas.openxmlformats.org/officeDocument/2006/relationships/tags" Target="../tags/tag976.xml"/><Relationship Id="rId6" Type="http://schemas.openxmlformats.org/officeDocument/2006/relationships/tags" Target="../tags/tag981.xml"/><Relationship Id="rId11" Type="http://schemas.openxmlformats.org/officeDocument/2006/relationships/tags" Target="../tags/tag986.xml"/><Relationship Id="rId5" Type="http://schemas.openxmlformats.org/officeDocument/2006/relationships/tags" Target="../tags/tag980.xml"/><Relationship Id="rId15" Type="http://schemas.openxmlformats.org/officeDocument/2006/relationships/image" Target="../media/image377.png"/><Relationship Id="rId10" Type="http://schemas.openxmlformats.org/officeDocument/2006/relationships/tags" Target="../tags/tag985.xml"/><Relationship Id="rId19" Type="http://schemas.openxmlformats.org/officeDocument/2006/relationships/image" Target="../media/image380.png"/><Relationship Id="rId4" Type="http://schemas.openxmlformats.org/officeDocument/2006/relationships/tags" Target="../tags/tag979.xml"/><Relationship Id="rId9" Type="http://schemas.openxmlformats.org/officeDocument/2006/relationships/tags" Target="../tags/tag984.xml"/><Relationship Id="rId14" Type="http://schemas.openxmlformats.org/officeDocument/2006/relationships/image" Target="../media/image46.png"/><Relationship Id="rId22" Type="http://schemas.openxmlformats.org/officeDocument/2006/relationships/image" Target="../media/image38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994.xml"/><Relationship Id="rId13" Type="http://schemas.openxmlformats.org/officeDocument/2006/relationships/image" Target="../media/image381.png"/><Relationship Id="rId3" Type="http://schemas.openxmlformats.org/officeDocument/2006/relationships/tags" Target="../tags/tag989.xml"/><Relationship Id="rId7" Type="http://schemas.openxmlformats.org/officeDocument/2006/relationships/tags" Target="../tags/tag993.xml"/><Relationship Id="rId12" Type="http://schemas.openxmlformats.org/officeDocument/2006/relationships/image" Target="../media/image380.png"/><Relationship Id="rId2" Type="http://schemas.openxmlformats.org/officeDocument/2006/relationships/tags" Target="../tags/tag988.xml"/><Relationship Id="rId1" Type="http://schemas.openxmlformats.org/officeDocument/2006/relationships/tags" Target="../tags/tag987.xml"/><Relationship Id="rId6" Type="http://schemas.openxmlformats.org/officeDocument/2006/relationships/tags" Target="../tags/tag992.xml"/><Relationship Id="rId11" Type="http://schemas.openxmlformats.org/officeDocument/2006/relationships/image" Target="../media/image379.png"/><Relationship Id="rId5" Type="http://schemas.openxmlformats.org/officeDocument/2006/relationships/tags" Target="../tags/tag991.xml"/><Relationship Id="rId15" Type="http://schemas.openxmlformats.org/officeDocument/2006/relationships/image" Target="../media/image34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90.xml"/><Relationship Id="rId9" Type="http://schemas.openxmlformats.org/officeDocument/2006/relationships/tags" Target="../tags/tag995.xml"/><Relationship Id="rId14" Type="http://schemas.openxmlformats.org/officeDocument/2006/relationships/image" Target="../media/image32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003.xml"/><Relationship Id="rId13" Type="http://schemas.openxmlformats.org/officeDocument/2006/relationships/tags" Target="../tags/tag1008.xml"/><Relationship Id="rId18" Type="http://schemas.openxmlformats.org/officeDocument/2006/relationships/image" Target="../media/image329.png"/><Relationship Id="rId26" Type="http://schemas.openxmlformats.org/officeDocument/2006/relationships/image" Target="../media/image390.png"/><Relationship Id="rId3" Type="http://schemas.openxmlformats.org/officeDocument/2006/relationships/tags" Target="../tags/tag998.xml"/><Relationship Id="rId21" Type="http://schemas.openxmlformats.org/officeDocument/2006/relationships/image" Target="../media/image345.png"/><Relationship Id="rId7" Type="http://schemas.openxmlformats.org/officeDocument/2006/relationships/tags" Target="../tags/tag1002.xml"/><Relationship Id="rId12" Type="http://schemas.openxmlformats.org/officeDocument/2006/relationships/tags" Target="../tags/tag1007.xml"/><Relationship Id="rId17" Type="http://schemas.openxmlformats.org/officeDocument/2006/relationships/image" Target="../media/image381.png"/><Relationship Id="rId25" Type="http://schemas.openxmlformats.org/officeDocument/2006/relationships/image" Target="../media/image389.png"/><Relationship Id="rId2" Type="http://schemas.openxmlformats.org/officeDocument/2006/relationships/tags" Target="../tags/tag997.xml"/><Relationship Id="rId16" Type="http://schemas.openxmlformats.org/officeDocument/2006/relationships/image" Target="../media/image380.png"/><Relationship Id="rId20" Type="http://schemas.openxmlformats.org/officeDocument/2006/relationships/image" Target="../media/image385.png"/><Relationship Id="rId1" Type="http://schemas.openxmlformats.org/officeDocument/2006/relationships/tags" Target="../tags/tag996.xml"/><Relationship Id="rId6" Type="http://schemas.openxmlformats.org/officeDocument/2006/relationships/tags" Target="../tags/tag1001.xml"/><Relationship Id="rId11" Type="http://schemas.openxmlformats.org/officeDocument/2006/relationships/tags" Target="../tags/tag1006.xml"/><Relationship Id="rId24" Type="http://schemas.openxmlformats.org/officeDocument/2006/relationships/image" Target="../media/image388.png"/><Relationship Id="rId5" Type="http://schemas.openxmlformats.org/officeDocument/2006/relationships/tags" Target="../tags/tag1000.xml"/><Relationship Id="rId15" Type="http://schemas.openxmlformats.org/officeDocument/2006/relationships/image" Target="../media/image379.png"/><Relationship Id="rId23" Type="http://schemas.openxmlformats.org/officeDocument/2006/relationships/image" Target="../media/image387.png"/><Relationship Id="rId10" Type="http://schemas.openxmlformats.org/officeDocument/2006/relationships/tags" Target="../tags/tag1005.xml"/><Relationship Id="rId19" Type="http://schemas.openxmlformats.org/officeDocument/2006/relationships/image" Target="../media/image384.png"/><Relationship Id="rId4" Type="http://schemas.openxmlformats.org/officeDocument/2006/relationships/tags" Target="../tags/tag999.xml"/><Relationship Id="rId9" Type="http://schemas.openxmlformats.org/officeDocument/2006/relationships/tags" Target="../tags/tag100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86.png"/><Relationship Id="rId27" Type="http://schemas.openxmlformats.org/officeDocument/2006/relationships/image" Target="../media/image39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016.xml"/><Relationship Id="rId13" Type="http://schemas.openxmlformats.org/officeDocument/2006/relationships/image" Target="../media/image329.png"/><Relationship Id="rId18" Type="http://schemas.openxmlformats.org/officeDocument/2006/relationships/image" Target="../media/image391.png"/><Relationship Id="rId3" Type="http://schemas.openxmlformats.org/officeDocument/2006/relationships/tags" Target="../tags/tag1011.xml"/><Relationship Id="rId21" Type="http://schemas.openxmlformats.org/officeDocument/2006/relationships/image" Target="../media/image394.png"/><Relationship Id="rId7" Type="http://schemas.openxmlformats.org/officeDocument/2006/relationships/tags" Target="../tags/tag101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90.png"/><Relationship Id="rId2" Type="http://schemas.openxmlformats.org/officeDocument/2006/relationships/tags" Target="../tags/tag1010.xml"/><Relationship Id="rId16" Type="http://schemas.openxmlformats.org/officeDocument/2006/relationships/image" Target="../media/image392.png"/><Relationship Id="rId20" Type="http://schemas.openxmlformats.org/officeDocument/2006/relationships/image" Target="../media/image393.png"/><Relationship Id="rId1" Type="http://schemas.openxmlformats.org/officeDocument/2006/relationships/tags" Target="../tags/tag1009.xml"/><Relationship Id="rId6" Type="http://schemas.openxmlformats.org/officeDocument/2006/relationships/tags" Target="../tags/tag1014.xml"/><Relationship Id="rId11" Type="http://schemas.openxmlformats.org/officeDocument/2006/relationships/tags" Target="../tags/tag1019.xml"/><Relationship Id="rId5" Type="http://schemas.openxmlformats.org/officeDocument/2006/relationships/tags" Target="../tags/tag1013.xml"/><Relationship Id="rId15" Type="http://schemas.openxmlformats.org/officeDocument/2006/relationships/image" Target="../media/image383.png"/><Relationship Id="rId23" Type="http://schemas.openxmlformats.org/officeDocument/2006/relationships/image" Target="../media/image396.png"/><Relationship Id="rId10" Type="http://schemas.openxmlformats.org/officeDocument/2006/relationships/tags" Target="../tags/tag1018.xml"/><Relationship Id="rId19" Type="http://schemas.openxmlformats.org/officeDocument/2006/relationships/image" Target="../media/image345.png"/><Relationship Id="rId4" Type="http://schemas.openxmlformats.org/officeDocument/2006/relationships/tags" Target="../tags/tag1012.xml"/><Relationship Id="rId9" Type="http://schemas.openxmlformats.org/officeDocument/2006/relationships/tags" Target="../tags/tag1017.xml"/><Relationship Id="rId14" Type="http://schemas.openxmlformats.org/officeDocument/2006/relationships/image" Target="../media/image382.png"/><Relationship Id="rId22" Type="http://schemas.openxmlformats.org/officeDocument/2006/relationships/image" Target="../media/image39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image" Target="../media/image28.png"/><Relationship Id="rId39" Type="http://schemas.openxmlformats.org/officeDocument/2006/relationships/image" Target="../media/image4.png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notesSlide" Target="../notesSlides/notesSlide4.xml"/><Relationship Id="rId33" Type="http://schemas.openxmlformats.org/officeDocument/2006/relationships/image" Target="../media/image9.png"/><Relationship Id="rId38" Type="http://schemas.openxmlformats.org/officeDocument/2006/relationships/image" Target="../media/image30.pn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image" Target="../media/image6.png"/><Relationship Id="rId41" Type="http://schemas.openxmlformats.org/officeDocument/2006/relationships/image" Target="../media/image32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.png"/><Relationship Id="rId37" Type="http://schemas.openxmlformats.org/officeDocument/2006/relationships/image" Target="../media/image2.png"/><Relationship Id="rId40" Type="http://schemas.openxmlformats.org/officeDocument/2006/relationships/image" Target="../media/image31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image" Target="../media/image5.png"/><Relationship Id="rId36" Type="http://schemas.openxmlformats.org/officeDocument/2006/relationships/image" Target="../media/image29.png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image" Target="../media/image8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image" Target="../media/image12.png"/><Relationship Id="rId30" Type="http://schemas.openxmlformats.org/officeDocument/2006/relationships/image" Target="../media/image7.png"/><Relationship Id="rId35" Type="http://schemas.openxmlformats.org/officeDocument/2006/relationships/image" Target="../media/image11.png"/><Relationship Id="rId43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image" Target="../media/image18.png"/><Relationship Id="rId21" Type="http://schemas.openxmlformats.org/officeDocument/2006/relationships/tags" Target="../tags/tag119.xml"/><Relationship Id="rId34" Type="http://schemas.openxmlformats.org/officeDocument/2006/relationships/notesSlide" Target="../notesSlides/notesSlide5.xml"/><Relationship Id="rId42" Type="http://schemas.openxmlformats.org/officeDocument/2006/relationships/image" Target="../media/image5.png"/><Relationship Id="rId47" Type="http://schemas.openxmlformats.org/officeDocument/2006/relationships/image" Target="../media/image9.png"/><Relationship Id="rId50" Type="http://schemas.openxmlformats.org/officeDocument/2006/relationships/image" Target="../media/image29.png"/><Relationship Id="rId55" Type="http://schemas.openxmlformats.org/officeDocument/2006/relationships/image" Target="../media/image36.png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image" Target="../media/image12.png"/><Relationship Id="rId54" Type="http://schemas.openxmlformats.org/officeDocument/2006/relationships/image" Target="../media/image35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image" Target="../media/image31.png"/><Relationship Id="rId40" Type="http://schemas.openxmlformats.org/officeDocument/2006/relationships/image" Target="../media/image33.png"/><Relationship Id="rId45" Type="http://schemas.openxmlformats.org/officeDocument/2006/relationships/image" Target="../media/image8.png"/><Relationship Id="rId53" Type="http://schemas.openxmlformats.org/officeDocument/2006/relationships/image" Target="../media/image34.png"/><Relationship Id="rId58" Type="http://schemas.openxmlformats.org/officeDocument/2006/relationships/image" Target="../media/image38.png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image" Target="../media/image28.png"/><Relationship Id="rId49" Type="http://schemas.openxmlformats.org/officeDocument/2006/relationships/image" Target="../media/image11.png"/><Relationship Id="rId57" Type="http://schemas.openxmlformats.org/officeDocument/2006/relationships/image" Target="../media/image20.png"/><Relationship Id="rId61" Type="http://schemas.openxmlformats.org/officeDocument/2006/relationships/image" Target="../media/image40.png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image" Target="../media/image7.png"/><Relationship Id="rId52" Type="http://schemas.openxmlformats.org/officeDocument/2006/relationships/image" Target="../media/image30.png"/><Relationship Id="rId60" Type="http://schemas.openxmlformats.org/officeDocument/2006/relationships/image" Target="../media/image39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image" Target="../media/image4.png"/><Relationship Id="rId43" Type="http://schemas.openxmlformats.org/officeDocument/2006/relationships/image" Target="../media/image6.png"/><Relationship Id="rId48" Type="http://schemas.openxmlformats.org/officeDocument/2006/relationships/image" Target="../media/image10.png"/><Relationship Id="rId56" Type="http://schemas.openxmlformats.org/officeDocument/2006/relationships/image" Target="../media/image37.png"/><Relationship Id="rId8" Type="http://schemas.openxmlformats.org/officeDocument/2006/relationships/tags" Target="../tags/tag106.xml"/><Relationship Id="rId51" Type="http://schemas.openxmlformats.org/officeDocument/2006/relationships/image" Target="../media/image2.png"/><Relationship Id="rId3" Type="http://schemas.openxmlformats.org/officeDocument/2006/relationships/tags" Target="../tags/tag101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32.png"/><Relationship Id="rId46" Type="http://schemas.openxmlformats.org/officeDocument/2006/relationships/image" Target="../media/image1.png"/><Relationship Id="rId5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notesSlide" Target="../notesSlides/notesSlide6.xml"/><Relationship Id="rId26" Type="http://schemas.openxmlformats.org/officeDocument/2006/relationships/image" Target="../media/image48.png"/><Relationship Id="rId3" Type="http://schemas.openxmlformats.org/officeDocument/2006/relationships/tags" Target="../tags/tag133.xml"/><Relationship Id="rId21" Type="http://schemas.openxmlformats.org/officeDocument/2006/relationships/image" Target="../media/image43.png"/><Relationship Id="rId34" Type="http://schemas.openxmlformats.org/officeDocument/2006/relationships/image" Target="../media/image56.png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tags" Target="../tags/tag140.xml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tags" Target="../tags/tag172.xml"/><Relationship Id="rId39" Type="http://schemas.openxmlformats.org/officeDocument/2006/relationships/tags" Target="../tags/tag185.xml"/><Relationship Id="rId21" Type="http://schemas.openxmlformats.org/officeDocument/2006/relationships/tags" Target="../tags/tag167.xml"/><Relationship Id="rId34" Type="http://schemas.openxmlformats.org/officeDocument/2006/relationships/tags" Target="../tags/tag180.xml"/><Relationship Id="rId42" Type="http://schemas.openxmlformats.org/officeDocument/2006/relationships/tags" Target="../tags/tag188.xml"/><Relationship Id="rId47" Type="http://schemas.openxmlformats.org/officeDocument/2006/relationships/image" Target="../media/image44.png"/><Relationship Id="rId50" Type="http://schemas.openxmlformats.org/officeDocument/2006/relationships/image" Target="../media/image42.png"/><Relationship Id="rId55" Type="http://schemas.openxmlformats.org/officeDocument/2006/relationships/image" Target="../media/image48.png"/><Relationship Id="rId63" Type="http://schemas.openxmlformats.org/officeDocument/2006/relationships/image" Target="../media/image61.png"/><Relationship Id="rId68" Type="http://schemas.openxmlformats.org/officeDocument/2006/relationships/image" Target="../media/image56.png"/><Relationship Id="rId76" Type="http://schemas.openxmlformats.org/officeDocument/2006/relationships/image" Target="../media/image71.png"/><Relationship Id="rId84" Type="http://schemas.openxmlformats.org/officeDocument/2006/relationships/image" Target="../media/image79.png"/><Relationship Id="rId7" Type="http://schemas.openxmlformats.org/officeDocument/2006/relationships/tags" Target="../tags/tag153.xml"/><Relationship Id="rId71" Type="http://schemas.openxmlformats.org/officeDocument/2006/relationships/image" Target="../media/image66.png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9" Type="http://schemas.openxmlformats.org/officeDocument/2006/relationships/tags" Target="../tags/tag175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32" Type="http://schemas.openxmlformats.org/officeDocument/2006/relationships/tags" Target="../tags/tag178.xml"/><Relationship Id="rId37" Type="http://schemas.openxmlformats.org/officeDocument/2006/relationships/tags" Target="../tags/tag183.xml"/><Relationship Id="rId40" Type="http://schemas.openxmlformats.org/officeDocument/2006/relationships/tags" Target="../tags/tag186.xml"/><Relationship Id="rId45" Type="http://schemas.openxmlformats.org/officeDocument/2006/relationships/slideLayout" Target="../slideLayouts/slideLayout2.xml"/><Relationship Id="rId53" Type="http://schemas.openxmlformats.org/officeDocument/2006/relationships/image" Target="../media/image47.png"/><Relationship Id="rId58" Type="http://schemas.openxmlformats.org/officeDocument/2006/relationships/image" Target="../media/image58.png"/><Relationship Id="rId66" Type="http://schemas.openxmlformats.org/officeDocument/2006/relationships/image" Target="../media/image45.png"/><Relationship Id="rId74" Type="http://schemas.openxmlformats.org/officeDocument/2006/relationships/image" Target="../media/image69.png"/><Relationship Id="rId79" Type="http://schemas.openxmlformats.org/officeDocument/2006/relationships/image" Target="../media/image74.png"/><Relationship Id="rId5" Type="http://schemas.openxmlformats.org/officeDocument/2006/relationships/tags" Target="../tags/tag151.xml"/><Relationship Id="rId61" Type="http://schemas.openxmlformats.org/officeDocument/2006/relationships/image" Target="../media/image59.png"/><Relationship Id="rId82" Type="http://schemas.openxmlformats.org/officeDocument/2006/relationships/image" Target="../media/image77.png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31" Type="http://schemas.openxmlformats.org/officeDocument/2006/relationships/tags" Target="../tags/tag177.xml"/><Relationship Id="rId44" Type="http://schemas.openxmlformats.org/officeDocument/2006/relationships/tags" Target="../tags/tag190.xml"/><Relationship Id="rId52" Type="http://schemas.openxmlformats.org/officeDocument/2006/relationships/image" Target="../media/image46.png"/><Relationship Id="rId60" Type="http://schemas.openxmlformats.org/officeDocument/2006/relationships/image" Target="../media/image7.png"/><Relationship Id="rId65" Type="http://schemas.openxmlformats.org/officeDocument/2006/relationships/image" Target="../media/image63.png"/><Relationship Id="rId73" Type="http://schemas.openxmlformats.org/officeDocument/2006/relationships/image" Target="../media/image68.png"/><Relationship Id="rId78" Type="http://schemas.openxmlformats.org/officeDocument/2006/relationships/image" Target="../media/image73.png"/><Relationship Id="rId81" Type="http://schemas.openxmlformats.org/officeDocument/2006/relationships/image" Target="../media/image76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tags" Target="../tags/tag173.xml"/><Relationship Id="rId30" Type="http://schemas.openxmlformats.org/officeDocument/2006/relationships/tags" Target="../tags/tag176.xml"/><Relationship Id="rId35" Type="http://schemas.openxmlformats.org/officeDocument/2006/relationships/tags" Target="../tags/tag181.xml"/><Relationship Id="rId43" Type="http://schemas.openxmlformats.org/officeDocument/2006/relationships/tags" Target="../tags/tag189.xml"/><Relationship Id="rId48" Type="http://schemas.openxmlformats.org/officeDocument/2006/relationships/image" Target="../media/image53.png"/><Relationship Id="rId56" Type="http://schemas.openxmlformats.org/officeDocument/2006/relationships/image" Target="../media/image49.png"/><Relationship Id="rId64" Type="http://schemas.openxmlformats.org/officeDocument/2006/relationships/image" Target="../media/image62.png"/><Relationship Id="rId69" Type="http://schemas.openxmlformats.org/officeDocument/2006/relationships/image" Target="../media/image64.png"/><Relationship Id="rId77" Type="http://schemas.openxmlformats.org/officeDocument/2006/relationships/image" Target="../media/image72.png"/><Relationship Id="rId8" Type="http://schemas.openxmlformats.org/officeDocument/2006/relationships/tags" Target="../tags/tag154.xml"/><Relationship Id="rId51" Type="http://schemas.openxmlformats.org/officeDocument/2006/relationships/image" Target="../media/image43.png"/><Relationship Id="rId72" Type="http://schemas.openxmlformats.org/officeDocument/2006/relationships/image" Target="../media/image67.png"/><Relationship Id="rId80" Type="http://schemas.openxmlformats.org/officeDocument/2006/relationships/image" Target="../media/image75.png"/><Relationship Id="rId3" Type="http://schemas.openxmlformats.org/officeDocument/2006/relationships/tags" Target="../tags/tag149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tags" Target="../tags/tag171.xml"/><Relationship Id="rId33" Type="http://schemas.openxmlformats.org/officeDocument/2006/relationships/tags" Target="../tags/tag179.xml"/><Relationship Id="rId38" Type="http://schemas.openxmlformats.org/officeDocument/2006/relationships/tags" Target="../tags/tag184.xml"/><Relationship Id="rId46" Type="http://schemas.openxmlformats.org/officeDocument/2006/relationships/notesSlide" Target="../notesSlides/notesSlide7.xml"/><Relationship Id="rId59" Type="http://schemas.openxmlformats.org/officeDocument/2006/relationships/image" Target="../media/image6.png"/><Relationship Id="rId67" Type="http://schemas.openxmlformats.org/officeDocument/2006/relationships/image" Target="../media/image55.png"/><Relationship Id="rId20" Type="http://schemas.openxmlformats.org/officeDocument/2006/relationships/tags" Target="../tags/tag166.xml"/><Relationship Id="rId41" Type="http://schemas.openxmlformats.org/officeDocument/2006/relationships/tags" Target="../tags/tag187.xml"/><Relationship Id="rId54" Type="http://schemas.openxmlformats.org/officeDocument/2006/relationships/image" Target="../media/image54.png"/><Relationship Id="rId62" Type="http://schemas.openxmlformats.org/officeDocument/2006/relationships/image" Target="../media/image60.png"/><Relationship Id="rId70" Type="http://schemas.openxmlformats.org/officeDocument/2006/relationships/image" Target="../media/image65.png"/><Relationship Id="rId75" Type="http://schemas.openxmlformats.org/officeDocument/2006/relationships/image" Target="../media/image70.png"/><Relationship Id="rId83" Type="http://schemas.openxmlformats.org/officeDocument/2006/relationships/image" Target="../media/image78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tags" Target="../tags/tag174.xml"/><Relationship Id="rId36" Type="http://schemas.openxmlformats.org/officeDocument/2006/relationships/tags" Target="../tags/tag182.xml"/><Relationship Id="rId49" Type="http://schemas.openxmlformats.org/officeDocument/2006/relationships/image" Target="../media/image41.png"/><Relationship Id="rId57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tags" Target="../tags/tag216.xml"/><Relationship Id="rId39" Type="http://schemas.openxmlformats.org/officeDocument/2006/relationships/tags" Target="../tags/tag229.xml"/><Relationship Id="rId21" Type="http://schemas.openxmlformats.org/officeDocument/2006/relationships/tags" Target="../tags/tag211.xml"/><Relationship Id="rId34" Type="http://schemas.openxmlformats.org/officeDocument/2006/relationships/tags" Target="../tags/tag224.xml"/><Relationship Id="rId42" Type="http://schemas.openxmlformats.org/officeDocument/2006/relationships/tags" Target="../tags/tag232.xml"/><Relationship Id="rId47" Type="http://schemas.openxmlformats.org/officeDocument/2006/relationships/image" Target="../media/image81.png"/><Relationship Id="rId50" Type="http://schemas.openxmlformats.org/officeDocument/2006/relationships/image" Target="../media/image74.png"/><Relationship Id="rId55" Type="http://schemas.openxmlformats.org/officeDocument/2006/relationships/image" Target="../media/image53.png"/><Relationship Id="rId63" Type="http://schemas.openxmlformats.org/officeDocument/2006/relationships/image" Target="../media/image49.png"/><Relationship Id="rId68" Type="http://schemas.openxmlformats.org/officeDocument/2006/relationships/image" Target="../media/image68.png"/><Relationship Id="rId76" Type="http://schemas.openxmlformats.org/officeDocument/2006/relationships/image" Target="../media/image88.png"/><Relationship Id="rId7" Type="http://schemas.openxmlformats.org/officeDocument/2006/relationships/tags" Target="../tags/tag197.xml"/><Relationship Id="rId71" Type="http://schemas.openxmlformats.org/officeDocument/2006/relationships/image" Target="../media/image75.pn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9" Type="http://schemas.openxmlformats.org/officeDocument/2006/relationships/tags" Target="../tags/tag219.xml"/><Relationship Id="rId11" Type="http://schemas.openxmlformats.org/officeDocument/2006/relationships/tags" Target="../tags/tag201.xml"/><Relationship Id="rId24" Type="http://schemas.openxmlformats.org/officeDocument/2006/relationships/tags" Target="../tags/tag214.xml"/><Relationship Id="rId32" Type="http://schemas.openxmlformats.org/officeDocument/2006/relationships/tags" Target="../tags/tag222.xml"/><Relationship Id="rId37" Type="http://schemas.openxmlformats.org/officeDocument/2006/relationships/tags" Target="../tags/tag227.xml"/><Relationship Id="rId40" Type="http://schemas.openxmlformats.org/officeDocument/2006/relationships/tags" Target="../tags/tag230.xml"/><Relationship Id="rId45" Type="http://schemas.openxmlformats.org/officeDocument/2006/relationships/image" Target="../media/image44.png"/><Relationship Id="rId53" Type="http://schemas.openxmlformats.org/officeDocument/2006/relationships/image" Target="../media/image78.png"/><Relationship Id="rId58" Type="http://schemas.openxmlformats.org/officeDocument/2006/relationships/image" Target="../media/image43.png"/><Relationship Id="rId66" Type="http://schemas.openxmlformats.org/officeDocument/2006/relationships/image" Target="../media/image73.png"/><Relationship Id="rId74" Type="http://schemas.openxmlformats.org/officeDocument/2006/relationships/image" Target="../media/image86.png"/><Relationship Id="rId79" Type="http://schemas.openxmlformats.org/officeDocument/2006/relationships/image" Target="../media/image45.png"/><Relationship Id="rId5" Type="http://schemas.openxmlformats.org/officeDocument/2006/relationships/tags" Target="../tags/tag195.xml"/><Relationship Id="rId61" Type="http://schemas.openxmlformats.org/officeDocument/2006/relationships/image" Target="../media/image54.png"/><Relationship Id="rId82" Type="http://schemas.openxmlformats.org/officeDocument/2006/relationships/image" Target="../media/image91.png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tags" Target="../tags/tag221.xml"/><Relationship Id="rId44" Type="http://schemas.openxmlformats.org/officeDocument/2006/relationships/notesSlide" Target="../notesSlides/notesSlide8.xml"/><Relationship Id="rId52" Type="http://schemas.openxmlformats.org/officeDocument/2006/relationships/image" Target="../media/image77.png"/><Relationship Id="rId60" Type="http://schemas.openxmlformats.org/officeDocument/2006/relationships/image" Target="../media/image47.png"/><Relationship Id="rId65" Type="http://schemas.openxmlformats.org/officeDocument/2006/relationships/image" Target="../media/image70.png"/><Relationship Id="rId73" Type="http://schemas.openxmlformats.org/officeDocument/2006/relationships/image" Target="../media/image85.png"/><Relationship Id="rId78" Type="http://schemas.openxmlformats.org/officeDocument/2006/relationships/image" Target="../media/image90.png"/><Relationship Id="rId81" Type="http://schemas.openxmlformats.org/officeDocument/2006/relationships/image" Target="../media/image56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tags" Target="../tags/tag212.xml"/><Relationship Id="rId27" Type="http://schemas.openxmlformats.org/officeDocument/2006/relationships/tags" Target="../tags/tag217.xml"/><Relationship Id="rId30" Type="http://schemas.openxmlformats.org/officeDocument/2006/relationships/tags" Target="../tags/tag220.xml"/><Relationship Id="rId35" Type="http://schemas.openxmlformats.org/officeDocument/2006/relationships/tags" Target="../tags/tag225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82.png"/><Relationship Id="rId56" Type="http://schemas.openxmlformats.org/officeDocument/2006/relationships/image" Target="../media/image41.png"/><Relationship Id="rId64" Type="http://schemas.openxmlformats.org/officeDocument/2006/relationships/image" Target="../media/image69.png"/><Relationship Id="rId69" Type="http://schemas.openxmlformats.org/officeDocument/2006/relationships/image" Target="../media/image71.png"/><Relationship Id="rId77" Type="http://schemas.openxmlformats.org/officeDocument/2006/relationships/image" Target="../media/image89.png"/><Relationship Id="rId8" Type="http://schemas.openxmlformats.org/officeDocument/2006/relationships/tags" Target="../tags/tag198.xml"/><Relationship Id="rId51" Type="http://schemas.openxmlformats.org/officeDocument/2006/relationships/image" Target="../media/image76.png"/><Relationship Id="rId72" Type="http://schemas.openxmlformats.org/officeDocument/2006/relationships/image" Target="../media/image84.png"/><Relationship Id="rId80" Type="http://schemas.openxmlformats.org/officeDocument/2006/relationships/image" Target="../media/image55.png"/><Relationship Id="rId3" Type="http://schemas.openxmlformats.org/officeDocument/2006/relationships/tags" Target="../tags/tag193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tags" Target="../tags/tag215.xml"/><Relationship Id="rId33" Type="http://schemas.openxmlformats.org/officeDocument/2006/relationships/tags" Target="../tags/tag223.xml"/><Relationship Id="rId38" Type="http://schemas.openxmlformats.org/officeDocument/2006/relationships/tags" Target="../tags/tag228.xml"/><Relationship Id="rId46" Type="http://schemas.openxmlformats.org/officeDocument/2006/relationships/image" Target="../media/image80.png"/><Relationship Id="rId59" Type="http://schemas.openxmlformats.org/officeDocument/2006/relationships/image" Target="../media/image46.png"/><Relationship Id="rId67" Type="http://schemas.openxmlformats.org/officeDocument/2006/relationships/image" Target="../media/image67.png"/><Relationship Id="rId20" Type="http://schemas.openxmlformats.org/officeDocument/2006/relationships/tags" Target="../tags/tag210.xml"/><Relationship Id="rId41" Type="http://schemas.openxmlformats.org/officeDocument/2006/relationships/tags" Target="../tags/tag231.xml"/><Relationship Id="rId54" Type="http://schemas.openxmlformats.org/officeDocument/2006/relationships/image" Target="../media/image79.png"/><Relationship Id="rId62" Type="http://schemas.openxmlformats.org/officeDocument/2006/relationships/image" Target="../media/image48.png"/><Relationship Id="rId70" Type="http://schemas.openxmlformats.org/officeDocument/2006/relationships/image" Target="../media/image72.png"/><Relationship Id="rId75" Type="http://schemas.openxmlformats.org/officeDocument/2006/relationships/image" Target="../media/image87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5" Type="http://schemas.openxmlformats.org/officeDocument/2006/relationships/tags" Target="../tags/tag205.xml"/><Relationship Id="rId23" Type="http://schemas.openxmlformats.org/officeDocument/2006/relationships/tags" Target="../tags/tag213.xml"/><Relationship Id="rId28" Type="http://schemas.openxmlformats.org/officeDocument/2006/relationships/tags" Target="../tags/tag218.xml"/><Relationship Id="rId36" Type="http://schemas.openxmlformats.org/officeDocument/2006/relationships/tags" Target="../tags/tag226.xml"/><Relationship Id="rId49" Type="http://schemas.openxmlformats.org/officeDocument/2006/relationships/image" Target="../media/image83.png"/><Relationship Id="rId57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011FC-EA83-4C5D-811F-BC419C440E16}" type="slidenum">
              <a:rPr lang="en-US"/>
              <a:pPr/>
              <a:t>1</a:t>
            </a:fld>
            <a:endParaRPr lang="en-US"/>
          </a:p>
        </p:txBody>
      </p:sp>
      <p:sp>
        <p:nvSpPr>
          <p:cNvPr id="984066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Conditional probability, independence and</a:t>
            </a:r>
          </a:p>
          <a:p>
            <a:pPr algn="ctr"/>
            <a:r>
              <a:rPr lang="en-US" sz="2400"/>
              <a:t>the Central Limit Theorem</a:t>
            </a:r>
          </a:p>
        </p:txBody>
      </p:sp>
      <p:sp>
        <p:nvSpPr>
          <p:cNvPr id="984067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4068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53A87-01C6-4DF8-83D9-69BE2885A4EA}" type="slidenum">
              <a:rPr lang="en-US"/>
              <a:pPr/>
              <a:t>10</a:t>
            </a:fld>
            <a:endParaRPr lang="en-US"/>
          </a:p>
        </p:txBody>
      </p:sp>
      <p:pic>
        <p:nvPicPr>
          <p:cNvPr id="8837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95600"/>
            <a:ext cx="64182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5292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1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93963"/>
            <a:ext cx="356076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1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2971800"/>
            <a:ext cx="2198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71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3733800"/>
            <a:ext cx="12303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71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22526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72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495800"/>
            <a:ext cx="17224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72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838700"/>
            <a:ext cx="7953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72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066800"/>
            <a:ext cx="1970087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3723" name="Line 11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372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25488"/>
            <a:ext cx="28971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3725" name="Line 13"/>
          <p:cNvSpPr>
            <a:spLocks noChangeShapeType="1"/>
          </p:cNvSpPr>
          <p:nvPr/>
        </p:nvSpPr>
        <p:spPr bwMode="auto">
          <a:xfrm>
            <a:off x="3738563" y="114300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372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87450"/>
            <a:ext cx="265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3727" name="Oval 15" descr="20%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8" name="Oval 16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9" name="Rectangle 17" descr="20%"/>
          <p:cNvSpPr>
            <a:spLocks noChangeArrowheads="1"/>
          </p:cNvSpPr>
          <p:nvPr/>
        </p:nvSpPr>
        <p:spPr bwMode="auto">
          <a:xfrm>
            <a:off x="484188" y="1589088"/>
            <a:ext cx="228600" cy="381000"/>
          </a:xfrm>
          <a:prstGeom prst="rect">
            <a:avLst/>
          </a:prstGeom>
          <a:pattFill prst="pct20">
            <a:fgClr>
              <a:srgbClr val="0000FF">
                <a:alpha val="58000"/>
              </a:srgbClr>
            </a:fgClr>
            <a:bgClr>
              <a:schemeClr val="bg1">
                <a:alpha val="58000"/>
              </a:schemeClr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3730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63725"/>
            <a:ext cx="24923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3731" name="Line 19"/>
          <p:cNvSpPr>
            <a:spLocks noChangeShapeType="1"/>
          </p:cNvSpPr>
          <p:nvPr/>
        </p:nvSpPr>
        <p:spPr bwMode="auto">
          <a:xfrm flipH="1">
            <a:off x="538163" y="1333500"/>
            <a:ext cx="411162" cy="795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32" name="Line 20"/>
          <p:cNvSpPr>
            <a:spLocks noChangeShapeType="1"/>
          </p:cNvSpPr>
          <p:nvPr/>
        </p:nvSpPr>
        <p:spPr bwMode="auto">
          <a:xfrm>
            <a:off x="0" y="1143000"/>
            <a:ext cx="37576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3733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1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34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309688"/>
            <a:ext cx="20081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3735" name="Rectangle 23"/>
          <p:cNvSpPr>
            <a:spLocks noChangeArrowheads="1"/>
          </p:cNvSpPr>
          <p:nvPr/>
        </p:nvSpPr>
        <p:spPr bwMode="auto">
          <a:xfrm>
            <a:off x="4121150" y="1287463"/>
            <a:ext cx="1581150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3736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0975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3737" name="Group 25"/>
          <p:cNvGrpSpPr>
            <a:grpSpLocks/>
          </p:cNvGrpSpPr>
          <p:nvPr/>
        </p:nvGrpSpPr>
        <p:grpSpPr bwMode="auto">
          <a:xfrm>
            <a:off x="4267200" y="2065338"/>
            <a:ext cx="4587875" cy="304800"/>
            <a:chOff x="2688" y="1296"/>
            <a:chExt cx="2890" cy="192"/>
          </a:xfrm>
        </p:grpSpPr>
        <p:pic>
          <p:nvPicPr>
            <p:cNvPr id="883738" name="Picture 2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301"/>
              <a:ext cx="17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3739" name="Picture 2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96"/>
              <a:ext cx="9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83740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3370263"/>
            <a:ext cx="1270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741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5257800"/>
            <a:ext cx="14017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742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2590800"/>
            <a:ext cx="1951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3743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44" name="Line 32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45" name="Line 33"/>
          <p:cNvSpPr>
            <a:spLocks noChangeShapeType="1"/>
          </p:cNvSpPr>
          <p:nvPr/>
        </p:nvSpPr>
        <p:spPr bwMode="auto">
          <a:xfrm>
            <a:off x="6781800" y="2438400"/>
            <a:ext cx="0" cy="3276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3746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019800"/>
            <a:ext cx="41687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747" name="Picture 3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069013"/>
            <a:ext cx="9667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748" name="Picture 3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62713"/>
            <a:ext cx="19510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749" name="Picture 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56272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750" name="Picture 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13425"/>
            <a:ext cx="12541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751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3752" name="Picture 4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2825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3753" name="Group 41"/>
          <p:cNvGrpSpPr>
            <a:grpSpLocks/>
          </p:cNvGrpSpPr>
          <p:nvPr/>
        </p:nvGrpSpPr>
        <p:grpSpPr bwMode="auto">
          <a:xfrm>
            <a:off x="2970213" y="1573213"/>
            <a:ext cx="714375" cy="768350"/>
            <a:chOff x="1871" y="991"/>
            <a:chExt cx="450" cy="484"/>
          </a:xfrm>
        </p:grpSpPr>
        <p:pic>
          <p:nvPicPr>
            <p:cNvPr id="883754" name="Picture 4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" y="1266"/>
              <a:ext cx="450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3755" name="Picture 4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49430">
              <a:off x="1852" y="1059"/>
              <a:ext cx="25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3756" name="Group 44"/>
          <p:cNvGrpSpPr>
            <a:grpSpLocks/>
          </p:cNvGrpSpPr>
          <p:nvPr/>
        </p:nvGrpSpPr>
        <p:grpSpPr bwMode="auto">
          <a:xfrm>
            <a:off x="685800" y="6453188"/>
            <a:ext cx="3448050" cy="363537"/>
            <a:chOff x="432" y="4065"/>
            <a:chExt cx="2172" cy="229"/>
          </a:xfrm>
        </p:grpSpPr>
        <p:sp>
          <p:nvSpPr>
            <p:cNvPr id="883757" name="Line 45"/>
            <p:cNvSpPr>
              <a:spLocks noChangeShapeType="1"/>
            </p:cNvSpPr>
            <p:nvPr/>
          </p:nvSpPr>
          <p:spPr bwMode="auto">
            <a:xfrm>
              <a:off x="518" y="4065"/>
              <a:ext cx="80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758" name="Line 46"/>
            <p:cNvSpPr>
              <a:spLocks noChangeShapeType="1"/>
            </p:cNvSpPr>
            <p:nvPr/>
          </p:nvSpPr>
          <p:spPr bwMode="auto">
            <a:xfrm>
              <a:off x="1692" y="4065"/>
              <a:ext cx="80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3759" name="Picture 4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128"/>
              <a:ext cx="217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3760" name="Group 48"/>
          <p:cNvGrpSpPr>
            <a:grpSpLocks/>
          </p:cNvGrpSpPr>
          <p:nvPr/>
        </p:nvGrpSpPr>
        <p:grpSpPr bwMode="auto">
          <a:xfrm>
            <a:off x="914400" y="3352800"/>
            <a:ext cx="5791200" cy="381000"/>
            <a:chOff x="576" y="3264"/>
            <a:chExt cx="3648" cy="240"/>
          </a:xfrm>
        </p:grpSpPr>
        <p:pic>
          <p:nvPicPr>
            <p:cNvPr id="883761" name="Picture 4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" y="3264"/>
              <a:ext cx="118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3762" name="Picture 5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3265"/>
              <a:ext cx="209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3763" name="Picture 5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264"/>
              <a:ext cx="15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83764" name="Group 52"/>
          <p:cNvGrpSpPr>
            <a:grpSpLocks/>
          </p:cNvGrpSpPr>
          <p:nvPr/>
        </p:nvGrpSpPr>
        <p:grpSpPr bwMode="auto">
          <a:xfrm>
            <a:off x="914400" y="5181600"/>
            <a:ext cx="5791200" cy="381000"/>
            <a:chOff x="576" y="3264"/>
            <a:chExt cx="3648" cy="240"/>
          </a:xfrm>
        </p:grpSpPr>
        <p:pic>
          <p:nvPicPr>
            <p:cNvPr id="883765" name="Picture 5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" y="3264"/>
              <a:ext cx="118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3766" name="Picture 5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3265"/>
              <a:ext cx="209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3767" name="Picture 5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264"/>
              <a:ext cx="15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83768" name="Line 56"/>
          <p:cNvSpPr>
            <a:spLocks noChangeShapeType="1"/>
          </p:cNvSpPr>
          <p:nvPr/>
        </p:nvSpPr>
        <p:spPr bwMode="auto">
          <a:xfrm>
            <a:off x="2209800" y="2686050"/>
            <a:ext cx="3810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769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8.67052E-7 L -6.66667E-6 -0.26636 " pathEditMode="relative" ptsTypes="AA">
                                      <p:cBhvr>
                                        <p:cTn id="6" dur="500" fill="hold"/>
                                        <p:tgtEl>
                                          <p:spTgt spid="883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3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3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7A84-C461-4A72-8D1D-F9B5428F8404}" type="slidenum">
              <a:rPr lang="en-US"/>
              <a:pPr/>
              <a:t>11</a:t>
            </a:fld>
            <a:endParaRPr lang="en-US"/>
          </a:p>
        </p:txBody>
      </p:sp>
      <p:pic>
        <p:nvPicPr>
          <p:cNvPr id="88473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95600"/>
            <a:ext cx="64182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5292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4740" name="Group 4"/>
          <p:cNvGrpSpPr>
            <a:grpSpLocks/>
          </p:cNvGrpSpPr>
          <p:nvPr/>
        </p:nvGrpSpPr>
        <p:grpSpPr bwMode="auto">
          <a:xfrm>
            <a:off x="685800" y="6453188"/>
            <a:ext cx="3448050" cy="363537"/>
            <a:chOff x="432" y="4065"/>
            <a:chExt cx="2172" cy="229"/>
          </a:xfrm>
        </p:grpSpPr>
        <p:sp>
          <p:nvSpPr>
            <p:cNvPr id="884741" name="Line 5"/>
            <p:cNvSpPr>
              <a:spLocks noChangeShapeType="1"/>
            </p:cNvSpPr>
            <p:nvPr/>
          </p:nvSpPr>
          <p:spPr bwMode="auto">
            <a:xfrm>
              <a:off x="518" y="4065"/>
              <a:ext cx="80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4742" name="Line 6"/>
            <p:cNvSpPr>
              <a:spLocks noChangeShapeType="1"/>
            </p:cNvSpPr>
            <p:nvPr/>
          </p:nvSpPr>
          <p:spPr bwMode="auto">
            <a:xfrm>
              <a:off x="1692" y="4065"/>
              <a:ext cx="80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4743" name="Picture 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128"/>
              <a:ext cx="217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474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066800"/>
            <a:ext cx="1970087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4745" name="Line 9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474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25488"/>
            <a:ext cx="28971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4747" name="Line 11"/>
          <p:cNvSpPr>
            <a:spLocks noChangeShapeType="1"/>
          </p:cNvSpPr>
          <p:nvPr/>
        </p:nvSpPr>
        <p:spPr bwMode="auto">
          <a:xfrm>
            <a:off x="3738563" y="114300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474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87450"/>
            <a:ext cx="265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4749" name="Oval 13" descr="20%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50" name="Oval 14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51" name="Rectangle 15" descr="20%"/>
          <p:cNvSpPr>
            <a:spLocks noChangeArrowheads="1"/>
          </p:cNvSpPr>
          <p:nvPr/>
        </p:nvSpPr>
        <p:spPr bwMode="auto">
          <a:xfrm>
            <a:off x="484188" y="1589088"/>
            <a:ext cx="228600" cy="381000"/>
          </a:xfrm>
          <a:prstGeom prst="rect">
            <a:avLst/>
          </a:prstGeom>
          <a:pattFill prst="pct20">
            <a:fgClr>
              <a:srgbClr val="0000FF">
                <a:alpha val="58000"/>
              </a:srgbClr>
            </a:fgClr>
            <a:bgClr>
              <a:schemeClr val="bg1">
                <a:alpha val="58000"/>
              </a:schemeClr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4752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63725"/>
            <a:ext cx="24923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4753" name="Line 17"/>
          <p:cNvSpPr>
            <a:spLocks noChangeShapeType="1"/>
          </p:cNvSpPr>
          <p:nvPr/>
        </p:nvSpPr>
        <p:spPr bwMode="auto">
          <a:xfrm flipH="1">
            <a:off x="538163" y="1333500"/>
            <a:ext cx="411162" cy="795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4754" name="Line 18"/>
          <p:cNvSpPr>
            <a:spLocks noChangeShapeType="1"/>
          </p:cNvSpPr>
          <p:nvPr/>
        </p:nvSpPr>
        <p:spPr bwMode="auto">
          <a:xfrm>
            <a:off x="0" y="1143000"/>
            <a:ext cx="37576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4755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1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4756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309688"/>
            <a:ext cx="20081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4757" name="Rectangle 21"/>
          <p:cNvSpPr>
            <a:spLocks noChangeArrowheads="1"/>
          </p:cNvSpPr>
          <p:nvPr/>
        </p:nvSpPr>
        <p:spPr bwMode="auto">
          <a:xfrm>
            <a:off x="4121150" y="1287463"/>
            <a:ext cx="1581150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4758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0975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4759" name="Group 23"/>
          <p:cNvGrpSpPr>
            <a:grpSpLocks/>
          </p:cNvGrpSpPr>
          <p:nvPr/>
        </p:nvGrpSpPr>
        <p:grpSpPr bwMode="auto">
          <a:xfrm>
            <a:off x="4267200" y="2065338"/>
            <a:ext cx="4587875" cy="304800"/>
            <a:chOff x="2688" y="1296"/>
            <a:chExt cx="2890" cy="192"/>
          </a:xfrm>
        </p:grpSpPr>
        <p:pic>
          <p:nvPicPr>
            <p:cNvPr id="884760" name="Picture 2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301"/>
              <a:ext cx="17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4761" name="Picture 2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96"/>
              <a:ext cx="9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84762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63" name="Line 2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4764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019800"/>
            <a:ext cx="41687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4765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069013"/>
            <a:ext cx="9667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4766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62713"/>
            <a:ext cx="19510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4767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56272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4768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13425"/>
            <a:ext cx="12541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4769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4770" name="Group 34"/>
          <p:cNvGrpSpPr>
            <a:grpSpLocks/>
          </p:cNvGrpSpPr>
          <p:nvPr/>
        </p:nvGrpSpPr>
        <p:grpSpPr bwMode="auto">
          <a:xfrm>
            <a:off x="3429000" y="3914775"/>
            <a:ext cx="2667000" cy="1343025"/>
            <a:chOff x="4019" y="2193"/>
            <a:chExt cx="1680" cy="846"/>
          </a:xfrm>
        </p:grpSpPr>
        <p:pic>
          <p:nvPicPr>
            <p:cNvPr id="884771" name="Picture 3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2208"/>
              <a:ext cx="164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4772" name="Picture 3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" y="2419"/>
              <a:ext cx="1403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4773" name="Picture 3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" y="2631"/>
              <a:ext cx="1474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4774" name="Picture 38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" y="2851"/>
              <a:ext cx="12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4775" name="Rectangle 39"/>
            <p:cNvSpPr>
              <a:spLocks noChangeArrowheads="1"/>
            </p:cNvSpPr>
            <p:nvPr/>
          </p:nvSpPr>
          <p:spPr bwMode="auto">
            <a:xfrm>
              <a:off x="4019" y="2193"/>
              <a:ext cx="1680" cy="84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84776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2825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4777" name="Group 41"/>
          <p:cNvGrpSpPr>
            <a:grpSpLocks/>
          </p:cNvGrpSpPr>
          <p:nvPr/>
        </p:nvGrpSpPr>
        <p:grpSpPr bwMode="auto">
          <a:xfrm>
            <a:off x="2970213" y="1573213"/>
            <a:ext cx="714375" cy="768350"/>
            <a:chOff x="1871" y="991"/>
            <a:chExt cx="450" cy="484"/>
          </a:xfrm>
        </p:grpSpPr>
        <p:pic>
          <p:nvPicPr>
            <p:cNvPr id="884778" name="Picture 4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" y="1266"/>
              <a:ext cx="450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4779" name="Picture 4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49430">
              <a:off x="1852" y="1059"/>
              <a:ext cx="25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4780" name="Group 44"/>
          <p:cNvGrpSpPr>
            <a:grpSpLocks/>
          </p:cNvGrpSpPr>
          <p:nvPr/>
        </p:nvGrpSpPr>
        <p:grpSpPr bwMode="auto">
          <a:xfrm>
            <a:off x="914400" y="3352800"/>
            <a:ext cx="5791200" cy="381000"/>
            <a:chOff x="576" y="3264"/>
            <a:chExt cx="3648" cy="240"/>
          </a:xfrm>
        </p:grpSpPr>
        <p:pic>
          <p:nvPicPr>
            <p:cNvPr id="884781" name="Picture 4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" y="3264"/>
              <a:ext cx="118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4782" name="Picture 4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3265"/>
              <a:ext cx="209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4783" name="Picture 4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264"/>
              <a:ext cx="15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84784" name="Picture 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2971800"/>
            <a:ext cx="2198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4785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3733800"/>
            <a:ext cx="12303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4786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22526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4787" name="Picture 5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495800"/>
            <a:ext cx="17224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4788" name="Picture 5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838700"/>
            <a:ext cx="7953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4789" name="Picture 5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3370263"/>
            <a:ext cx="1270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4790" name="Picture 5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5257800"/>
            <a:ext cx="14017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4791" name="Picture 5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2590800"/>
            <a:ext cx="1951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4792" name="Line 56"/>
          <p:cNvSpPr>
            <a:spLocks noChangeShapeType="1"/>
          </p:cNvSpPr>
          <p:nvPr/>
        </p:nvSpPr>
        <p:spPr bwMode="auto">
          <a:xfrm>
            <a:off x="6781800" y="2438400"/>
            <a:ext cx="0" cy="3276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4793" name="Rectangle 5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832FA-81FB-4E6C-8313-CD3A8F3B82DA}" type="slidenum">
              <a:rPr lang="en-US"/>
              <a:pPr/>
              <a:t>12</a:t>
            </a:fld>
            <a:endParaRPr lang="en-US"/>
          </a:p>
        </p:txBody>
      </p:sp>
      <p:pic>
        <p:nvPicPr>
          <p:cNvPr id="8857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95600"/>
            <a:ext cx="64182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57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5292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5764" name="Group 4"/>
          <p:cNvGrpSpPr>
            <a:grpSpLocks/>
          </p:cNvGrpSpPr>
          <p:nvPr/>
        </p:nvGrpSpPr>
        <p:grpSpPr bwMode="auto">
          <a:xfrm>
            <a:off x="685800" y="6453188"/>
            <a:ext cx="3448050" cy="363537"/>
            <a:chOff x="432" y="4065"/>
            <a:chExt cx="2172" cy="229"/>
          </a:xfrm>
        </p:grpSpPr>
        <p:sp>
          <p:nvSpPr>
            <p:cNvPr id="885765" name="Line 5"/>
            <p:cNvSpPr>
              <a:spLocks noChangeShapeType="1"/>
            </p:cNvSpPr>
            <p:nvPr/>
          </p:nvSpPr>
          <p:spPr bwMode="auto">
            <a:xfrm>
              <a:off x="518" y="4065"/>
              <a:ext cx="80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766" name="Line 6"/>
            <p:cNvSpPr>
              <a:spLocks noChangeShapeType="1"/>
            </p:cNvSpPr>
            <p:nvPr/>
          </p:nvSpPr>
          <p:spPr bwMode="auto">
            <a:xfrm>
              <a:off x="1692" y="4065"/>
              <a:ext cx="80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5767" name="Picture 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128"/>
              <a:ext cx="217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5768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066800"/>
            <a:ext cx="1970087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769" name="Line 9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577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25488"/>
            <a:ext cx="28971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5771" name="Line 11"/>
          <p:cNvSpPr>
            <a:spLocks noChangeShapeType="1"/>
          </p:cNvSpPr>
          <p:nvPr/>
        </p:nvSpPr>
        <p:spPr bwMode="auto">
          <a:xfrm>
            <a:off x="3738563" y="114300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577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87450"/>
            <a:ext cx="265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5773" name="Oval 13" descr="20%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74" name="Oval 14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75" name="Rectangle 15" descr="20%"/>
          <p:cNvSpPr>
            <a:spLocks noChangeArrowheads="1"/>
          </p:cNvSpPr>
          <p:nvPr/>
        </p:nvSpPr>
        <p:spPr bwMode="auto">
          <a:xfrm>
            <a:off x="484188" y="1589088"/>
            <a:ext cx="228600" cy="381000"/>
          </a:xfrm>
          <a:prstGeom prst="rect">
            <a:avLst/>
          </a:prstGeom>
          <a:pattFill prst="pct20">
            <a:fgClr>
              <a:srgbClr val="0000FF">
                <a:alpha val="58000"/>
              </a:srgbClr>
            </a:fgClr>
            <a:bgClr>
              <a:schemeClr val="bg1">
                <a:alpha val="58000"/>
              </a:schemeClr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57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63725"/>
            <a:ext cx="24923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5777" name="Line 17"/>
          <p:cNvSpPr>
            <a:spLocks noChangeShapeType="1"/>
          </p:cNvSpPr>
          <p:nvPr/>
        </p:nvSpPr>
        <p:spPr bwMode="auto">
          <a:xfrm flipH="1">
            <a:off x="538163" y="1333500"/>
            <a:ext cx="411162" cy="795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5778" name="Line 18"/>
          <p:cNvSpPr>
            <a:spLocks noChangeShapeType="1"/>
          </p:cNvSpPr>
          <p:nvPr/>
        </p:nvSpPr>
        <p:spPr bwMode="auto">
          <a:xfrm>
            <a:off x="0" y="1143000"/>
            <a:ext cx="37576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5779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1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5780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309688"/>
            <a:ext cx="20081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5781" name="Rectangle 21"/>
          <p:cNvSpPr>
            <a:spLocks noChangeArrowheads="1"/>
          </p:cNvSpPr>
          <p:nvPr/>
        </p:nvSpPr>
        <p:spPr bwMode="auto">
          <a:xfrm>
            <a:off x="4121150" y="1287463"/>
            <a:ext cx="1581150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578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0975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5783" name="Group 23"/>
          <p:cNvGrpSpPr>
            <a:grpSpLocks/>
          </p:cNvGrpSpPr>
          <p:nvPr/>
        </p:nvGrpSpPr>
        <p:grpSpPr bwMode="auto">
          <a:xfrm>
            <a:off x="4267200" y="2065338"/>
            <a:ext cx="4587875" cy="304800"/>
            <a:chOff x="2688" y="1296"/>
            <a:chExt cx="2890" cy="192"/>
          </a:xfrm>
        </p:grpSpPr>
        <p:pic>
          <p:nvPicPr>
            <p:cNvPr id="885784" name="Picture 2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301"/>
              <a:ext cx="17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5785" name="Picture 2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96"/>
              <a:ext cx="9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85786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87" name="Line 2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5788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019800"/>
            <a:ext cx="41687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5789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069013"/>
            <a:ext cx="9667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5790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62713"/>
            <a:ext cx="19510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5791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56272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5792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13425"/>
            <a:ext cx="12541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5793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5794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2825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5795" name="Group 35"/>
          <p:cNvGrpSpPr>
            <a:grpSpLocks/>
          </p:cNvGrpSpPr>
          <p:nvPr/>
        </p:nvGrpSpPr>
        <p:grpSpPr bwMode="auto">
          <a:xfrm>
            <a:off x="2970213" y="1573213"/>
            <a:ext cx="714375" cy="768350"/>
            <a:chOff x="1871" y="991"/>
            <a:chExt cx="450" cy="484"/>
          </a:xfrm>
        </p:grpSpPr>
        <p:pic>
          <p:nvPicPr>
            <p:cNvPr id="885796" name="Picture 3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" y="1266"/>
              <a:ext cx="450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5797" name="Picture 3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49430">
              <a:off x="1852" y="1059"/>
              <a:ext cx="25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5798" name="Group 38"/>
          <p:cNvGrpSpPr>
            <a:grpSpLocks/>
          </p:cNvGrpSpPr>
          <p:nvPr/>
        </p:nvGrpSpPr>
        <p:grpSpPr bwMode="auto">
          <a:xfrm>
            <a:off x="914400" y="3352800"/>
            <a:ext cx="5791200" cy="381000"/>
            <a:chOff x="576" y="3264"/>
            <a:chExt cx="3648" cy="240"/>
          </a:xfrm>
        </p:grpSpPr>
        <p:pic>
          <p:nvPicPr>
            <p:cNvPr id="885799" name="Picture 3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" y="3264"/>
              <a:ext cx="118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5800" name="Picture 4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3265"/>
              <a:ext cx="209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5801" name="Picture 4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264"/>
              <a:ext cx="15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85802" name="Picture 4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2971800"/>
            <a:ext cx="2198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5803" name="Picture 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3733800"/>
            <a:ext cx="12303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5804" name="Picture 4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22526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5805" name="Picture 4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495800"/>
            <a:ext cx="17224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5806" name="Picture 4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838700"/>
            <a:ext cx="7953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5807" name="Picture 4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3370263"/>
            <a:ext cx="1270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5808" name="Picture 4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5257800"/>
            <a:ext cx="14017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5809" name="Picture 4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2590800"/>
            <a:ext cx="1951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5810" name="Line 50"/>
          <p:cNvSpPr>
            <a:spLocks noChangeShapeType="1"/>
          </p:cNvSpPr>
          <p:nvPr/>
        </p:nvSpPr>
        <p:spPr bwMode="auto">
          <a:xfrm>
            <a:off x="6781800" y="2438400"/>
            <a:ext cx="0" cy="3276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5811" name="Picture 5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267200"/>
            <a:ext cx="65135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5812" name="Picture 5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5813" name="Picture 5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724400"/>
            <a:ext cx="19335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5814" name="Picture 5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3032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5815" name="Picture 5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5126038"/>
            <a:ext cx="58388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5816" name="Rectangle 5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522DE-FAFA-4147-9D30-57A355D3DD59}" type="slidenum">
              <a:rPr lang="en-US"/>
              <a:pPr/>
              <a:t>13</a:t>
            </a:fld>
            <a:endParaRPr lang="en-US"/>
          </a:p>
        </p:txBody>
      </p:sp>
      <p:pic>
        <p:nvPicPr>
          <p:cNvPr id="8867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95600"/>
            <a:ext cx="64182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67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5292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6788" name="Group 4"/>
          <p:cNvGrpSpPr>
            <a:grpSpLocks/>
          </p:cNvGrpSpPr>
          <p:nvPr/>
        </p:nvGrpSpPr>
        <p:grpSpPr bwMode="auto">
          <a:xfrm>
            <a:off x="685800" y="6453188"/>
            <a:ext cx="3448050" cy="363537"/>
            <a:chOff x="432" y="4065"/>
            <a:chExt cx="2172" cy="229"/>
          </a:xfrm>
        </p:grpSpPr>
        <p:sp>
          <p:nvSpPr>
            <p:cNvPr id="886789" name="Line 5"/>
            <p:cNvSpPr>
              <a:spLocks noChangeShapeType="1"/>
            </p:cNvSpPr>
            <p:nvPr/>
          </p:nvSpPr>
          <p:spPr bwMode="auto">
            <a:xfrm>
              <a:off x="518" y="4065"/>
              <a:ext cx="80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6790" name="Line 6"/>
            <p:cNvSpPr>
              <a:spLocks noChangeShapeType="1"/>
            </p:cNvSpPr>
            <p:nvPr/>
          </p:nvSpPr>
          <p:spPr bwMode="auto">
            <a:xfrm>
              <a:off x="1692" y="4065"/>
              <a:ext cx="80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6791" name="Picture 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128"/>
              <a:ext cx="217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679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066800"/>
            <a:ext cx="1970087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6793" name="Line 9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679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25488"/>
            <a:ext cx="28971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6795" name="Line 11"/>
          <p:cNvSpPr>
            <a:spLocks noChangeShapeType="1"/>
          </p:cNvSpPr>
          <p:nvPr/>
        </p:nvSpPr>
        <p:spPr bwMode="auto">
          <a:xfrm>
            <a:off x="3738563" y="114300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679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87450"/>
            <a:ext cx="265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6797" name="Oval 13" descr="20%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798" name="Oval 14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799" name="Rectangle 15" descr="20%"/>
          <p:cNvSpPr>
            <a:spLocks noChangeArrowheads="1"/>
          </p:cNvSpPr>
          <p:nvPr/>
        </p:nvSpPr>
        <p:spPr bwMode="auto">
          <a:xfrm>
            <a:off x="484188" y="1589088"/>
            <a:ext cx="228600" cy="381000"/>
          </a:xfrm>
          <a:prstGeom prst="rect">
            <a:avLst/>
          </a:prstGeom>
          <a:pattFill prst="pct20">
            <a:fgClr>
              <a:srgbClr val="0000FF">
                <a:alpha val="58000"/>
              </a:srgbClr>
            </a:fgClr>
            <a:bgClr>
              <a:schemeClr val="bg1">
                <a:alpha val="58000"/>
              </a:schemeClr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680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63725"/>
            <a:ext cx="24923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6801" name="Line 17"/>
          <p:cNvSpPr>
            <a:spLocks noChangeShapeType="1"/>
          </p:cNvSpPr>
          <p:nvPr/>
        </p:nvSpPr>
        <p:spPr bwMode="auto">
          <a:xfrm flipH="1">
            <a:off x="538163" y="1333500"/>
            <a:ext cx="411162" cy="795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6802" name="Line 18"/>
          <p:cNvSpPr>
            <a:spLocks noChangeShapeType="1"/>
          </p:cNvSpPr>
          <p:nvPr/>
        </p:nvSpPr>
        <p:spPr bwMode="auto">
          <a:xfrm>
            <a:off x="0" y="1143000"/>
            <a:ext cx="37576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6803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1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6804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309688"/>
            <a:ext cx="20081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6805" name="Rectangle 21"/>
          <p:cNvSpPr>
            <a:spLocks noChangeArrowheads="1"/>
          </p:cNvSpPr>
          <p:nvPr/>
        </p:nvSpPr>
        <p:spPr bwMode="auto">
          <a:xfrm>
            <a:off x="4121150" y="1287463"/>
            <a:ext cx="1581150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6806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0975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6807" name="Group 23"/>
          <p:cNvGrpSpPr>
            <a:grpSpLocks/>
          </p:cNvGrpSpPr>
          <p:nvPr/>
        </p:nvGrpSpPr>
        <p:grpSpPr bwMode="auto">
          <a:xfrm>
            <a:off x="4267200" y="2065338"/>
            <a:ext cx="4587875" cy="304800"/>
            <a:chOff x="2688" y="1296"/>
            <a:chExt cx="2890" cy="192"/>
          </a:xfrm>
        </p:grpSpPr>
        <p:pic>
          <p:nvPicPr>
            <p:cNvPr id="886808" name="Picture 2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301"/>
              <a:ext cx="17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6809" name="Picture 2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96"/>
              <a:ext cx="9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86810" name="Rectangle 2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811" name="Line 2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6812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019800"/>
            <a:ext cx="41687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6813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069013"/>
            <a:ext cx="9667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6814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62713"/>
            <a:ext cx="19510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6815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56272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6816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13425"/>
            <a:ext cx="12541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6817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6818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2825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6819" name="Group 35"/>
          <p:cNvGrpSpPr>
            <a:grpSpLocks/>
          </p:cNvGrpSpPr>
          <p:nvPr/>
        </p:nvGrpSpPr>
        <p:grpSpPr bwMode="auto">
          <a:xfrm>
            <a:off x="2970213" y="1573213"/>
            <a:ext cx="714375" cy="768350"/>
            <a:chOff x="1871" y="991"/>
            <a:chExt cx="450" cy="484"/>
          </a:xfrm>
        </p:grpSpPr>
        <p:pic>
          <p:nvPicPr>
            <p:cNvPr id="886820" name="Picture 3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" y="1266"/>
              <a:ext cx="450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6821" name="Picture 3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49430">
              <a:off x="1852" y="1059"/>
              <a:ext cx="25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6822" name="Group 38"/>
          <p:cNvGrpSpPr>
            <a:grpSpLocks/>
          </p:cNvGrpSpPr>
          <p:nvPr/>
        </p:nvGrpSpPr>
        <p:grpSpPr bwMode="auto">
          <a:xfrm>
            <a:off x="914400" y="3352800"/>
            <a:ext cx="5791200" cy="381000"/>
            <a:chOff x="576" y="3264"/>
            <a:chExt cx="3648" cy="240"/>
          </a:xfrm>
        </p:grpSpPr>
        <p:pic>
          <p:nvPicPr>
            <p:cNvPr id="886823" name="Picture 3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" y="3264"/>
              <a:ext cx="118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6824" name="Picture 4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3265"/>
              <a:ext cx="209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6825" name="Picture 4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264"/>
              <a:ext cx="15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86826" name="Line 42"/>
          <p:cNvSpPr>
            <a:spLocks noChangeShapeType="1"/>
          </p:cNvSpPr>
          <p:nvPr/>
        </p:nvSpPr>
        <p:spPr bwMode="auto">
          <a:xfrm>
            <a:off x="6781800" y="2438400"/>
            <a:ext cx="0" cy="3276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6827" name="Picture 4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267200"/>
            <a:ext cx="65135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6828" name="Picture 4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6829" name="Picture 4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724400"/>
            <a:ext cx="19335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6830" name="Picture 4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3032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6831" name="Picture 4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5126038"/>
            <a:ext cx="58388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6832" name="Group 48"/>
          <p:cNvGrpSpPr>
            <a:grpSpLocks/>
          </p:cNvGrpSpPr>
          <p:nvPr/>
        </p:nvGrpSpPr>
        <p:grpSpPr bwMode="auto">
          <a:xfrm>
            <a:off x="6837363" y="2514600"/>
            <a:ext cx="2292350" cy="1143000"/>
            <a:chOff x="4307" y="1584"/>
            <a:chExt cx="1444" cy="720"/>
          </a:xfrm>
        </p:grpSpPr>
        <p:pic>
          <p:nvPicPr>
            <p:cNvPr id="886833" name="Picture 4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584"/>
              <a:ext cx="99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6834" name="Picture 5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2053"/>
              <a:ext cx="106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6835" name="Picture 5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" y="1595"/>
              <a:ext cx="15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6836" name="Picture 5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053"/>
              <a:ext cx="25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6837" name="Picture 5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7" y="1824"/>
              <a:ext cx="144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6838" name="Group 54"/>
          <p:cNvGrpSpPr>
            <a:grpSpLocks/>
          </p:cNvGrpSpPr>
          <p:nvPr/>
        </p:nvGrpSpPr>
        <p:grpSpPr bwMode="auto">
          <a:xfrm>
            <a:off x="6858000" y="3738563"/>
            <a:ext cx="2292350" cy="1138237"/>
            <a:chOff x="4320" y="2378"/>
            <a:chExt cx="1444" cy="717"/>
          </a:xfrm>
        </p:grpSpPr>
        <p:pic>
          <p:nvPicPr>
            <p:cNvPr id="886839" name="Picture 5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" y="2378"/>
              <a:ext cx="119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6840" name="Picture 5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" y="2389"/>
              <a:ext cx="15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6841" name="Picture 5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" y="2844"/>
              <a:ext cx="106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6842" name="Picture 5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" y="2844"/>
              <a:ext cx="25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6843" name="Picture 5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629"/>
              <a:ext cx="144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6844" name="Line 60"/>
          <p:cNvSpPr>
            <a:spLocks noChangeShapeType="1"/>
          </p:cNvSpPr>
          <p:nvPr/>
        </p:nvSpPr>
        <p:spPr bwMode="auto">
          <a:xfrm>
            <a:off x="6781800" y="3673475"/>
            <a:ext cx="236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6845" name="Group 61"/>
          <p:cNvGrpSpPr>
            <a:grpSpLocks/>
          </p:cNvGrpSpPr>
          <p:nvPr/>
        </p:nvGrpSpPr>
        <p:grpSpPr bwMode="auto">
          <a:xfrm>
            <a:off x="6858000" y="4953000"/>
            <a:ext cx="2292350" cy="725488"/>
            <a:chOff x="4320" y="3120"/>
            <a:chExt cx="1444" cy="457"/>
          </a:xfrm>
        </p:grpSpPr>
        <p:pic>
          <p:nvPicPr>
            <p:cNvPr id="886846" name="Picture 6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3374"/>
              <a:ext cx="144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6847" name="Picture 6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120"/>
              <a:ext cx="123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6848" name="Line 64"/>
          <p:cNvSpPr>
            <a:spLocks noChangeShapeType="1"/>
          </p:cNvSpPr>
          <p:nvPr/>
        </p:nvSpPr>
        <p:spPr bwMode="auto">
          <a:xfrm>
            <a:off x="6781800" y="4889500"/>
            <a:ext cx="236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6849" name="Rectangle 6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6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6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6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6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6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6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844" grpId="0" animBg="1"/>
      <p:bldP spid="8868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A13C-B0F3-49C4-9710-6584E5F15C64}" type="slidenum">
              <a:rPr lang="en-US"/>
              <a:pPr/>
              <a:t>14</a:t>
            </a:fld>
            <a:endParaRPr lang="en-US"/>
          </a:p>
        </p:txBody>
      </p:sp>
      <p:pic>
        <p:nvPicPr>
          <p:cNvPr id="8878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267200"/>
            <a:ext cx="65135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95600"/>
            <a:ext cx="64182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7812" name="Group 4"/>
          <p:cNvGrpSpPr>
            <a:grpSpLocks/>
          </p:cNvGrpSpPr>
          <p:nvPr/>
        </p:nvGrpSpPr>
        <p:grpSpPr bwMode="auto">
          <a:xfrm>
            <a:off x="685800" y="6453188"/>
            <a:ext cx="3448050" cy="363537"/>
            <a:chOff x="432" y="4065"/>
            <a:chExt cx="2172" cy="229"/>
          </a:xfrm>
        </p:grpSpPr>
        <p:sp>
          <p:nvSpPr>
            <p:cNvPr id="887813" name="Line 5"/>
            <p:cNvSpPr>
              <a:spLocks noChangeShapeType="1"/>
            </p:cNvSpPr>
            <p:nvPr/>
          </p:nvSpPr>
          <p:spPr bwMode="auto">
            <a:xfrm>
              <a:off x="518" y="4065"/>
              <a:ext cx="80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814" name="Line 6"/>
            <p:cNvSpPr>
              <a:spLocks noChangeShapeType="1"/>
            </p:cNvSpPr>
            <p:nvPr/>
          </p:nvSpPr>
          <p:spPr bwMode="auto">
            <a:xfrm>
              <a:off x="1692" y="4065"/>
              <a:ext cx="80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7815" name="Picture 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128"/>
              <a:ext cx="217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7816" name="Line 8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7817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18" name="Line 10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781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019800"/>
            <a:ext cx="41687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782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069013"/>
            <a:ext cx="9667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782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62713"/>
            <a:ext cx="19510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782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56272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7823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13425"/>
            <a:ext cx="12541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7824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7825" name="Group 17"/>
          <p:cNvGrpSpPr>
            <a:grpSpLocks/>
          </p:cNvGrpSpPr>
          <p:nvPr/>
        </p:nvGrpSpPr>
        <p:grpSpPr bwMode="auto">
          <a:xfrm>
            <a:off x="914400" y="3352800"/>
            <a:ext cx="5791200" cy="381000"/>
            <a:chOff x="576" y="3264"/>
            <a:chExt cx="3648" cy="240"/>
          </a:xfrm>
        </p:grpSpPr>
        <p:pic>
          <p:nvPicPr>
            <p:cNvPr id="887826" name="Picture 1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" y="3264"/>
              <a:ext cx="118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7827" name="Picture 1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" y="3265"/>
              <a:ext cx="2099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7828" name="Picture 2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264"/>
              <a:ext cx="15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87829" name="Line 21"/>
          <p:cNvSpPr>
            <a:spLocks noChangeShapeType="1"/>
          </p:cNvSpPr>
          <p:nvPr/>
        </p:nvSpPr>
        <p:spPr bwMode="auto">
          <a:xfrm>
            <a:off x="6781800" y="2438400"/>
            <a:ext cx="0" cy="3276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7830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31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724400"/>
            <a:ext cx="19335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32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3032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33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5126038"/>
            <a:ext cx="58388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7834" name="Group 26"/>
          <p:cNvGrpSpPr>
            <a:grpSpLocks/>
          </p:cNvGrpSpPr>
          <p:nvPr/>
        </p:nvGrpSpPr>
        <p:grpSpPr bwMode="auto">
          <a:xfrm>
            <a:off x="6837363" y="2514600"/>
            <a:ext cx="2292350" cy="1143000"/>
            <a:chOff x="4307" y="1584"/>
            <a:chExt cx="1444" cy="720"/>
          </a:xfrm>
        </p:grpSpPr>
        <p:pic>
          <p:nvPicPr>
            <p:cNvPr id="887835" name="Picture 2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584"/>
              <a:ext cx="99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36" name="Picture 2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2053"/>
              <a:ext cx="106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37" name="Picture 2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" y="1595"/>
              <a:ext cx="15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38" name="Picture 3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053"/>
              <a:ext cx="25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39" name="Picture 3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7" y="1824"/>
              <a:ext cx="144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7840" name="Group 32"/>
          <p:cNvGrpSpPr>
            <a:grpSpLocks/>
          </p:cNvGrpSpPr>
          <p:nvPr/>
        </p:nvGrpSpPr>
        <p:grpSpPr bwMode="auto">
          <a:xfrm>
            <a:off x="6858000" y="3738563"/>
            <a:ext cx="2292350" cy="1138237"/>
            <a:chOff x="4320" y="2378"/>
            <a:chExt cx="1444" cy="717"/>
          </a:xfrm>
        </p:grpSpPr>
        <p:pic>
          <p:nvPicPr>
            <p:cNvPr id="887841" name="Picture 3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" y="2378"/>
              <a:ext cx="1194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42" name="Picture 3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" y="2389"/>
              <a:ext cx="15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43" name="Picture 3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" y="2844"/>
              <a:ext cx="106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44" name="Picture 3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" y="2844"/>
              <a:ext cx="25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45" name="Picture 3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629"/>
              <a:ext cx="144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7846" name="Line 38"/>
          <p:cNvSpPr>
            <a:spLocks noChangeShapeType="1"/>
          </p:cNvSpPr>
          <p:nvPr/>
        </p:nvSpPr>
        <p:spPr bwMode="auto">
          <a:xfrm>
            <a:off x="6781800" y="3673475"/>
            <a:ext cx="236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7847" name="Group 39"/>
          <p:cNvGrpSpPr>
            <a:grpSpLocks/>
          </p:cNvGrpSpPr>
          <p:nvPr/>
        </p:nvGrpSpPr>
        <p:grpSpPr bwMode="auto">
          <a:xfrm>
            <a:off x="6858000" y="4953000"/>
            <a:ext cx="2292350" cy="725488"/>
            <a:chOff x="4320" y="3120"/>
            <a:chExt cx="1444" cy="457"/>
          </a:xfrm>
        </p:grpSpPr>
        <p:pic>
          <p:nvPicPr>
            <p:cNvPr id="887848" name="Picture 4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3374"/>
              <a:ext cx="1444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49" name="Picture 4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120"/>
              <a:ext cx="1230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7850" name="Line 42"/>
          <p:cNvSpPr>
            <a:spLocks noChangeShapeType="1"/>
          </p:cNvSpPr>
          <p:nvPr/>
        </p:nvSpPr>
        <p:spPr bwMode="auto">
          <a:xfrm>
            <a:off x="6781800" y="4889500"/>
            <a:ext cx="2362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7851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788"/>
            <a:ext cx="662781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52" name="Picture 4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76962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53" name="Picture 4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76200"/>
            <a:ext cx="2460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7864" name="Picture 5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73238"/>
            <a:ext cx="24257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55" name="Picture 4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73238"/>
            <a:ext cx="65405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56" name="Picture 4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96838"/>
            <a:ext cx="13255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7857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7858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2125"/>
            <a:ext cx="63801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7859" name="Picture 5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2813"/>
            <a:ext cx="642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7860" name="Group 52"/>
          <p:cNvGrpSpPr>
            <a:grpSpLocks/>
          </p:cNvGrpSpPr>
          <p:nvPr/>
        </p:nvGrpSpPr>
        <p:grpSpPr bwMode="auto">
          <a:xfrm>
            <a:off x="76200" y="1370013"/>
            <a:ext cx="7161213" cy="379412"/>
            <a:chOff x="48" y="863"/>
            <a:chExt cx="4511" cy="239"/>
          </a:xfrm>
        </p:grpSpPr>
        <p:pic>
          <p:nvPicPr>
            <p:cNvPr id="887861" name="Picture 5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863"/>
              <a:ext cx="424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7862" name="Picture 5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869"/>
              <a:ext cx="19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7863" name="Picture 5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165350"/>
            <a:ext cx="19843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7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7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7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7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57EF-7A9D-4D3B-83D9-517DF3D19688}" type="slidenum">
              <a:rPr lang="en-US"/>
              <a:pPr/>
              <a:t>15</a:t>
            </a:fld>
            <a:endParaRPr lang="en-US"/>
          </a:p>
        </p:txBody>
      </p:sp>
      <p:pic>
        <p:nvPicPr>
          <p:cNvPr id="8888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715000"/>
            <a:ext cx="64404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88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4876800"/>
            <a:ext cx="660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8836" name="Rectangle 4"/>
          <p:cNvSpPr>
            <a:spLocks noChangeArrowheads="1"/>
          </p:cNvSpPr>
          <p:nvPr/>
        </p:nvSpPr>
        <p:spPr bwMode="auto">
          <a:xfrm>
            <a:off x="4697413" y="5751513"/>
            <a:ext cx="530225" cy="3206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8837" name="Group 5"/>
          <p:cNvGrpSpPr>
            <a:grpSpLocks/>
          </p:cNvGrpSpPr>
          <p:nvPr/>
        </p:nvGrpSpPr>
        <p:grpSpPr bwMode="auto">
          <a:xfrm>
            <a:off x="4267200" y="4826000"/>
            <a:ext cx="1325563" cy="904875"/>
            <a:chOff x="2688" y="3030"/>
            <a:chExt cx="835" cy="570"/>
          </a:xfrm>
        </p:grpSpPr>
        <p:pic>
          <p:nvPicPr>
            <p:cNvPr id="888838" name="Picture 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" y="3052"/>
              <a:ext cx="79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8839" name="Rectangle 7"/>
            <p:cNvSpPr>
              <a:spLocks noChangeArrowheads="1"/>
            </p:cNvSpPr>
            <p:nvPr/>
          </p:nvSpPr>
          <p:spPr bwMode="auto">
            <a:xfrm>
              <a:off x="2688" y="3030"/>
              <a:ext cx="835" cy="22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840" name="Line 8"/>
            <p:cNvSpPr>
              <a:spLocks noChangeShapeType="1"/>
            </p:cNvSpPr>
            <p:nvPr/>
          </p:nvSpPr>
          <p:spPr bwMode="auto">
            <a:xfrm flipH="1">
              <a:off x="3116" y="3255"/>
              <a:ext cx="0" cy="3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8884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81613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884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88843" name="Group 11"/>
          <p:cNvGrpSpPr>
            <a:grpSpLocks/>
          </p:cNvGrpSpPr>
          <p:nvPr/>
        </p:nvGrpSpPr>
        <p:grpSpPr bwMode="auto">
          <a:xfrm>
            <a:off x="998538" y="76200"/>
            <a:ext cx="5707062" cy="3124200"/>
            <a:chOff x="629" y="48"/>
            <a:chExt cx="3595" cy="1968"/>
          </a:xfrm>
        </p:grpSpPr>
        <p:sp>
          <p:nvSpPr>
            <p:cNvPr id="888844" name="Line 12"/>
            <p:cNvSpPr>
              <a:spLocks noChangeShapeType="1"/>
            </p:cNvSpPr>
            <p:nvPr/>
          </p:nvSpPr>
          <p:spPr bwMode="auto">
            <a:xfrm flipV="1">
              <a:off x="1728" y="1056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45" name="Line 13"/>
            <p:cNvSpPr>
              <a:spLocks noChangeShapeType="1"/>
            </p:cNvSpPr>
            <p:nvPr/>
          </p:nvSpPr>
          <p:spPr bwMode="auto">
            <a:xfrm>
              <a:off x="3456" y="1248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8846" name="Picture 1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" y="1365"/>
              <a:ext cx="30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8847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1365"/>
              <a:ext cx="29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8848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" y="1365"/>
              <a:ext cx="31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8849" name="Picture 1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360"/>
              <a:ext cx="29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8850" name="Line 18"/>
            <p:cNvSpPr>
              <a:spLocks noChangeShapeType="1"/>
            </p:cNvSpPr>
            <p:nvPr/>
          </p:nvSpPr>
          <p:spPr bwMode="auto">
            <a:xfrm>
              <a:off x="2304" y="1248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51" name="Line 19"/>
            <p:cNvSpPr>
              <a:spLocks noChangeShapeType="1"/>
            </p:cNvSpPr>
            <p:nvPr/>
          </p:nvSpPr>
          <p:spPr bwMode="auto">
            <a:xfrm>
              <a:off x="4030" y="528"/>
              <a:ext cx="0" cy="26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52" name="Line 20"/>
            <p:cNvSpPr>
              <a:spLocks noChangeShapeType="1"/>
            </p:cNvSpPr>
            <p:nvPr/>
          </p:nvSpPr>
          <p:spPr bwMode="auto">
            <a:xfrm>
              <a:off x="1728" y="816"/>
              <a:ext cx="112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53" name="Line 21"/>
            <p:cNvSpPr>
              <a:spLocks noChangeShapeType="1"/>
            </p:cNvSpPr>
            <p:nvPr/>
          </p:nvSpPr>
          <p:spPr bwMode="auto">
            <a:xfrm>
              <a:off x="2879" y="240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54" name="Line 22"/>
            <p:cNvSpPr>
              <a:spLocks noChangeShapeType="1"/>
            </p:cNvSpPr>
            <p:nvPr/>
          </p:nvSpPr>
          <p:spPr bwMode="auto">
            <a:xfrm flipV="1">
              <a:off x="1728" y="48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55" name="Line 23"/>
            <p:cNvSpPr>
              <a:spLocks noChangeShapeType="1"/>
            </p:cNvSpPr>
            <p:nvPr/>
          </p:nvSpPr>
          <p:spPr bwMode="auto">
            <a:xfrm>
              <a:off x="1488" y="528"/>
              <a:ext cx="27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56" name="Line 24"/>
            <p:cNvSpPr>
              <a:spLocks noChangeShapeType="1"/>
            </p:cNvSpPr>
            <p:nvPr/>
          </p:nvSpPr>
          <p:spPr bwMode="auto">
            <a:xfrm>
              <a:off x="1680" y="24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57" name="Line 25"/>
            <p:cNvSpPr>
              <a:spLocks noChangeShapeType="1"/>
            </p:cNvSpPr>
            <p:nvPr/>
          </p:nvSpPr>
          <p:spPr bwMode="auto">
            <a:xfrm>
              <a:off x="1680" y="81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58" name="Line 26"/>
            <p:cNvSpPr>
              <a:spLocks noChangeShapeType="1"/>
            </p:cNvSpPr>
            <p:nvPr/>
          </p:nvSpPr>
          <p:spPr bwMode="auto">
            <a:xfrm rot="-5400000">
              <a:off x="2833" y="527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59" name="Line 27"/>
            <p:cNvSpPr>
              <a:spLocks noChangeShapeType="1"/>
            </p:cNvSpPr>
            <p:nvPr/>
          </p:nvSpPr>
          <p:spPr bwMode="auto">
            <a:xfrm rot="-5400000">
              <a:off x="3984" y="527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60" name="Line 28"/>
            <p:cNvSpPr>
              <a:spLocks noChangeShapeType="1"/>
            </p:cNvSpPr>
            <p:nvPr/>
          </p:nvSpPr>
          <p:spPr bwMode="auto">
            <a:xfrm>
              <a:off x="1728" y="240"/>
              <a:ext cx="112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61" name="Line 29"/>
            <p:cNvSpPr>
              <a:spLocks noChangeShapeType="1"/>
            </p:cNvSpPr>
            <p:nvPr/>
          </p:nvSpPr>
          <p:spPr bwMode="auto">
            <a:xfrm>
              <a:off x="2856" y="816"/>
              <a:ext cx="114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62" name="Oval 30"/>
            <p:cNvSpPr>
              <a:spLocks noChangeArrowheads="1"/>
            </p:cNvSpPr>
            <p:nvPr/>
          </p:nvSpPr>
          <p:spPr bwMode="auto">
            <a:xfrm>
              <a:off x="1710" y="222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863" name="Oval 31"/>
            <p:cNvSpPr>
              <a:spLocks noChangeAspect="1" noChangeArrowheads="1"/>
            </p:cNvSpPr>
            <p:nvPr/>
          </p:nvSpPr>
          <p:spPr bwMode="auto">
            <a:xfrm>
              <a:off x="2856" y="210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864" name="Oval 32"/>
            <p:cNvSpPr>
              <a:spLocks noChangeAspect="1" noChangeArrowheads="1"/>
            </p:cNvSpPr>
            <p:nvPr/>
          </p:nvSpPr>
          <p:spPr bwMode="auto">
            <a:xfrm>
              <a:off x="4001" y="786"/>
              <a:ext cx="52" cy="5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865" name="Oval 33"/>
            <p:cNvSpPr>
              <a:spLocks noChangeArrowheads="1"/>
            </p:cNvSpPr>
            <p:nvPr/>
          </p:nvSpPr>
          <p:spPr bwMode="auto">
            <a:xfrm>
              <a:off x="2856" y="798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866" name="Line 34"/>
            <p:cNvSpPr>
              <a:spLocks noChangeShapeType="1"/>
            </p:cNvSpPr>
            <p:nvPr/>
          </p:nvSpPr>
          <p:spPr bwMode="auto">
            <a:xfrm>
              <a:off x="2880" y="1248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67" name="Line 35"/>
            <p:cNvSpPr>
              <a:spLocks noChangeShapeType="1"/>
            </p:cNvSpPr>
            <p:nvPr/>
          </p:nvSpPr>
          <p:spPr bwMode="auto">
            <a:xfrm>
              <a:off x="4014" y="1536"/>
              <a:ext cx="0" cy="26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68" name="Line 36"/>
            <p:cNvSpPr>
              <a:spLocks noChangeShapeType="1"/>
            </p:cNvSpPr>
            <p:nvPr/>
          </p:nvSpPr>
          <p:spPr bwMode="auto">
            <a:xfrm>
              <a:off x="1728" y="1824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69" name="Line 37"/>
            <p:cNvSpPr>
              <a:spLocks noChangeShapeType="1"/>
            </p:cNvSpPr>
            <p:nvPr/>
          </p:nvSpPr>
          <p:spPr bwMode="auto">
            <a:xfrm>
              <a:off x="2291" y="1248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70" name="Line 38"/>
            <p:cNvSpPr>
              <a:spLocks noChangeShapeType="1"/>
            </p:cNvSpPr>
            <p:nvPr/>
          </p:nvSpPr>
          <p:spPr bwMode="auto">
            <a:xfrm>
              <a:off x="1488" y="1536"/>
              <a:ext cx="27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71" name="Line 39"/>
            <p:cNvSpPr>
              <a:spLocks noChangeShapeType="1"/>
            </p:cNvSpPr>
            <p:nvPr/>
          </p:nvSpPr>
          <p:spPr bwMode="auto">
            <a:xfrm>
              <a:off x="1680" y="124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72" name="Line 40"/>
            <p:cNvSpPr>
              <a:spLocks noChangeShapeType="1"/>
            </p:cNvSpPr>
            <p:nvPr/>
          </p:nvSpPr>
          <p:spPr bwMode="auto">
            <a:xfrm>
              <a:off x="1680" y="182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73" name="Line 41"/>
            <p:cNvSpPr>
              <a:spLocks noChangeShapeType="1"/>
            </p:cNvSpPr>
            <p:nvPr/>
          </p:nvSpPr>
          <p:spPr bwMode="auto">
            <a:xfrm rot="-5400000">
              <a:off x="2833" y="1535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74" name="Line 42"/>
            <p:cNvSpPr>
              <a:spLocks noChangeShapeType="1"/>
            </p:cNvSpPr>
            <p:nvPr/>
          </p:nvSpPr>
          <p:spPr bwMode="auto">
            <a:xfrm rot="-5400000">
              <a:off x="3966" y="1535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75" name="Line 43"/>
            <p:cNvSpPr>
              <a:spLocks noChangeShapeType="1"/>
            </p:cNvSpPr>
            <p:nvPr/>
          </p:nvSpPr>
          <p:spPr bwMode="auto">
            <a:xfrm>
              <a:off x="1728" y="1248"/>
              <a:ext cx="57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76" name="Line 44"/>
            <p:cNvSpPr>
              <a:spLocks noChangeShapeType="1"/>
            </p:cNvSpPr>
            <p:nvPr/>
          </p:nvSpPr>
          <p:spPr bwMode="auto">
            <a:xfrm>
              <a:off x="3456" y="1824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77" name="Oval 45"/>
            <p:cNvSpPr>
              <a:spLocks noChangeArrowheads="1"/>
            </p:cNvSpPr>
            <p:nvPr/>
          </p:nvSpPr>
          <p:spPr bwMode="auto">
            <a:xfrm>
              <a:off x="1710" y="1230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878" name="Oval 46"/>
            <p:cNvSpPr>
              <a:spLocks noChangeArrowheads="1"/>
            </p:cNvSpPr>
            <p:nvPr/>
          </p:nvSpPr>
          <p:spPr bwMode="auto">
            <a:xfrm>
              <a:off x="2274" y="1806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879" name="Oval 47"/>
            <p:cNvSpPr>
              <a:spLocks noChangeAspect="1" noChangeArrowheads="1"/>
            </p:cNvSpPr>
            <p:nvPr/>
          </p:nvSpPr>
          <p:spPr bwMode="auto">
            <a:xfrm>
              <a:off x="2268" y="1218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880" name="Oval 48"/>
            <p:cNvSpPr>
              <a:spLocks noChangeAspect="1" noChangeArrowheads="1"/>
            </p:cNvSpPr>
            <p:nvPr/>
          </p:nvSpPr>
          <p:spPr bwMode="auto">
            <a:xfrm>
              <a:off x="3984" y="1794"/>
              <a:ext cx="52" cy="5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881" name="Line 49"/>
            <p:cNvSpPr>
              <a:spLocks noChangeShapeType="1"/>
            </p:cNvSpPr>
            <p:nvPr/>
          </p:nvSpPr>
          <p:spPr bwMode="auto">
            <a:xfrm>
              <a:off x="2304" y="1826"/>
              <a:ext cx="54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82" name="Oval 50"/>
            <p:cNvSpPr>
              <a:spLocks noChangeAspect="1" noChangeArrowheads="1"/>
            </p:cNvSpPr>
            <p:nvPr/>
          </p:nvSpPr>
          <p:spPr bwMode="auto">
            <a:xfrm>
              <a:off x="2856" y="1797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883" name="Line 51"/>
            <p:cNvSpPr>
              <a:spLocks noChangeShapeType="1"/>
            </p:cNvSpPr>
            <p:nvPr/>
          </p:nvSpPr>
          <p:spPr bwMode="auto">
            <a:xfrm>
              <a:off x="2896" y="1250"/>
              <a:ext cx="57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84" name="Oval 52"/>
            <p:cNvSpPr>
              <a:spLocks noChangeArrowheads="1"/>
            </p:cNvSpPr>
            <p:nvPr/>
          </p:nvSpPr>
          <p:spPr bwMode="auto">
            <a:xfrm>
              <a:off x="2856" y="1227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885" name="Line 53"/>
            <p:cNvSpPr>
              <a:spLocks noChangeShapeType="1"/>
            </p:cNvSpPr>
            <p:nvPr/>
          </p:nvSpPr>
          <p:spPr bwMode="auto">
            <a:xfrm rot="-5400000">
              <a:off x="2245" y="153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86" name="Line 54"/>
            <p:cNvSpPr>
              <a:spLocks noChangeShapeType="1"/>
            </p:cNvSpPr>
            <p:nvPr/>
          </p:nvSpPr>
          <p:spPr bwMode="auto">
            <a:xfrm rot="-5400000">
              <a:off x="3408" y="153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87" name="Oval 55"/>
            <p:cNvSpPr>
              <a:spLocks noChangeAspect="1" noChangeArrowheads="1"/>
            </p:cNvSpPr>
            <p:nvPr/>
          </p:nvSpPr>
          <p:spPr bwMode="auto">
            <a:xfrm>
              <a:off x="3431" y="1216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888" name="Oval 56"/>
            <p:cNvSpPr>
              <a:spLocks noChangeArrowheads="1"/>
            </p:cNvSpPr>
            <p:nvPr/>
          </p:nvSpPr>
          <p:spPr bwMode="auto">
            <a:xfrm>
              <a:off x="3437" y="1803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88889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92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8890" name="Picture 5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752"/>
              <a:ext cx="23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8891" name="Picture 5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8892" name="Picture 6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760"/>
              <a:ext cx="23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8893" name="Picture 6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1380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8894" name="Picture 6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372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8895" name="Picture 6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" y="432"/>
              <a:ext cx="66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8896" name="Picture 6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" y="1439"/>
              <a:ext cx="66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88897" name="Group 65"/>
          <p:cNvGrpSpPr>
            <a:grpSpLocks/>
          </p:cNvGrpSpPr>
          <p:nvPr/>
        </p:nvGrpSpPr>
        <p:grpSpPr bwMode="auto">
          <a:xfrm>
            <a:off x="998538" y="3276600"/>
            <a:ext cx="5707062" cy="1524000"/>
            <a:chOff x="629" y="2064"/>
            <a:chExt cx="3595" cy="960"/>
          </a:xfrm>
        </p:grpSpPr>
        <p:sp>
          <p:nvSpPr>
            <p:cNvPr id="888898" name="Line 66"/>
            <p:cNvSpPr>
              <a:spLocks noChangeShapeType="1"/>
            </p:cNvSpPr>
            <p:nvPr/>
          </p:nvSpPr>
          <p:spPr bwMode="auto">
            <a:xfrm>
              <a:off x="3456" y="2256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899" name="Line 67"/>
            <p:cNvSpPr>
              <a:spLocks noChangeShapeType="1"/>
            </p:cNvSpPr>
            <p:nvPr/>
          </p:nvSpPr>
          <p:spPr bwMode="auto">
            <a:xfrm>
              <a:off x="3744" y="2256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00" name="Line 68"/>
            <p:cNvSpPr>
              <a:spLocks noChangeShapeType="1"/>
            </p:cNvSpPr>
            <p:nvPr/>
          </p:nvSpPr>
          <p:spPr bwMode="auto">
            <a:xfrm>
              <a:off x="3185" y="2256"/>
              <a:ext cx="271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01" name="Line 69"/>
            <p:cNvSpPr>
              <a:spLocks noChangeShapeType="1"/>
            </p:cNvSpPr>
            <p:nvPr/>
          </p:nvSpPr>
          <p:spPr bwMode="auto">
            <a:xfrm>
              <a:off x="2592" y="2256"/>
              <a:ext cx="271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02" name="Line 70"/>
            <p:cNvSpPr>
              <a:spLocks noChangeShapeType="1"/>
            </p:cNvSpPr>
            <p:nvPr/>
          </p:nvSpPr>
          <p:spPr bwMode="auto">
            <a:xfrm>
              <a:off x="3473" y="2832"/>
              <a:ext cx="271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03" name="Line 71"/>
            <p:cNvSpPr>
              <a:spLocks noChangeShapeType="1"/>
            </p:cNvSpPr>
            <p:nvPr/>
          </p:nvSpPr>
          <p:spPr bwMode="auto">
            <a:xfrm>
              <a:off x="2897" y="2832"/>
              <a:ext cx="271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04" name="Line 72"/>
            <p:cNvSpPr>
              <a:spLocks noChangeShapeType="1"/>
            </p:cNvSpPr>
            <p:nvPr/>
          </p:nvSpPr>
          <p:spPr bwMode="auto">
            <a:xfrm>
              <a:off x="2304" y="2832"/>
              <a:ext cx="271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05" name="Line 73"/>
            <p:cNvSpPr>
              <a:spLocks noChangeShapeType="1"/>
            </p:cNvSpPr>
            <p:nvPr/>
          </p:nvSpPr>
          <p:spPr bwMode="auto">
            <a:xfrm>
              <a:off x="1728" y="2832"/>
              <a:ext cx="271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06" name="Line 74"/>
            <p:cNvSpPr>
              <a:spLocks noChangeShapeType="1"/>
            </p:cNvSpPr>
            <p:nvPr/>
          </p:nvSpPr>
          <p:spPr bwMode="auto">
            <a:xfrm>
              <a:off x="2016" y="2256"/>
              <a:ext cx="271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07" name="Line 75"/>
            <p:cNvSpPr>
              <a:spLocks noChangeShapeType="1"/>
            </p:cNvSpPr>
            <p:nvPr/>
          </p:nvSpPr>
          <p:spPr bwMode="auto">
            <a:xfrm>
              <a:off x="2592" y="2256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08" name="Line 76"/>
            <p:cNvSpPr>
              <a:spLocks noChangeShapeType="1"/>
            </p:cNvSpPr>
            <p:nvPr/>
          </p:nvSpPr>
          <p:spPr bwMode="auto">
            <a:xfrm>
              <a:off x="2016" y="2256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09" name="Line 77"/>
            <p:cNvSpPr>
              <a:spLocks noChangeShapeType="1"/>
            </p:cNvSpPr>
            <p:nvPr/>
          </p:nvSpPr>
          <p:spPr bwMode="auto">
            <a:xfrm>
              <a:off x="3169" y="2256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10" name="Line 78"/>
            <p:cNvSpPr>
              <a:spLocks noChangeShapeType="1"/>
            </p:cNvSpPr>
            <p:nvPr/>
          </p:nvSpPr>
          <p:spPr bwMode="auto">
            <a:xfrm>
              <a:off x="2880" y="2256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11" name="Line 79"/>
            <p:cNvSpPr>
              <a:spLocks noChangeShapeType="1"/>
            </p:cNvSpPr>
            <p:nvPr/>
          </p:nvSpPr>
          <p:spPr bwMode="auto">
            <a:xfrm>
              <a:off x="4014" y="2544"/>
              <a:ext cx="0" cy="26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12" name="Line 80"/>
            <p:cNvSpPr>
              <a:spLocks noChangeShapeType="1"/>
            </p:cNvSpPr>
            <p:nvPr/>
          </p:nvSpPr>
          <p:spPr bwMode="auto">
            <a:xfrm>
              <a:off x="2291" y="2256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13" name="Line 81"/>
            <p:cNvSpPr>
              <a:spLocks noChangeShapeType="1"/>
            </p:cNvSpPr>
            <p:nvPr/>
          </p:nvSpPr>
          <p:spPr bwMode="auto">
            <a:xfrm flipV="1">
              <a:off x="1728" y="2064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14" name="Line 82"/>
            <p:cNvSpPr>
              <a:spLocks noChangeShapeType="1"/>
            </p:cNvSpPr>
            <p:nvPr/>
          </p:nvSpPr>
          <p:spPr bwMode="auto">
            <a:xfrm>
              <a:off x="1488" y="2544"/>
              <a:ext cx="27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15" name="Line 83"/>
            <p:cNvSpPr>
              <a:spLocks noChangeShapeType="1"/>
            </p:cNvSpPr>
            <p:nvPr/>
          </p:nvSpPr>
          <p:spPr bwMode="auto">
            <a:xfrm>
              <a:off x="1680" y="22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16" name="Line 84"/>
            <p:cNvSpPr>
              <a:spLocks noChangeShapeType="1"/>
            </p:cNvSpPr>
            <p:nvPr/>
          </p:nvSpPr>
          <p:spPr bwMode="auto">
            <a:xfrm>
              <a:off x="1680" y="283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17" name="Line 85"/>
            <p:cNvSpPr>
              <a:spLocks noChangeShapeType="1"/>
            </p:cNvSpPr>
            <p:nvPr/>
          </p:nvSpPr>
          <p:spPr bwMode="auto">
            <a:xfrm rot="-5400000">
              <a:off x="2833" y="2543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18" name="Line 86"/>
            <p:cNvSpPr>
              <a:spLocks noChangeShapeType="1"/>
            </p:cNvSpPr>
            <p:nvPr/>
          </p:nvSpPr>
          <p:spPr bwMode="auto">
            <a:xfrm rot="-5400000">
              <a:off x="3966" y="2543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19" name="Line 87"/>
            <p:cNvSpPr>
              <a:spLocks noChangeShapeType="1"/>
            </p:cNvSpPr>
            <p:nvPr/>
          </p:nvSpPr>
          <p:spPr bwMode="auto">
            <a:xfrm>
              <a:off x="1728" y="225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20" name="Line 88"/>
            <p:cNvSpPr>
              <a:spLocks noChangeShapeType="1"/>
            </p:cNvSpPr>
            <p:nvPr/>
          </p:nvSpPr>
          <p:spPr bwMode="auto">
            <a:xfrm>
              <a:off x="3744" y="2832"/>
              <a:ext cx="24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21" name="Oval 89"/>
            <p:cNvSpPr>
              <a:spLocks noChangeArrowheads="1"/>
            </p:cNvSpPr>
            <p:nvPr/>
          </p:nvSpPr>
          <p:spPr bwMode="auto">
            <a:xfrm>
              <a:off x="1710" y="2238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922" name="Oval 90"/>
            <p:cNvSpPr>
              <a:spLocks noChangeArrowheads="1"/>
            </p:cNvSpPr>
            <p:nvPr/>
          </p:nvSpPr>
          <p:spPr bwMode="auto">
            <a:xfrm>
              <a:off x="1998" y="2814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923" name="Oval 91"/>
            <p:cNvSpPr>
              <a:spLocks noChangeAspect="1" noChangeArrowheads="1"/>
            </p:cNvSpPr>
            <p:nvPr/>
          </p:nvSpPr>
          <p:spPr bwMode="auto">
            <a:xfrm>
              <a:off x="1992" y="2226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924" name="Oval 92"/>
            <p:cNvSpPr>
              <a:spLocks noChangeAspect="1" noChangeArrowheads="1"/>
            </p:cNvSpPr>
            <p:nvPr/>
          </p:nvSpPr>
          <p:spPr bwMode="auto">
            <a:xfrm>
              <a:off x="3984" y="2802"/>
              <a:ext cx="52" cy="5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925" name="Line 93"/>
            <p:cNvSpPr>
              <a:spLocks noChangeShapeType="1"/>
            </p:cNvSpPr>
            <p:nvPr/>
          </p:nvSpPr>
          <p:spPr bwMode="auto">
            <a:xfrm flipV="1">
              <a:off x="2036" y="2832"/>
              <a:ext cx="220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26" name="Oval 94"/>
            <p:cNvSpPr>
              <a:spLocks noChangeAspect="1" noChangeArrowheads="1"/>
            </p:cNvSpPr>
            <p:nvPr/>
          </p:nvSpPr>
          <p:spPr bwMode="auto">
            <a:xfrm>
              <a:off x="2262" y="2805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927" name="Line 95"/>
            <p:cNvSpPr>
              <a:spLocks noChangeShapeType="1"/>
            </p:cNvSpPr>
            <p:nvPr/>
          </p:nvSpPr>
          <p:spPr bwMode="auto">
            <a:xfrm>
              <a:off x="2318" y="2258"/>
              <a:ext cx="26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28" name="Oval 96"/>
            <p:cNvSpPr>
              <a:spLocks noChangeArrowheads="1"/>
            </p:cNvSpPr>
            <p:nvPr/>
          </p:nvSpPr>
          <p:spPr bwMode="auto">
            <a:xfrm>
              <a:off x="2274" y="2235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929" name="Line 97"/>
            <p:cNvSpPr>
              <a:spLocks noChangeShapeType="1"/>
            </p:cNvSpPr>
            <p:nvPr/>
          </p:nvSpPr>
          <p:spPr bwMode="auto">
            <a:xfrm rot="-5400000">
              <a:off x="2245" y="254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30" name="Line 98"/>
            <p:cNvSpPr>
              <a:spLocks noChangeShapeType="1"/>
            </p:cNvSpPr>
            <p:nvPr/>
          </p:nvSpPr>
          <p:spPr bwMode="auto">
            <a:xfrm rot="-5400000">
              <a:off x="3408" y="254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31" name="Oval 99"/>
            <p:cNvSpPr>
              <a:spLocks noChangeAspect="1" noChangeArrowheads="1"/>
            </p:cNvSpPr>
            <p:nvPr/>
          </p:nvSpPr>
          <p:spPr bwMode="auto">
            <a:xfrm>
              <a:off x="2568" y="2224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932" name="Oval 100"/>
            <p:cNvSpPr>
              <a:spLocks noChangeArrowheads="1"/>
            </p:cNvSpPr>
            <p:nvPr/>
          </p:nvSpPr>
          <p:spPr bwMode="auto">
            <a:xfrm>
              <a:off x="3725" y="2811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933" name="Line 101"/>
            <p:cNvSpPr>
              <a:spLocks noChangeShapeType="1"/>
            </p:cNvSpPr>
            <p:nvPr/>
          </p:nvSpPr>
          <p:spPr bwMode="auto">
            <a:xfrm rot="-5400000">
              <a:off x="2544" y="254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34" name="Line 102"/>
            <p:cNvSpPr>
              <a:spLocks noChangeShapeType="1"/>
            </p:cNvSpPr>
            <p:nvPr/>
          </p:nvSpPr>
          <p:spPr bwMode="auto">
            <a:xfrm rot="-5400000">
              <a:off x="3696" y="254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35" name="Line 103"/>
            <p:cNvSpPr>
              <a:spLocks noChangeShapeType="1"/>
            </p:cNvSpPr>
            <p:nvPr/>
          </p:nvSpPr>
          <p:spPr bwMode="auto">
            <a:xfrm rot="-5400000">
              <a:off x="1968" y="2545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36" name="Line 104"/>
            <p:cNvSpPr>
              <a:spLocks noChangeShapeType="1"/>
            </p:cNvSpPr>
            <p:nvPr/>
          </p:nvSpPr>
          <p:spPr bwMode="auto">
            <a:xfrm rot="-5400000">
              <a:off x="3120" y="2545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37" name="Oval 105"/>
            <p:cNvSpPr>
              <a:spLocks noChangeArrowheads="1"/>
            </p:cNvSpPr>
            <p:nvPr/>
          </p:nvSpPr>
          <p:spPr bwMode="auto">
            <a:xfrm>
              <a:off x="2564" y="2815"/>
              <a:ext cx="47" cy="48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938" name="Line 106"/>
            <p:cNvSpPr>
              <a:spLocks noChangeShapeType="1"/>
            </p:cNvSpPr>
            <p:nvPr/>
          </p:nvSpPr>
          <p:spPr bwMode="auto">
            <a:xfrm flipV="1">
              <a:off x="2608" y="2833"/>
              <a:ext cx="236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39" name="Oval 107"/>
            <p:cNvSpPr>
              <a:spLocks noChangeAspect="1" noChangeArrowheads="1"/>
            </p:cNvSpPr>
            <p:nvPr/>
          </p:nvSpPr>
          <p:spPr bwMode="auto">
            <a:xfrm>
              <a:off x="2850" y="2804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940" name="Oval 108"/>
            <p:cNvSpPr>
              <a:spLocks noChangeArrowheads="1"/>
            </p:cNvSpPr>
            <p:nvPr/>
          </p:nvSpPr>
          <p:spPr bwMode="auto">
            <a:xfrm>
              <a:off x="3149" y="2815"/>
              <a:ext cx="47" cy="48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941" name="Line 109"/>
            <p:cNvSpPr>
              <a:spLocks noChangeShapeType="1"/>
            </p:cNvSpPr>
            <p:nvPr/>
          </p:nvSpPr>
          <p:spPr bwMode="auto">
            <a:xfrm flipV="1">
              <a:off x="3190" y="2833"/>
              <a:ext cx="236" cy="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42" name="Oval 110"/>
            <p:cNvSpPr>
              <a:spLocks noChangeAspect="1" noChangeArrowheads="1"/>
            </p:cNvSpPr>
            <p:nvPr/>
          </p:nvSpPr>
          <p:spPr bwMode="auto">
            <a:xfrm>
              <a:off x="3431" y="2804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943" name="Line 111"/>
            <p:cNvSpPr>
              <a:spLocks noChangeShapeType="1"/>
            </p:cNvSpPr>
            <p:nvPr/>
          </p:nvSpPr>
          <p:spPr bwMode="auto">
            <a:xfrm>
              <a:off x="2899" y="2257"/>
              <a:ext cx="26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44" name="Oval 112"/>
            <p:cNvSpPr>
              <a:spLocks noChangeArrowheads="1"/>
            </p:cNvSpPr>
            <p:nvPr/>
          </p:nvSpPr>
          <p:spPr bwMode="auto">
            <a:xfrm>
              <a:off x="2861" y="2234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945" name="Oval 113"/>
            <p:cNvSpPr>
              <a:spLocks noChangeAspect="1" noChangeArrowheads="1"/>
            </p:cNvSpPr>
            <p:nvPr/>
          </p:nvSpPr>
          <p:spPr bwMode="auto">
            <a:xfrm>
              <a:off x="3143" y="2222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946" name="Line 114"/>
            <p:cNvSpPr>
              <a:spLocks noChangeShapeType="1"/>
            </p:cNvSpPr>
            <p:nvPr/>
          </p:nvSpPr>
          <p:spPr bwMode="auto">
            <a:xfrm>
              <a:off x="3483" y="2257"/>
              <a:ext cx="26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947" name="Oval 115"/>
            <p:cNvSpPr>
              <a:spLocks noChangeArrowheads="1"/>
            </p:cNvSpPr>
            <p:nvPr/>
          </p:nvSpPr>
          <p:spPr bwMode="auto">
            <a:xfrm>
              <a:off x="3437" y="2234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948" name="Oval 116"/>
            <p:cNvSpPr>
              <a:spLocks noChangeAspect="1" noChangeArrowheads="1"/>
            </p:cNvSpPr>
            <p:nvPr/>
          </p:nvSpPr>
          <p:spPr bwMode="auto">
            <a:xfrm>
              <a:off x="3719" y="2222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88949" name="Picture 1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20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8950" name="Picture 1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768"/>
              <a:ext cx="23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8951" name="Picture 1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238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8952" name="Picture 1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" y="2447"/>
              <a:ext cx="66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88953" name="Picture 1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280025"/>
            <a:ext cx="1870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8954" name="Group 122"/>
          <p:cNvGrpSpPr>
            <a:grpSpLocks/>
          </p:cNvGrpSpPr>
          <p:nvPr/>
        </p:nvGrpSpPr>
        <p:grpSpPr bwMode="auto">
          <a:xfrm>
            <a:off x="6581775" y="4343400"/>
            <a:ext cx="2486025" cy="1295400"/>
            <a:chOff x="4092" y="3024"/>
            <a:chExt cx="1624" cy="816"/>
          </a:xfrm>
        </p:grpSpPr>
        <p:pic>
          <p:nvPicPr>
            <p:cNvPr id="888955" name="Picture 1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646"/>
              <a:ext cx="1488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8956" name="Rectangle 124"/>
            <p:cNvSpPr>
              <a:spLocks noChangeArrowheads="1"/>
            </p:cNvSpPr>
            <p:nvPr/>
          </p:nvSpPr>
          <p:spPr bwMode="auto">
            <a:xfrm>
              <a:off x="4092" y="3024"/>
              <a:ext cx="1624" cy="81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88957" name="Picture 12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462"/>
              <a:ext cx="89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8958" name="Picture 12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1" y="3072"/>
              <a:ext cx="1560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8959" name="Picture 12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272"/>
              <a:ext cx="115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88960" name="Rectangle 12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8961" name="Picture 1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122988"/>
            <a:ext cx="17383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8962" name="Picture 13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32513"/>
            <a:ext cx="50228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8963" name="Picture 1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6499225"/>
            <a:ext cx="4137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8964" name="Rectangle 1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8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8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8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8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8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8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8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8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8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8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8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8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8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88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8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8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0F1E-A05D-4AAD-A3C1-EB934EA25A42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922626" name="Group 2"/>
          <p:cNvGrpSpPr>
            <a:grpSpLocks/>
          </p:cNvGrpSpPr>
          <p:nvPr/>
        </p:nvGrpSpPr>
        <p:grpSpPr bwMode="auto">
          <a:xfrm>
            <a:off x="76200" y="2284413"/>
            <a:ext cx="8937625" cy="1779587"/>
            <a:chOff x="48" y="3149"/>
            <a:chExt cx="5630" cy="1121"/>
          </a:xfrm>
        </p:grpSpPr>
        <p:pic>
          <p:nvPicPr>
            <p:cNvPr id="922627" name="Picture 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2" y="4080"/>
              <a:ext cx="1582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28" name="Picture 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149"/>
              <a:ext cx="96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29" name="Picture 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" y="3149"/>
              <a:ext cx="4580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30" name="Picture 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" y="3614"/>
              <a:ext cx="4212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31" name="Picture 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" y="3374"/>
              <a:ext cx="545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32" name="Picture 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" y="3854"/>
              <a:ext cx="298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33" name="Picture 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" y="4076"/>
              <a:ext cx="160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263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63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63" y="4156075"/>
            <a:ext cx="5213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3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533900"/>
            <a:ext cx="5175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3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99025"/>
            <a:ext cx="3116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3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57800"/>
            <a:ext cx="5402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39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5562600"/>
            <a:ext cx="1473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4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5943600"/>
            <a:ext cx="4322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4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6400800"/>
            <a:ext cx="4322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4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76713"/>
            <a:ext cx="16621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2643" name="Group 19"/>
          <p:cNvGrpSpPr>
            <a:grpSpLocks/>
          </p:cNvGrpSpPr>
          <p:nvPr/>
        </p:nvGrpSpPr>
        <p:grpSpPr bwMode="auto">
          <a:xfrm>
            <a:off x="76200" y="76200"/>
            <a:ext cx="9002713" cy="2057400"/>
            <a:chOff x="48" y="48"/>
            <a:chExt cx="5671" cy="1296"/>
          </a:xfrm>
        </p:grpSpPr>
        <p:pic>
          <p:nvPicPr>
            <p:cNvPr id="922644" name="Picture 2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" y="1106"/>
              <a:ext cx="371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45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333"/>
              <a:ext cx="67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46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" y="266"/>
              <a:ext cx="457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47" name="Picture 2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362"/>
              <a:ext cx="28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48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8"/>
              <a:ext cx="7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49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48"/>
              <a:ext cx="286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50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" y="576"/>
              <a:ext cx="394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51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" y="844"/>
              <a:ext cx="45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2652" name="Line 28"/>
          <p:cNvSpPr>
            <a:spLocks noChangeShapeType="1"/>
          </p:cNvSpPr>
          <p:nvPr/>
        </p:nvSpPr>
        <p:spPr bwMode="auto">
          <a:xfrm>
            <a:off x="0" y="21939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653" name="Group 29"/>
          <p:cNvGrpSpPr>
            <a:grpSpLocks/>
          </p:cNvGrpSpPr>
          <p:nvPr/>
        </p:nvGrpSpPr>
        <p:grpSpPr bwMode="auto">
          <a:xfrm>
            <a:off x="696913" y="5976938"/>
            <a:ext cx="2351087" cy="822325"/>
            <a:chOff x="103" y="3764"/>
            <a:chExt cx="1481" cy="518"/>
          </a:xfrm>
        </p:grpSpPr>
        <p:pic>
          <p:nvPicPr>
            <p:cNvPr id="922654" name="Picture 3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3764"/>
              <a:ext cx="69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55" name="Picture 3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3932"/>
              <a:ext cx="105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56" name="Picture 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4105"/>
              <a:ext cx="1481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2657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922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B65EC-2270-48F6-8580-15167F6FE6DB}" type="slidenum">
              <a:rPr lang="en-US"/>
              <a:pPr/>
              <a:t>17</a:t>
            </a:fld>
            <a:endParaRPr lang="en-US"/>
          </a:p>
        </p:txBody>
      </p:sp>
      <p:sp>
        <p:nvSpPr>
          <p:cNvPr id="921606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61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04800"/>
            <a:ext cx="9255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11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1612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304800"/>
            <a:ext cx="53292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1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52500"/>
            <a:ext cx="4905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1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954088"/>
            <a:ext cx="6311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15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427163"/>
            <a:ext cx="11525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1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409700"/>
            <a:ext cx="4024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1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87650"/>
            <a:ext cx="1039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1618" name="Group 18"/>
          <p:cNvGrpSpPr>
            <a:grpSpLocks/>
          </p:cNvGrpSpPr>
          <p:nvPr/>
        </p:nvGrpSpPr>
        <p:grpSpPr bwMode="auto">
          <a:xfrm>
            <a:off x="2401888" y="1866900"/>
            <a:ext cx="5141912" cy="838200"/>
            <a:chOff x="1513" y="1536"/>
            <a:chExt cx="3239" cy="528"/>
          </a:xfrm>
        </p:grpSpPr>
        <p:pic>
          <p:nvPicPr>
            <p:cNvPr id="921619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" y="1536"/>
              <a:ext cx="3239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1620" name="Picture 2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" y="1802"/>
              <a:ext cx="3215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162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52725"/>
            <a:ext cx="64452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22" name="Line 22"/>
          <p:cNvSpPr>
            <a:spLocks noChangeShapeType="1"/>
          </p:cNvSpPr>
          <p:nvPr/>
        </p:nvSpPr>
        <p:spPr bwMode="auto">
          <a:xfrm>
            <a:off x="4551363" y="1331913"/>
            <a:ext cx="22764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623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40150"/>
            <a:ext cx="68230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24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6950"/>
            <a:ext cx="71437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25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832475"/>
            <a:ext cx="2814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626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5870575"/>
            <a:ext cx="962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27" name="Line 27"/>
          <p:cNvSpPr>
            <a:spLocks noChangeShapeType="1"/>
          </p:cNvSpPr>
          <p:nvPr/>
        </p:nvSpPr>
        <p:spPr bwMode="auto">
          <a:xfrm flipH="1">
            <a:off x="990600" y="1739900"/>
            <a:ext cx="1295400" cy="1041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28" name="Line 28"/>
          <p:cNvSpPr>
            <a:spLocks noChangeShapeType="1"/>
          </p:cNvSpPr>
          <p:nvPr/>
        </p:nvSpPr>
        <p:spPr bwMode="auto">
          <a:xfrm flipH="1">
            <a:off x="3048000" y="1790700"/>
            <a:ext cx="1828800" cy="403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29" name="AutoShape 29"/>
          <p:cNvSpPr>
            <a:spLocks noChangeArrowheads="1"/>
          </p:cNvSpPr>
          <p:nvPr/>
        </p:nvSpPr>
        <p:spPr bwMode="auto">
          <a:xfrm>
            <a:off x="1828800" y="4686300"/>
            <a:ext cx="3171825" cy="9144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0" name="AutoShape 30"/>
          <p:cNvSpPr>
            <a:spLocks noChangeArrowheads="1"/>
          </p:cNvSpPr>
          <p:nvPr/>
        </p:nvSpPr>
        <p:spPr bwMode="auto">
          <a:xfrm>
            <a:off x="5105400" y="4686300"/>
            <a:ext cx="3429000" cy="914400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1631" name="Group 31"/>
          <p:cNvGrpSpPr>
            <a:grpSpLocks/>
          </p:cNvGrpSpPr>
          <p:nvPr/>
        </p:nvGrpSpPr>
        <p:grpSpPr bwMode="auto">
          <a:xfrm>
            <a:off x="2420938" y="3619500"/>
            <a:ext cx="2889250" cy="552450"/>
            <a:chOff x="1525" y="2640"/>
            <a:chExt cx="1820" cy="348"/>
          </a:xfrm>
        </p:grpSpPr>
        <p:sp>
          <p:nvSpPr>
            <p:cNvPr id="921632" name="Rectangle 32"/>
            <p:cNvSpPr>
              <a:spLocks noChangeArrowheads="1"/>
            </p:cNvSpPr>
            <p:nvPr/>
          </p:nvSpPr>
          <p:spPr bwMode="auto">
            <a:xfrm>
              <a:off x="2009" y="2712"/>
              <a:ext cx="1336" cy="276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33" name="Line 33"/>
            <p:cNvSpPr>
              <a:spLocks noChangeShapeType="1"/>
            </p:cNvSpPr>
            <p:nvPr/>
          </p:nvSpPr>
          <p:spPr bwMode="auto">
            <a:xfrm flipV="1">
              <a:off x="2677" y="2643"/>
              <a:ext cx="0" cy="6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34" name="Line 34"/>
            <p:cNvSpPr>
              <a:spLocks noChangeShapeType="1"/>
            </p:cNvSpPr>
            <p:nvPr/>
          </p:nvSpPr>
          <p:spPr bwMode="auto">
            <a:xfrm flipH="1">
              <a:off x="1525" y="2640"/>
              <a:ext cx="1163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35" name="Line 35"/>
            <p:cNvSpPr>
              <a:spLocks noChangeShapeType="1"/>
            </p:cNvSpPr>
            <p:nvPr/>
          </p:nvSpPr>
          <p:spPr bwMode="auto">
            <a:xfrm>
              <a:off x="1531" y="2640"/>
              <a:ext cx="0" cy="20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36" name="Group 36"/>
          <p:cNvGrpSpPr>
            <a:grpSpLocks/>
          </p:cNvGrpSpPr>
          <p:nvPr/>
        </p:nvGrpSpPr>
        <p:grpSpPr bwMode="auto">
          <a:xfrm>
            <a:off x="2514600" y="3870325"/>
            <a:ext cx="5519738" cy="749300"/>
            <a:chOff x="1584" y="2798"/>
            <a:chExt cx="3477" cy="472"/>
          </a:xfrm>
        </p:grpSpPr>
        <p:sp>
          <p:nvSpPr>
            <p:cNvPr id="921637" name="Rectangle 37"/>
            <p:cNvSpPr>
              <a:spLocks noChangeArrowheads="1"/>
            </p:cNvSpPr>
            <p:nvPr/>
          </p:nvSpPr>
          <p:spPr bwMode="auto">
            <a:xfrm>
              <a:off x="4911" y="2798"/>
              <a:ext cx="150" cy="138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38" name="Line 38"/>
            <p:cNvSpPr>
              <a:spLocks noChangeShapeType="1"/>
            </p:cNvSpPr>
            <p:nvPr/>
          </p:nvSpPr>
          <p:spPr bwMode="auto">
            <a:xfrm>
              <a:off x="4986" y="2930"/>
              <a:ext cx="0" cy="34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39" name="Line 39"/>
            <p:cNvSpPr>
              <a:spLocks noChangeShapeType="1"/>
            </p:cNvSpPr>
            <p:nvPr/>
          </p:nvSpPr>
          <p:spPr bwMode="auto">
            <a:xfrm flipH="1">
              <a:off x="1584" y="3264"/>
              <a:ext cx="340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40" name="Line 40"/>
            <p:cNvSpPr>
              <a:spLocks noChangeShapeType="1"/>
            </p:cNvSpPr>
            <p:nvPr/>
          </p:nvSpPr>
          <p:spPr bwMode="auto">
            <a:xfrm flipV="1">
              <a:off x="1584" y="2867"/>
              <a:ext cx="0" cy="39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2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1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1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2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2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2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2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2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92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92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2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2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2" grpId="0" animBg="1"/>
      <p:bldP spid="921622" grpId="1" animBg="1"/>
      <p:bldP spid="921627" grpId="0" animBg="1"/>
      <p:bldP spid="921627" grpId="1" animBg="1"/>
      <p:bldP spid="921627" grpId="2" animBg="1"/>
      <p:bldP spid="921628" grpId="0" animBg="1"/>
      <p:bldP spid="921629" grpId="0" animBg="1"/>
      <p:bldP spid="9216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8DEF-6A65-44BD-B7B2-6690ADD35DD7}" type="slidenum">
              <a:rPr lang="en-US"/>
              <a:pPr/>
              <a:t>18</a:t>
            </a:fld>
            <a:endParaRPr lang="en-US"/>
          </a:p>
        </p:txBody>
      </p:sp>
      <p:pic>
        <p:nvPicPr>
          <p:cNvPr id="91853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85800"/>
            <a:ext cx="71818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548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9286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53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9167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53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1788"/>
            <a:ext cx="613886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853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916238"/>
            <a:ext cx="4737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53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2133600"/>
            <a:ext cx="3541712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853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2446338"/>
            <a:ext cx="34544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8537" name="Rectangle 9"/>
          <p:cNvSpPr>
            <a:spLocks noChangeArrowheads="1"/>
          </p:cNvSpPr>
          <p:nvPr/>
        </p:nvSpPr>
        <p:spPr bwMode="auto">
          <a:xfrm>
            <a:off x="1981200" y="2819400"/>
            <a:ext cx="6096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38" name="Rectangle 10"/>
          <p:cNvSpPr>
            <a:spLocks noChangeArrowheads="1"/>
          </p:cNvSpPr>
          <p:nvPr/>
        </p:nvSpPr>
        <p:spPr bwMode="auto">
          <a:xfrm>
            <a:off x="3629025" y="2074863"/>
            <a:ext cx="3656013" cy="685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39" name="Line 11"/>
          <p:cNvSpPr>
            <a:spLocks noChangeShapeType="1"/>
          </p:cNvSpPr>
          <p:nvPr/>
        </p:nvSpPr>
        <p:spPr bwMode="auto">
          <a:xfrm flipH="1">
            <a:off x="2590800" y="2438400"/>
            <a:ext cx="10414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854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468688"/>
            <a:ext cx="46228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54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35488"/>
            <a:ext cx="64992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854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73638"/>
            <a:ext cx="54768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792" y="3886200"/>
            <a:ext cx="7788291" cy="360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8544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5411788"/>
            <a:ext cx="4718050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8549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82838"/>
            <a:ext cx="17811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8546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7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1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7" grpId="0" animBg="1"/>
      <p:bldP spid="918538" grpId="0" animBg="1"/>
      <p:bldP spid="9185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CD2C9-79F8-4C21-9B58-E65C6E047A2A}" type="slidenum">
              <a:rPr lang="en-US"/>
              <a:pPr/>
              <a:t>19</a:t>
            </a:fld>
            <a:endParaRPr lang="en-US"/>
          </a:p>
        </p:txBody>
      </p:sp>
      <p:pic>
        <p:nvPicPr>
          <p:cNvPr id="91955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85800"/>
            <a:ext cx="71818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72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9286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9167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1788"/>
            <a:ext cx="613886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955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4364038"/>
            <a:ext cx="6783388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955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3963988"/>
            <a:ext cx="53625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956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4876800"/>
            <a:ext cx="6897688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956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5486400"/>
            <a:ext cx="59690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956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82838"/>
            <a:ext cx="28019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956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819400"/>
            <a:ext cx="536257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956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276600"/>
            <a:ext cx="59690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9573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82838"/>
            <a:ext cx="11366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74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840038"/>
            <a:ext cx="11557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9567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5907088"/>
            <a:ext cx="9667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9568" name="Line 16"/>
          <p:cNvSpPr>
            <a:spLocks noChangeShapeType="1"/>
          </p:cNvSpPr>
          <p:nvPr/>
        </p:nvSpPr>
        <p:spPr bwMode="auto">
          <a:xfrm flipH="1">
            <a:off x="2320925" y="1781175"/>
            <a:ext cx="3765550" cy="420688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69" name="Line 17"/>
          <p:cNvSpPr>
            <a:spLocks noChangeShapeType="1"/>
          </p:cNvSpPr>
          <p:nvPr/>
        </p:nvSpPr>
        <p:spPr bwMode="auto">
          <a:xfrm>
            <a:off x="2330450" y="2192338"/>
            <a:ext cx="0" cy="119697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9570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9571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1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9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68" grpId="0" animBg="1"/>
      <p:bldP spid="919568" grpId="1" animBg="1"/>
      <p:bldP spid="919569" grpId="0" animBg="1"/>
      <p:bldP spid="91956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6627-1E97-421B-AAB1-628C9535E24C}" type="slidenum">
              <a:rPr lang="en-US"/>
              <a:pPr/>
              <a:t>2</a:t>
            </a:fld>
            <a:endParaRPr lang="en-US"/>
          </a:p>
        </p:txBody>
      </p:sp>
      <p:sp>
        <p:nvSpPr>
          <p:cNvPr id="923650" name="Line 2"/>
          <p:cNvSpPr>
            <a:spLocks noChangeShapeType="1"/>
          </p:cNvSpPr>
          <p:nvPr/>
        </p:nvSpPr>
        <p:spPr bwMode="auto">
          <a:xfrm>
            <a:off x="0" y="4556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65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6200"/>
            <a:ext cx="8716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652" name="Line 4"/>
          <p:cNvSpPr>
            <a:spLocks noChangeShapeType="1"/>
          </p:cNvSpPr>
          <p:nvPr/>
        </p:nvSpPr>
        <p:spPr bwMode="auto">
          <a:xfrm>
            <a:off x="0" y="264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53" name="Line 5"/>
          <p:cNvSpPr>
            <a:spLocks noChangeShapeType="1"/>
          </p:cNvSpPr>
          <p:nvPr/>
        </p:nvSpPr>
        <p:spPr bwMode="auto">
          <a:xfrm>
            <a:off x="0" y="482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365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5310188"/>
            <a:ext cx="3876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65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5319713"/>
            <a:ext cx="20955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5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10188"/>
            <a:ext cx="2003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3657" name="Group 9"/>
          <p:cNvGrpSpPr>
            <a:grpSpLocks/>
          </p:cNvGrpSpPr>
          <p:nvPr/>
        </p:nvGrpSpPr>
        <p:grpSpPr bwMode="auto">
          <a:xfrm>
            <a:off x="26988" y="492125"/>
            <a:ext cx="9113837" cy="2101850"/>
            <a:chOff x="17" y="310"/>
            <a:chExt cx="5741" cy="1324"/>
          </a:xfrm>
        </p:grpSpPr>
        <p:sp>
          <p:nvSpPr>
            <p:cNvPr id="923658" name="Line 10"/>
            <p:cNvSpPr>
              <a:spLocks noChangeShapeType="1"/>
            </p:cNvSpPr>
            <p:nvPr/>
          </p:nvSpPr>
          <p:spPr bwMode="auto">
            <a:xfrm>
              <a:off x="301" y="407"/>
              <a:ext cx="4883" cy="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59" name="Line 11"/>
            <p:cNvSpPr>
              <a:spLocks noChangeShapeType="1"/>
            </p:cNvSpPr>
            <p:nvPr/>
          </p:nvSpPr>
          <p:spPr bwMode="auto">
            <a:xfrm rot="-5400000">
              <a:off x="276" y="355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60" name="Line 12"/>
            <p:cNvSpPr>
              <a:spLocks noChangeShapeType="1"/>
            </p:cNvSpPr>
            <p:nvPr/>
          </p:nvSpPr>
          <p:spPr bwMode="auto">
            <a:xfrm rot="-5400000">
              <a:off x="276" y="1509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61" name="Line 13"/>
            <p:cNvSpPr>
              <a:spLocks noChangeShapeType="1"/>
            </p:cNvSpPr>
            <p:nvPr/>
          </p:nvSpPr>
          <p:spPr bwMode="auto">
            <a:xfrm>
              <a:off x="5653" y="429"/>
              <a:ext cx="11" cy="572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62" name="Line 14"/>
            <p:cNvSpPr>
              <a:spLocks noChangeShapeType="1"/>
            </p:cNvSpPr>
            <p:nvPr/>
          </p:nvSpPr>
          <p:spPr bwMode="auto">
            <a:xfrm>
              <a:off x="5125" y="429"/>
              <a:ext cx="10" cy="110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63" name="Line 15"/>
            <p:cNvSpPr>
              <a:spLocks noChangeShapeType="1"/>
            </p:cNvSpPr>
            <p:nvPr/>
          </p:nvSpPr>
          <p:spPr bwMode="auto">
            <a:xfrm flipV="1">
              <a:off x="279" y="310"/>
              <a:ext cx="0" cy="1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64" name="Line 16"/>
            <p:cNvSpPr>
              <a:spLocks noChangeShapeType="1"/>
            </p:cNvSpPr>
            <p:nvPr/>
          </p:nvSpPr>
          <p:spPr bwMode="auto">
            <a:xfrm>
              <a:off x="144" y="1004"/>
              <a:ext cx="561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65" name="Line 17"/>
            <p:cNvSpPr>
              <a:spLocks noChangeShapeType="1"/>
            </p:cNvSpPr>
            <p:nvPr/>
          </p:nvSpPr>
          <p:spPr bwMode="auto">
            <a:xfrm>
              <a:off x="279" y="1561"/>
              <a:ext cx="487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66" name="Oval 18"/>
            <p:cNvSpPr>
              <a:spLocks noChangeArrowheads="1"/>
            </p:cNvSpPr>
            <p:nvPr/>
          </p:nvSpPr>
          <p:spPr bwMode="auto">
            <a:xfrm>
              <a:off x="5119" y="1542"/>
              <a:ext cx="33" cy="3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67" name="Line 19"/>
            <p:cNvSpPr>
              <a:spLocks noChangeShapeType="1"/>
            </p:cNvSpPr>
            <p:nvPr/>
          </p:nvSpPr>
          <p:spPr bwMode="auto">
            <a:xfrm>
              <a:off x="5119" y="406"/>
              <a:ext cx="54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68" name="Oval 20"/>
            <p:cNvSpPr>
              <a:spLocks noChangeArrowheads="1"/>
            </p:cNvSpPr>
            <p:nvPr/>
          </p:nvSpPr>
          <p:spPr bwMode="auto">
            <a:xfrm>
              <a:off x="5113" y="393"/>
              <a:ext cx="22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69" name="Line 21"/>
            <p:cNvSpPr>
              <a:spLocks noChangeShapeType="1"/>
            </p:cNvSpPr>
            <p:nvPr/>
          </p:nvSpPr>
          <p:spPr bwMode="auto">
            <a:xfrm>
              <a:off x="5127" y="955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3670" name="Picture 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1103"/>
              <a:ext cx="25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671" name="Line 23"/>
            <p:cNvSpPr>
              <a:spLocks noChangeShapeType="1"/>
            </p:cNvSpPr>
            <p:nvPr/>
          </p:nvSpPr>
          <p:spPr bwMode="auto">
            <a:xfrm>
              <a:off x="5665" y="955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3672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" y="1103"/>
              <a:ext cx="7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673" name="Oval 25"/>
            <p:cNvSpPr>
              <a:spLocks noChangeArrowheads="1"/>
            </p:cNvSpPr>
            <p:nvPr/>
          </p:nvSpPr>
          <p:spPr bwMode="auto">
            <a:xfrm>
              <a:off x="259" y="1543"/>
              <a:ext cx="35" cy="3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3674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" y="1496"/>
              <a:ext cx="22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675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" y="344"/>
              <a:ext cx="78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676" name="Picture 2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340"/>
              <a:ext cx="21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677" name="Oval 29"/>
            <p:cNvSpPr>
              <a:spLocks noChangeArrowheads="1"/>
            </p:cNvSpPr>
            <p:nvPr/>
          </p:nvSpPr>
          <p:spPr bwMode="auto">
            <a:xfrm>
              <a:off x="5631" y="385"/>
              <a:ext cx="35" cy="3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678" name="Group 30"/>
          <p:cNvGrpSpPr>
            <a:grpSpLocks/>
          </p:cNvGrpSpPr>
          <p:nvPr/>
        </p:nvGrpSpPr>
        <p:grpSpPr bwMode="auto">
          <a:xfrm>
            <a:off x="26988" y="2678113"/>
            <a:ext cx="9113837" cy="2101850"/>
            <a:chOff x="17" y="1687"/>
            <a:chExt cx="5741" cy="1324"/>
          </a:xfrm>
        </p:grpSpPr>
        <p:sp>
          <p:nvSpPr>
            <p:cNvPr id="923679" name="Line 31"/>
            <p:cNvSpPr>
              <a:spLocks noChangeShapeType="1"/>
            </p:cNvSpPr>
            <p:nvPr/>
          </p:nvSpPr>
          <p:spPr bwMode="auto">
            <a:xfrm>
              <a:off x="144" y="2383"/>
              <a:ext cx="561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80" name="Line 32"/>
            <p:cNvSpPr>
              <a:spLocks noChangeShapeType="1"/>
            </p:cNvSpPr>
            <p:nvPr/>
          </p:nvSpPr>
          <p:spPr bwMode="auto">
            <a:xfrm>
              <a:off x="301" y="1784"/>
              <a:ext cx="4309" cy="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81" name="Line 33"/>
            <p:cNvSpPr>
              <a:spLocks noChangeShapeType="1"/>
            </p:cNvSpPr>
            <p:nvPr/>
          </p:nvSpPr>
          <p:spPr bwMode="auto">
            <a:xfrm rot="-5400000">
              <a:off x="276" y="1732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82" name="Line 34"/>
            <p:cNvSpPr>
              <a:spLocks noChangeShapeType="1"/>
            </p:cNvSpPr>
            <p:nvPr/>
          </p:nvSpPr>
          <p:spPr bwMode="auto">
            <a:xfrm rot="-5400000">
              <a:off x="276" y="2886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3683" name="Picture 3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717"/>
              <a:ext cx="19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684" name="Line 36"/>
            <p:cNvSpPr>
              <a:spLocks noChangeShapeType="1"/>
            </p:cNvSpPr>
            <p:nvPr/>
          </p:nvSpPr>
          <p:spPr bwMode="auto">
            <a:xfrm>
              <a:off x="5653" y="1806"/>
              <a:ext cx="11" cy="572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85" name="Line 37"/>
            <p:cNvSpPr>
              <a:spLocks noChangeShapeType="1"/>
            </p:cNvSpPr>
            <p:nvPr/>
          </p:nvSpPr>
          <p:spPr bwMode="auto">
            <a:xfrm>
              <a:off x="4588" y="2938"/>
              <a:ext cx="539" cy="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86" name="Line 38"/>
            <p:cNvSpPr>
              <a:spLocks noChangeShapeType="1"/>
            </p:cNvSpPr>
            <p:nvPr/>
          </p:nvSpPr>
          <p:spPr bwMode="auto">
            <a:xfrm>
              <a:off x="5178" y="1806"/>
              <a:ext cx="10" cy="110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87" name="Line 39"/>
            <p:cNvSpPr>
              <a:spLocks noChangeShapeType="1"/>
            </p:cNvSpPr>
            <p:nvPr/>
          </p:nvSpPr>
          <p:spPr bwMode="auto">
            <a:xfrm>
              <a:off x="5125" y="1806"/>
              <a:ext cx="10" cy="110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88" name="Line 40"/>
            <p:cNvSpPr>
              <a:spLocks noChangeShapeType="1"/>
            </p:cNvSpPr>
            <p:nvPr/>
          </p:nvSpPr>
          <p:spPr bwMode="auto">
            <a:xfrm>
              <a:off x="4586" y="1806"/>
              <a:ext cx="11" cy="1108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89" name="Line 41"/>
            <p:cNvSpPr>
              <a:spLocks noChangeShapeType="1"/>
            </p:cNvSpPr>
            <p:nvPr/>
          </p:nvSpPr>
          <p:spPr bwMode="auto">
            <a:xfrm flipV="1">
              <a:off x="279" y="1687"/>
              <a:ext cx="0" cy="13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90" name="Line 42"/>
            <p:cNvSpPr>
              <a:spLocks noChangeShapeType="1"/>
            </p:cNvSpPr>
            <p:nvPr/>
          </p:nvSpPr>
          <p:spPr bwMode="auto">
            <a:xfrm>
              <a:off x="279" y="2938"/>
              <a:ext cx="429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91" name="Oval 43"/>
            <p:cNvSpPr>
              <a:spLocks noChangeArrowheads="1"/>
            </p:cNvSpPr>
            <p:nvPr/>
          </p:nvSpPr>
          <p:spPr bwMode="auto">
            <a:xfrm>
              <a:off x="4576" y="2919"/>
              <a:ext cx="33" cy="3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92" name="Line 44"/>
            <p:cNvSpPr>
              <a:spLocks noChangeShapeType="1"/>
            </p:cNvSpPr>
            <p:nvPr/>
          </p:nvSpPr>
          <p:spPr bwMode="auto">
            <a:xfrm>
              <a:off x="4592" y="1783"/>
              <a:ext cx="527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93" name="Line 45"/>
            <p:cNvSpPr>
              <a:spLocks noChangeShapeType="1"/>
            </p:cNvSpPr>
            <p:nvPr/>
          </p:nvSpPr>
          <p:spPr bwMode="auto">
            <a:xfrm>
              <a:off x="5128" y="2938"/>
              <a:ext cx="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94" name="Oval 46"/>
            <p:cNvSpPr>
              <a:spLocks noChangeArrowheads="1"/>
            </p:cNvSpPr>
            <p:nvPr/>
          </p:nvSpPr>
          <p:spPr bwMode="auto">
            <a:xfrm>
              <a:off x="5172" y="2919"/>
              <a:ext cx="32" cy="3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95" name="Line 47"/>
            <p:cNvSpPr>
              <a:spLocks noChangeShapeType="1"/>
            </p:cNvSpPr>
            <p:nvPr/>
          </p:nvSpPr>
          <p:spPr bwMode="auto">
            <a:xfrm>
              <a:off x="5172" y="1783"/>
              <a:ext cx="49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96" name="Oval 48"/>
            <p:cNvSpPr>
              <a:spLocks noChangeArrowheads="1"/>
            </p:cNvSpPr>
            <p:nvPr/>
          </p:nvSpPr>
          <p:spPr bwMode="auto">
            <a:xfrm>
              <a:off x="5162" y="1770"/>
              <a:ext cx="22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97" name="Oval 49"/>
            <p:cNvSpPr>
              <a:spLocks noChangeArrowheads="1"/>
            </p:cNvSpPr>
            <p:nvPr/>
          </p:nvSpPr>
          <p:spPr bwMode="auto">
            <a:xfrm>
              <a:off x="5119" y="2926"/>
              <a:ext cx="22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98" name="Oval 50"/>
            <p:cNvSpPr>
              <a:spLocks noChangeArrowheads="1"/>
            </p:cNvSpPr>
            <p:nvPr/>
          </p:nvSpPr>
          <p:spPr bwMode="auto">
            <a:xfrm>
              <a:off x="4565" y="1770"/>
              <a:ext cx="21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99" name="Line 51"/>
            <p:cNvSpPr>
              <a:spLocks noChangeShapeType="1"/>
            </p:cNvSpPr>
            <p:nvPr/>
          </p:nvSpPr>
          <p:spPr bwMode="auto">
            <a:xfrm>
              <a:off x="4588" y="2332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3700" name="Picture 5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" y="2480"/>
              <a:ext cx="258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701" name="Line 53"/>
            <p:cNvSpPr>
              <a:spLocks noChangeShapeType="1"/>
            </p:cNvSpPr>
            <p:nvPr/>
          </p:nvSpPr>
          <p:spPr bwMode="auto">
            <a:xfrm>
              <a:off x="5127" y="2332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3702" name="Picture 5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" y="2480"/>
              <a:ext cx="25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703" name="Line 55"/>
            <p:cNvSpPr>
              <a:spLocks noChangeShapeType="1"/>
            </p:cNvSpPr>
            <p:nvPr/>
          </p:nvSpPr>
          <p:spPr bwMode="auto">
            <a:xfrm>
              <a:off x="5665" y="2332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3704" name="Picture 5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" y="2480"/>
              <a:ext cx="78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705" name="Line 57"/>
            <p:cNvSpPr>
              <a:spLocks noChangeShapeType="1"/>
            </p:cNvSpPr>
            <p:nvPr/>
          </p:nvSpPr>
          <p:spPr bwMode="auto">
            <a:xfrm>
              <a:off x="5178" y="2332"/>
              <a:ext cx="0" cy="1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23706" name="Picture 5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" y="2839"/>
              <a:ext cx="354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707" name="Line 59"/>
            <p:cNvSpPr>
              <a:spLocks noChangeShapeType="1"/>
            </p:cNvSpPr>
            <p:nvPr/>
          </p:nvSpPr>
          <p:spPr bwMode="auto">
            <a:xfrm flipH="1" flipV="1">
              <a:off x="5199" y="2398"/>
              <a:ext cx="246" cy="41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08" name="Oval 60"/>
            <p:cNvSpPr>
              <a:spLocks noChangeArrowheads="1"/>
            </p:cNvSpPr>
            <p:nvPr/>
          </p:nvSpPr>
          <p:spPr bwMode="auto">
            <a:xfrm>
              <a:off x="259" y="2919"/>
              <a:ext cx="35" cy="3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09" name="Oval 61"/>
            <p:cNvSpPr>
              <a:spLocks noChangeArrowheads="1"/>
            </p:cNvSpPr>
            <p:nvPr/>
          </p:nvSpPr>
          <p:spPr bwMode="auto">
            <a:xfrm>
              <a:off x="5103" y="1765"/>
              <a:ext cx="33" cy="3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3710" name="Picture 6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" y="2873"/>
              <a:ext cx="22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3711" name="Picture 6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" y="1721"/>
              <a:ext cx="78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3712" name="Oval 64"/>
            <p:cNvSpPr>
              <a:spLocks noChangeArrowheads="1"/>
            </p:cNvSpPr>
            <p:nvPr/>
          </p:nvSpPr>
          <p:spPr bwMode="auto">
            <a:xfrm>
              <a:off x="5631" y="1762"/>
              <a:ext cx="35" cy="3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23713" name="Picture 6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9975"/>
            <a:ext cx="652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714" name="Rectangle 6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15" name="Rectangle 6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3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3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0" grpId="0" animBg="1"/>
      <p:bldP spid="923652" grpId="0" animBg="1"/>
      <p:bldP spid="9236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33C38-DEEE-448D-B7E0-5E85D4D1766A}" type="slidenum">
              <a:rPr lang="en-US"/>
              <a:pPr/>
              <a:t>20</a:t>
            </a:fld>
            <a:endParaRPr lang="en-US"/>
          </a:p>
        </p:txBody>
      </p:sp>
      <p:pic>
        <p:nvPicPr>
          <p:cNvPr id="920595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85800"/>
            <a:ext cx="71818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96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9286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97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9167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98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1788"/>
            <a:ext cx="613886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058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278188"/>
            <a:ext cx="71247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08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5388"/>
            <a:ext cx="54768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8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821238"/>
            <a:ext cx="71818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09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78438"/>
            <a:ext cx="69167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58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5792788"/>
            <a:ext cx="74644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07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7188"/>
            <a:ext cx="25019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00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64038"/>
            <a:ext cx="17621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0593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594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0602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6440488"/>
            <a:ext cx="9477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04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440488"/>
            <a:ext cx="411321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05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70125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0606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2270125"/>
            <a:ext cx="53292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0610" name="Group 34"/>
          <p:cNvGrpSpPr>
            <a:grpSpLocks/>
          </p:cNvGrpSpPr>
          <p:nvPr/>
        </p:nvGrpSpPr>
        <p:grpSpPr bwMode="auto">
          <a:xfrm>
            <a:off x="1905000" y="2057400"/>
            <a:ext cx="2362200" cy="1236663"/>
            <a:chOff x="1200" y="1296"/>
            <a:chExt cx="1488" cy="779"/>
          </a:xfrm>
        </p:grpSpPr>
        <p:sp>
          <p:nvSpPr>
            <p:cNvPr id="920590" name="Line 14"/>
            <p:cNvSpPr>
              <a:spLocks noChangeShapeType="1"/>
            </p:cNvSpPr>
            <p:nvPr/>
          </p:nvSpPr>
          <p:spPr bwMode="auto">
            <a:xfrm flipV="1">
              <a:off x="1200" y="1296"/>
              <a:ext cx="384" cy="76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0591" name="Line 15"/>
            <p:cNvSpPr>
              <a:spLocks noChangeShapeType="1"/>
            </p:cNvSpPr>
            <p:nvPr/>
          </p:nvSpPr>
          <p:spPr bwMode="auto">
            <a:xfrm flipV="1">
              <a:off x="2049" y="1296"/>
              <a:ext cx="639" cy="77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20611" name="Picture 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6477000"/>
            <a:ext cx="15065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0592" name="Line 16"/>
          <p:cNvSpPr>
            <a:spLocks noChangeShapeType="1"/>
          </p:cNvSpPr>
          <p:nvPr/>
        </p:nvSpPr>
        <p:spPr bwMode="auto">
          <a:xfrm>
            <a:off x="3657600" y="3994150"/>
            <a:ext cx="121920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0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0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0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0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92" grpId="0" animBg="1"/>
      <p:bldP spid="92059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485B-A354-489E-B173-745EAE7D9B64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890883" name="Group 3"/>
          <p:cNvGrpSpPr>
            <a:grpSpLocks/>
          </p:cNvGrpSpPr>
          <p:nvPr/>
        </p:nvGrpSpPr>
        <p:grpSpPr bwMode="auto">
          <a:xfrm>
            <a:off x="7064375" y="1143000"/>
            <a:ext cx="854075" cy="1295400"/>
            <a:chOff x="4450" y="720"/>
            <a:chExt cx="538" cy="816"/>
          </a:xfrm>
        </p:grpSpPr>
        <p:pic>
          <p:nvPicPr>
            <p:cNvPr id="890884" name="Picture 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720"/>
              <a:ext cx="52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0885" name="Picture 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334"/>
              <a:ext cx="52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90886" name="Group 6"/>
          <p:cNvGrpSpPr>
            <a:grpSpLocks/>
          </p:cNvGrpSpPr>
          <p:nvPr/>
        </p:nvGrpSpPr>
        <p:grpSpPr bwMode="auto">
          <a:xfrm>
            <a:off x="998538" y="1066800"/>
            <a:ext cx="5707062" cy="1524000"/>
            <a:chOff x="629" y="672"/>
            <a:chExt cx="3595" cy="960"/>
          </a:xfrm>
        </p:grpSpPr>
        <p:pic>
          <p:nvPicPr>
            <p:cNvPr id="890887" name="Picture 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984"/>
              <a:ext cx="29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0888" name="Line 8"/>
            <p:cNvSpPr>
              <a:spLocks noChangeShapeType="1"/>
            </p:cNvSpPr>
            <p:nvPr/>
          </p:nvSpPr>
          <p:spPr bwMode="auto">
            <a:xfrm>
              <a:off x="4030" y="1152"/>
              <a:ext cx="0" cy="26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889" name="Line 9"/>
            <p:cNvSpPr>
              <a:spLocks noChangeShapeType="1"/>
            </p:cNvSpPr>
            <p:nvPr/>
          </p:nvSpPr>
          <p:spPr bwMode="auto">
            <a:xfrm>
              <a:off x="1728" y="1440"/>
              <a:ext cx="112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890" name="Line 10"/>
            <p:cNvSpPr>
              <a:spLocks noChangeShapeType="1"/>
            </p:cNvSpPr>
            <p:nvPr/>
          </p:nvSpPr>
          <p:spPr bwMode="auto">
            <a:xfrm>
              <a:off x="2879" y="864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891" name="Line 11"/>
            <p:cNvSpPr>
              <a:spLocks noChangeShapeType="1"/>
            </p:cNvSpPr>
            <p:nvPr/>
          </p:nvSpPr>
          <p:spPr bwMode="auto">
            <a:xfrm flipV="1">
              <a:off x="1728" y="672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892" name="Line 12"/>
            <p:cNvSpPr>
              <a:spLocks noChangeShapeType="1"/>
            </p:cNvSpPr>
            <p:nvPr/>
          </p:nvSpPr>
          <p:spPr bwMode="auto">
            <a:xfrm>
              <a:off x="1488" y="1152"/>
              <a:ext cx="27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893" name="Line 13"/>
            <p:cNvSpPr>
              <a:spLocks noChangeShapeType="1"/>
            </p:cNvSpPr>
            <p:nvPr/>
          </p:nvSpPr>
          <p:spPr bwMode="auto">
            <a:xfrm>
              <a:off x="1680" y="86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894" name="Line 14"/>
            <p:cNvSpPr>
              <a:spLocks noChangeShapeType="1"/>
            </p:cNvSpPr>
            <p:nvPr/>
          </p:nvSpPr>
          <p:spPr bwMode="auto">
            <a:xfrm>
              <a:off x="1680" y="144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895" name="Line 15"/>
            <p:cNvSpPr>
              <a:spLocks noChangeShapeType="1"/>
            </p:cNvSpPr>
            <p:nvPr/>
          </p:nvSpPr>
          <p:spPr bwMode="auto">
            <a:xfrm rot="-5400000">
              <a:off x="2833" y="115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896" name="Line 16"/>
            <p:cNvSpPr>
              <a:spLocks noChangeShapeType="1"/>
            </p:cNvSpPr>
            <p:nvPr/>
          </p:nvSpPr>
          <p:spPr bwMode="auto">
            <a:xfrm rot="-5400000">
              <a:off x="3984" y="115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897" name="Line 17"/>
            <p:cNvSpPr>
              <a:spLocks noChangeShapeType="1"/>
            </p:cNvSpPr>
            <p:nvPr/>
          </p:nvSpPr>
          <p:spPr bwMode="auto">
            <a:xfrm>
              <a:off x="1728" y="864"/>
              <a:ext cx="112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898" name="Line 18"/>
            <p:cNvSpPr>
              <a:spLocks noChangeShapeType="1"/>
            </p:cNvSpPr>
            <p:nvPr/>
          </p:nvSpPr>
          <p:spPr bwMode="auto">
            <a:xfrm>
              <a:off x="2856" y="1440"/>
              <a:ext cx="114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899" name="Oval 19"/>
            <p:cNvSpPr>
              <a:spLocks noChangeArrowheads="1"/>
            </p:cNvSpPr>
            <p:nvPr/>
          </p:nvSpPr>
          <p:spPr bwMode="auto">
            <a:xfrm>
              <a:off x="1710" y="840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00" name="Oval 20"/>
            <p:cNvSpPr>
              <a:spLocks noChangeAspect="1" noChangeArrowheads="1"/>
            </p:cNvSpPr>
            <p:nvPr/>
          </p:nvSpPr>
          <p:spPr bwMode="auto">
            <a:xfrm>
              <a:off x="2856" y="834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01" name="Oval 21"/>
            <p:cNvSpPr>
              <a:spLocks noChangeAspect="1" noChangeArrowheads="1"/>
            </p:cNvSpPr>
            <p:nvPr/>
          </p:nvSpPr>
          <p:spPr bwMode="auto">
            <a:xfrm>
              <a:off x="4001" y="1410"/>
              <a:ext cx="52" cy="5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02" name="Oval 22"/>
            <p:cNvSpPr>
              <a:spLocks noChangeArrowheads="1"/>
            </p:cNvSpPr>
            <p:nvPr/>
          </p:nvSpPr>
          <p:spPr bwMode="auto">
            <a:xfrm>
              <a:off x="2856" y="1422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0903" name="Picture 2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800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0904" name="Picture 2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376"/>
              <a:ext cx="23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0905" name="Picture 2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996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0906" name="Picture 2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" y="1056"/>
              <a:ext cx="66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90907" name="Group 27"/>
          <p:cNvGrpSpPr>
            <a:grpSpLocks/>
          </p:cNvGrpSpPr>
          <p:nvPr/>
        </p:nvGrpSpPr>
        <p:grpSpPr bwMode="auto">
          <a:xfrm>
            <a:off x="7086600" y="2895600"/>
            <a:ext cx="831850" cy="1219200"/>
            <a:chOff x="4464" y="1824"/>
            <a:chExt cx="524" cy="768"/>
          </a:xfrm>
        </p:grpSpPr>
        <p:pic>
          <p:nvPicPr>
            <p:cNvPr id="890908" name="Picture 2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824"/>
              <a:ext cx="52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0909" name="Picture 2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390"/>
              <a:ext cx="52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90998" name="Group 118"/>
          <p:cNvGrpSpPr>
            <a:grpSpLocks/>
          </p:cNvGrpSpPr>
          <p:nvPr/>
        </p:nvGrpSpPr>
        <p:grpSpPr bwMode="auto">
          <a:xfrm>
            <a:off x="998538" y="2743200"/>
            <a:ext cx="5707062" cy="1524000"/>
            <a:chOff x="629" y="1728"/>
            <a:chExt cx="3595" cy="960"/>
          </a:xfrm>
        </p:grpSpPr>
        <p:sp>
          <p:nvSpPr>
            <p:cNvPr id="890882" name="Line 2"/>
            <p:cNvSpPr>
              <a:spLocks noChangeShapeType="1"/>
            </p:cNvSpPr>
            <p:nvPr/>
          </p:nvSpPr>
          <p:spPr bwMode="auto">
            <a:xfrm>
              <a:off x="3456" y="1920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90910" name="Picture 3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" y="2037"/>
              <a:ext cx="31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0911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2037"/>
              <a:ext cx="299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0912" name="Picture 3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" y="2037"/>
              <a:ext cx="30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0913" name="Line 33"/>
            <p:cNvSpPr>
              <a:spLocks noChangeShapeType="1"/>
            </p:cNvSpPr>
            <p:nvPr/>
          </p:nvSpPr>
          <p:spPr bwMode="auto">
            <a:xfrm>
              <a:off x="2304" y="1920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14" name="Line 34"/>
            <p:cNvSpPr>
              <a:spLocks noChangeShapeType="1"/>
            </p:cNvSpPr>
            <p:nvPr/>
          </p:nvSpPr>
          <p:spPr bwMode="auto">
            <a:xfrm>
              <a:off x="2880" y="1920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15" name="Line 35"/>
            <p:cNvSpPr>
              <a:spLocks noChangeShapeType="1"/>
            </p:cNvSpPr>
            <p:nvPr/>
          </p:nvSpPr>
          <p:spPr bwMode="auto">
            <a:xfrm>
              <a:off x="4014" y="2208"/>
              <a:ext cx="0" cy="26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16" name="Line 36"/>
            <p:cNvSpPr>
              <a:spLocks noChangeShapeType="1"/>
            </p:cNvSpPr>
            <p:nvPr/>
          </p:nvSpPr>
          <p:spPr bwMode="auto">
            <a:xfrm>
              <a:off x="1728" y="2496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17" name="Line 37"/>
            <p:cNvSpPr>
              <a:spLocks noChangeShapeType="1"/>
            </p:cNvSpPr>
            <p:nvPr/>
          </p:nvSpPr>
          <p:spPr bwMode="auto">
            <a:xfrm>
              <a:off x="2291" y="1920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18" name="Line 38"/>
            <p:cNvSpPr>
              <a:spLocks noChangeShapeType="1"/>
            </p:cNvSpPr>
            <p:nvPr/>
          </p:nvSpPr>
          <p:spPr bwMode="auto">
            <a:xfrm flipV="1">
              <a:off x="1728" y="1728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19" name="Line 39"/>
            <p:cNvSpPr>
              <a:spLocks noChangeShapeType="1"/>
            </p:cNvSpPr>
            <p:nvPr/>
          </p:nvSpPr>
          <p:spPr bwMode="auto">
            <a:xfrm>
              <a:off x="1488" y="2208"/>
              <a:ext cx="27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20" name="Line 40"/>
            <p:cNvSpPr>
              <a:spLocks noChangeShapeType="1"/>
            </p:cNvSpPr>
            <p:nvPr/>
          </p:nvSpPr>
          <p:spPr bwMode="auto">
            <a:xfrm>
              <a:off x="1680" y="192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21" name="Line 41"/>
            <p:cNvSpPr>
              <a:spLocks noChangeShapeType="1"/>
            </p:cNvSpPr>
            <p:nvPr/>
          </p:nvSpPr>
          <p:spPr bwMode="auto">
            <a:xfrm>
              <a:off x="1680" y="24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22" name="Line 42"/>
            <p:cNvSpPr>
              <a:spLocks noChangeShapeType="1"/>
            </p:cNvSpPr>
            <p:nvPr/>
          </p:nvSpPr>
          <p:spPr bwMode="auto">
            <a:xfrm rot="-5400000">
              <a:off x="2833" y="2207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23" name="Line 43"/>
            <p:cNvSpPr>
              <a:spLocks noChangeShapeType="1"/>
            </p:cNvSpPr>
            <p:nvPr/>
          </p:nvSpPr>
          <p:spPr bwMode="auto">
            <a:xfrm rot="-5400000">
              <a:off x="3966" y="2207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24" name="Line 44"/>
            <p:cNvSpPr>
              <a:spLocks noChangeShapeType="1"/>
            </p:cNvSpPr>
            <p:nvPr/>
          </p:nvSpPr>
          <p:spPr bwMode="auto">
            <a:xfrm>
              <a:off x="1728" y="1920"/>
              <a:ext cx="57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25" name="Line 45"/>
            <p:cNvSpPr>
              <a:spLocks noChangeShapeType="1"/>
            </p:cNvSpPr>
            <p:nvPr/>
          </p:nvSpPr>
          <p:spPr bwMode="auto">
            <a:xfrm>
              <a:off x="3456" y="2496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26" name="Oval 46"/>
            <p:cNvSpPr>
              <a:spLocks noChangeArrowheads="1"/>
            </p:cNvSpPr>
            <p:nvPr/>
          </p:nvSpPr>
          <p:spPr bwMode="auto">
            <a:xfrm>
              <a:off x="1710" y="1894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27" name="Oval 47"/>
            <p:cNvSpPr>
              <a:spLocks noChangeArrowheads="1"/>
            </p:cNvSpPr>
            <p:nvPr/>
          </p:nvSpPr>
          <p:spPr bwMode="auto">
            <a:xfrm>
              <a:off x="2274" y="2478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28" name="Oval 48"/>
            <p:cNvSpPr>
              <a:spLocks noChangeAspect="1" noChangeArrowheads="1"/>
            </p:cNvSpPr>
            <p:nvPr/>
          </p:nvSpPr>
          <p:spPr bwMode="auto">
            <a:xfrm>
              <a:off x="2268" y="1890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29" name="Oval 49"/>
            <p:cNvSpPr>
              <a:spLocks noChangeAspect="1" noChangeArrowheads="1"/>
            </p:cNvSpPr>
            <p:nvPr/>
          </p:nvSpPr>
          <p:spPr bwMode="auto">
            <a:xfrm>
              <a:off x="3984" y="2466"/>
              <a:ext cx="52" cy="5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30" name="Line 50"/>
            <p:cNvSpPr>
              <a:spLocks noChangeShapeType="1"/>
            </p:cNvSpPr>
            <p:nvPr/>
          </p:nvSpPr>
          <p:spPr bwMode="auto">
            <a:xfrm>
              <a:off x="2304" y="2498"/>
              <a:ext cx="54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31" name="Oval 51"/>
            <p:cNvSpPr>
              <a:spLocks noChangeAspect="1" noChangeArrowheads="1"/>
            </p:cNvSpPr>
            <p:nvPr/>
          </p:nvSpPr>
          <p:spPr bwMode="auto">
            <a:xfrm>
              <a:off x="2856" y="2469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32" name="Line 52"/>
            <p:cNvSpPr>
              <a:spLocks noChangeShapeType="1"/>
            </p:cNvSpPr>
            <p:nvPr/>
          </p:nvSpPr>
          <p:spPr bwMode="auto">
            <a:xfrm>
              <a:off x="2896" y="1922"/>
              <a:ext cx="57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33" name="Oval 53"/>
            <p:cNvSpPr>
              <a:spLocks noChangeArrowheads="1"/>
            </p:cNvSpPr>
            <p:nvPr/>
          </p:nvSpPr>
          <p:spPr bwMode="auto">
            <a:xfrm>
              <a:off x="2856" y="1899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34" name="Line 54"/>
            <p:cNvSpPr>
              <a:spLocks noChangeShapeType="1"/>
            </p:cNvSpPr>
            <p:nvPr/>
          </p:nvSpPr>
          <p:spPr bwMode="auto">
            <a:xfrm rot="-5400000">
              <a:off x="2245" y="220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35" name="Line 55"/>
            <p:cNvSpPr>
              <a:spLocks noChangeShapeType="1"/>
            </p:cNvSpPr>
            <p:nvPr/>
          </p:nvSpPr>
          <p:spPr bwMode="auto">
            <a:xfrm rot="-5400000">
              <a:off x="3408" y="220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36" name="Oval 56"/>
            <p:cNvSpPr>
              <a:spLocks noChangeAspect="1" noChangeArrowheads="1"/>
            </p:cNvSpPr>
            <p:nvPr/>
          </p:nvSpPr>
          <p:spPr bwMode="auto">
            <a:xfrm>
              <a:off x="3431" y="1888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37" name="Oval 57"/>
            <p:cNvSpPr>
              <a:spLocks noChangeArrowheads="1"/>
            </p:cNvSpPr>
            <p:nvPr/>
          </p:nvSpPr>
          <p:spPr bwMode="auto">
            <a:xfrm>
              <a:off x="3437" y="2475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90938" name="Picture 5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859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0939" name="Picture 5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432"/>
              <a:ext cx="23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0940" name="Picture 6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2052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0941" name="Picture 6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" y="2107"/>
              <a:ext cx="66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0942" name="Line 6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43" name="Line 63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44" name="Oval 64"/>
          <p:cNvSpPr>
            <a:spLocks noChangeArrowheads="1"/>
          </p:cNvSpPr>
          <p:nvPr/>
        </p:nvSpPr>
        <p:spPr bwMode="auto">
          <a:xfrm>
            <a:off x="2613025" y="1223963"/>
            <a:ext cx="2120900" cy="2921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45" name="Line 65"/>
          <p:cNvSpPr>
            <a:spLocks noChangeShapeType="1"/>
          </p:cNvSpPr>
          <p:nvPr/>
        </p:nvSpPr>
        <p:spPr bwMode="auto">
          <a:xfrm>
            <a:off x="1676400" y="1379538"/>
            <a:ext cx="8588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46" name="Oval 66"/>
          <p:cNvSpPr>
            <a:spLocks noChangeArrowheads="1"/>
          </p:cNvSpPr>
          <p:nvPr/>
        </p:nvSpPr>
        <p:spPr bwMode="auto">
          <a:xfrm>
            <a:off x="2632075" y="2914650"/>
            <a:ext cx="1123950" cy="255588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47" name="Line 67"/>
          <p:cNvSpPr>
            <a:spLocks noChangeShapeType="1"/>
          </p:cNvSpPr>
          <p:nvPr/>
        </p:nvSpPr>
        <p:spPr bwMode="auto">
          <a:xfrm>
            <a:off x="1676400" y="3055938"/>
            <a:ext cx="858838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48" name="Rectangle 6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0949" name="Picture 6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50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28600"/>
            <a:ext cx="2986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51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8963"/>
            <a:ext cx="3762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52" name="Line 72"/>
          <p:cNvSpPr>
            <a:spLocks noChangeShapeType="1"/>
          </p:cNvSpPr>
          <p:nvPr/>
        </p:nvSpPr>
        <p:spPr bwMode="auto">
          <a:xfrm flipH="1">
            <a:off x="3636963" y="467995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53" name="Line 73"/>
          <p:cNvSpPr>
            <a:spLocks noChangeShapeType="1"/>
          </p:cNvSpPr>
          <p:nvPr/>
        </p:nvSpPr>
        <p:spPr bwMode="auto">
          <a:xfrm flipH="1">
            <a:off x="5486400" y="56388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54" name="Line 74"/>
          <p:cNvSpPr>
            <a:spLocks noChangeShapeType="1"/>
          </p:cNvSpPr>
          <p:nvPr/>
        </p:nvSpPr>
        <p:spPr bwMode="auto">
          <a:xfrm>
            <a:off x="2743200" y="6538913"/>
            <a:ext cx="27432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55" name="Line 75"/>
          <p:cNvSpPr>
            <a:spLocks noChangeShapeType="1"/>
          </p:cNvSpPr>
          <p:nvPr/>
        </p:nvSpPr>
        <p:spPr bwMode="auto">
          <a:xfrm flipH="1">
            <a:off x="6370638" y="5624513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0956" name="Group 76"/>
          <p:cNvGrpSpPr>
            <a:grpSpLocks/>
          </p:cNvGrpSpPr>
          <p:nvPr/>
        </p:nvGrpSpPr>
        <p:grpSpPr bwMode="auto">
          <a:xfrm>
            <a:off x="2286000" y="4405313"/>
            <a:ext cx="4419600" cy="2376487"/>
            <a:chOff x="1440" y="2775"/>
            <a:chExt cx="2784" cy="1497"/>
          </a:xfrm>
        </p:grpSpPr>
        <p:pic>
          <p:nvPicPr>
            <p:cNvPr id="890957" name="Picture 7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" y="3372"/>
              <a:ext cx="30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0958" name="Picture 7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" y="3372"/>
              <a:ext cx="317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0959" name="Line 79"/>
            <p:cNvSpPr>
              <a:spLocks noChangeShapeType="1"/>
            </p:cNvSpPr>
            <p:nvPr/>
          </p:nvSpPr>
          <p:spPr bwMode="auto">
            <a:xfrm flipV="1">
              <a:off x="1728" y="2775"/>
              <a:ext cx="0" cy="14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60" name="Line 80"/>
            <p:cNvSpPr>
              <a:spLocks noChangeShapeType="1"/>
            </p:cNvSpPr>
            <p:nvPr/>
          </p:nvSpPr>
          <p:spPr bwMode="auto">
            <a:xfrm>
              <a:off x="1488" y="3543"/>
              <a:ext cx="27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61" name="Line 81"/>
            <p:cNvSpPr>
              <a:spLocks noChangeShapeType="1"/>
            </p:cNvSpPr>
            <p:nvPr/>
          </p:nvSpPr>
          <p:spPr bwMode="auto">
            <a:xfrm>
              <a:off x="1680" y="3255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62" name="Line 82"/>
            <p:cNvSpPr>
              <a:spLocks noChangeShapeType="1"/>
            </p:cNvSpPr>
            <p:nvPr/>
          </p:nvSpPr>
          <p:spPr bwMode="auto">
            <a:xfrm>
              <a:off x="1680" y="383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63" name="Line 83"/>
            <p:cNvSpPr>
              <a:spLocks noChangeShapeType="1"/>
            </p:cNvSpPr>
            <p:nvPr/>
          </p:nvSpPr>
          <p:spPr bwMode="auto">
            <a:xfrm rot="-5400000">
              <a:off x="3966" y="354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64" name="Line 84"/>
            <p:cNvSpPr>
              <a:spLocks noChangeShapeType="1"/>
            </p:cNvSpPr>
            <p:nvPr/>
          </p:nvSpPr>
          <p:spPr bwMode="auto">
            <a:xfrm rot="-5400000">
              <a:off x="2245" y="3543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65" name="Line 85"/>
            <p:cNvSpPr>
              <a:spLocks noChangeShapeType="1"/>
            </p:cNvSpPr>
            <p:nvPr/>
          </p:nvSpPr>
          <p:spPr bwMode="auto">
            <a:xfrm rot="-5400000">
              <a:off x="3408" y="3543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66" name="Line 86"/>
            <p:cNvSpPr>
              <a:spLocks noChangeShapeType="1"/>
            </p:cNvSpPr>
            <p:nvPr/>
          </p:nvSpPr>
          <p:spPr bwMode="auto">
            <a:xfrm>
              <a:off x="1680" y="2967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967" name="Line 87"/>
            <p:cNvSpPr>
              <a:spLocks noChangeShapeType="1"/>
            </p:cNvSpPr>
            <p:nvPr/>
          </p:nvSpPr>
          <p:spPr bwMode="auto">
            <a:xfrm>
              <a:off x="1680" y="4119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90968" name="Picture 8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2896"/>
              <a:ext cx="99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0969" name="Picture 8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207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0970" name="Picture 9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767"/>
              <a:ext cx="23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0971" name="Picture 9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4032"/>
              <a:ext cx="23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0972" name="Picture 9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" y="3387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0973" name="Line 93"/>
          <p:cNvSpPr>
            <a:spLocks noChangeShapeType="1"/>
          </p:cNvSpPr>
          <p:nvPr/>
        </p:nvSpPr>
        <p:spPr bwMode="auto">
          <a:xfrm>
            <a:off x="5486400" y="6532563"/>
            <a:ext cx="838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77" name="Oval 97"/>
          <p:cNvSpPr>
            <a:spLocks noChangeAspect="1" noChangeArrowheads="1"/>
          </p:cNvSpPr>
          <p:nvPr/>
        </p:nvSpPr>
        <p:spPr bwMode="auto">
          <a:xfrm>
            <a:off x="6324600" y="6488113"/>
            <a:ext cx="82550" cy="8255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78" name="Oval 98"/>
          <p:cNvSpPr>
            <a:spLocks noChangeArrowheads="1"/>
          </p:cNvSpPr>
          <p:nvPr/>
        </p:nvSpPr>
        <p:spPr bwMode="auto">
          <a:xfrm>
            <a:off x="5456238" y="65055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0979" name="Picture 9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65763"/>
            <a:ext cx="490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0997" name="Group 117"/>
          <p:cNvGrpSpPr>
            <a:grpSpLocks/>
          </p:cNvGrpSpPr>
          <p:nvPr/>
        </p:nvGrpSpPr>
        <p:grpSpPr bwMode="auto">
          <a:xfrm>
            <a:off x="5334000" y="36513"/>
            <a:ext cx="3775075" cy="544512"/>
            <a:chOff x="3360" y="23"/>
            <a:chExt cx="2378" cy="343"/>
          </a:xfrm>
        </p:grpSpPr>
        <p:pic>
          <p:nvPicPr>
            <p:cNvPr id="890976" name="Picture 9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"/>
              <a:ext cx="2378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0995" name="Picture 11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" y="213"/>
              <a:ext cx="215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0980" name="Line 100"/>
          <p:cNvSpPr>
            <a:spLocks noChangeShapeType="1"/>
          </p:cNvSpPr>
          <p:nvPr/>
        </p:nvSpPr>
        <p:spPr bwMode="auto">
          <a:xfrm>
            <a:off x="2743200" y="4705350"/>
            <a:ext cx="914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81" name="Oval 101"/>
          <p:cNvSpPr>
            <a:spLocks noChangeAspect="1" noChangeArrowheads="1"/>
          </p:cNvSpPr>
          <p:nvPr/>
        </p:nvSpPr>
        <p:spPr bwMode="auto">
          <a:xfrm>
            <a:off x="3590925" y="4659313"/>
            <a:ext cx="82550" cy="825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82" name="Oval 102"/>
          <p:cNvSpPr>
            <a:spLocks noChangeArrowheads="1"/>
          </p:cNvSpPr>
          <p:nvPr/>
        </p:nvSpPr>
        <p:spPr bwMode="auto">
          <a:xfrm>
            <a:off x="3609975" y="55911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83" name="Line 103"/>
          <p:cNvSpPr>
            <a:spLocks noChangeShapeType="1"/>
          </p:cNvSpPr>
          <p:nvPr/>
        </p:nvSpPr>
        <p:spPr bwMode="auto">
          <a:xfrm>
            <a:off x="3657600" y="5627688"/>
            <a:ext cx="1828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0984" name="Picture 10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57713"/>
            <a:ext cx="8318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85" name="Picture 10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456238"/>
            <a:ext cx="8318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86" name="Picture 10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370638"/>
            <a:ext cx="8318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87" name="Line 107"/>
          <p:cNvSpPr>
            <a:spLocks noChangeShapeType="1"/>
          </p:cNvSpPr>
          <p:nvPr/>
        </p:nvSpPr>
        <p:spPr bwMode="auto">
          <a:xfrm>
            <a:off x="0" y="4343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88" name="Oval 108"/>
          <p:cNvSpPr>
            <a:spLocks noChangeAspect="1" noChangeArrowheads="1"/>
          </p:cNvSpPr>
          <p:nvPr/>
        </p:nvSpPr>
        <p:spPr bwMode="auto">
          <a:xfrm>
            <a:off x="5446713" y="5581650"/>
            <a:ext cx="82550" cy="825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89" name="Oval 109"/>
          <p:cNvSpPr>
            <a:spLocks noChangeArrowheads="1"/>
          </p:cNvSpPr>
          <p:nvPr/>
        </p:nvSpPr>
        <p:spPr bwMode="auto">
          <a:xfrm>
            <a:off x="2632075" y="4570413"/>
            <a:ext cx="1123950" cy="274637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90" name="Line 110"/>
          <p:cNvSpPr>
            <a:spLocks noChangeShapeType="1"/>
          </p:cNvSpPr>
          <p:nvPr/>
        </p:nvSpPr>
        <p:spPr bwMode="auto">
          <a:xfrm>
            <a:off x="1617663" y="4706938"/>
            <a:ext cx="85883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91" name="AutoShape 111"/>
          <p:cNvSpPr>
            <a:spLocks/>
          </p:cNvSpPr>
          <p:nvPr/>
        </p:nvSpPr>
        <p:spPr bwMode="auto">
          <a:xfrm rot="-5400000">
            <a:off x="3116263" y="5310187"/>
            <a:ext cx="152400" cy="841375"/>
          </a:xfrm>
          <a:prstGeom prst="leftBrace">
            <a:avLst>
              <a:gd name="adj1" fmla="val 46007"/>
              <a:gd name="adj2" fmla="val 50000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92" name="Oval 112"/>
          <p:cNvSpPr>
            <a:spLocks noChangeArrowheads="1"/>
          </p:cNvSpPr>
          <p:nvPr/>
        </p:nvSpPr>
        <p:spPr bwMode="auto">
          <a:xfrm>
            <a:off x="2714625" y="4676775"/>
            <a:ext cx="63500" cy="635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0993" name="Picture 1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5548313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94" name="Rectangle 1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9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0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0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0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0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90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9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89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9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9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89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9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9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500" fill="hold"/>
                                        <p:tgtEl>
                                          <p:spTgt spid="890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9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9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9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9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9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9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9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9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90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90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9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9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2" grpId="0" animBg="1"/>
      <p:bldP spid="890943" grpId="0" animBg="1"/>
      <p:bldP spid="890944" grpId="0" animBg="1"/>
      <p:bldP spid="890944" grpId="1" animBg="1"/>
      <p:bldP spid="890945" grpId="0" animBg="1"/>
      <p:bldP spid="890945" grpId="1" animBg="1"/>
      <p:bldP spid="890946" grpId="0" animBg="1"/>
      <p:bldP spid="890946" grpId="1" animBg="1"/>
      <p:bldP spid="890947" grpId="0" animBg="1"/>
      <p:bldP spid="890947" grpId="1" animBg="1"/>
      <p:bldP spid="890952" grpId="0" animBg="1"/>
      <p:bldP spid="890953" grpId="0" animBg="1"/>
      <p:bldP spid="890954" grpId="0" animBg="1"/>
      <p:bldP spid="890955" grpId="0" animBg="1"/>
      <p:bldP spid="890973" grpId="0" animBg="1"/>
      <p:bldP spid="890977" grpId="0" animBg="1"/>
      <p:bldP spid="890978" grpId="0" animBg="1"/>
      <p:bldP spid="890980" grpId="0" animBg="1"/>
      <p:bldP spid="890981" grpId="0" animBg="1"/>
      <p:bldP spid="890982" grpId="0" animBg="1"/>
      <p:bldP spid="890983" grpId="0" animBg="1"/>
      <p:bldP spid="890987" grpId="0" animBg="1"/>
      <p:bldP spid="890988" grpId="0" animBg="1"/>
      <p:bldP spid="890989" grpId="0" animBg="1"/>
      <p:bldP spid="890989" grpId="1" animBg="1"/>
      <p:bldP spid="890990" grpId="0" animBg="1"/>
      <p:bldP spid="890990" grpId="1" animBg="1"/>
      <p:bldP spid="890991" grpId="0" animBg="1"/>
      <p:bldP spid="890991" grpId="1" animBg="1"/>
      <p:bldP spid="8909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9E036-787A-42D5-BA96-22EA09F7AC66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917538" name="Group 34"/>
          <p:cNvGrpSpPr>
            <a:grpSpLocks/>
          </p:cNvGrpSpPr>
          <p:nvPr/>
        </p:nvGrpSpPr>
        <p:grpSpPr bwMode="auto">
          <a:xfrm>
            <a:off x="5334000" y="36513"/>
            <a:ext cx="3775075" cy="544512"/>
            <a:chOff x="3360" y="23"/>
            <a:chExt cx="2378" cy="343"/>
          </a:xfrm>
        </p:grpSpPr>
        <p:pic>
          <p:nvPicPr>
            <p:cNvPr id="917539" name="Picture 3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"/>
              <a:ext cx="2378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7540" name="Picture 3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" y="213"/>
              <a:ext cx="215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7506" name="Line 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75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750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0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28600"/>
            <a:ext cx="2986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1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8963"/>
            <a:ext cx="3762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751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104900"/>
            <a:ext cx="9255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1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104900"/>
            <a:ext cx="5441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1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30350"/>
            <a:ext cx="4556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1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11350"/>
            <a:ext cx="5614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1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92550"/>
            <a:ext cx="7108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1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6575"/>
            <a:ext cx="2457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2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70008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2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872038"/>
            <a:ext cx="655955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7522" name="Line 18"/>
          <p:cNvSpPr>
            <a:spLocks noChangeShapeType="1"/>
          </p:cNvSpPr>
          <p:nvPr/>
        </p:nvSpPr>
        <p:spPr bwMode="auto">
          <a:xfrm>
            <a:off x="0" y="23653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7523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35350"/>
            <a:ext cx="2457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24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436938"/>
            <a:ext cx="6810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7525" name="Line 21"/>
          <p:cNvSpPr>
            <a:spLocks noChangeShapeType="1"/>
          </p:cNvSpPr>
          <p:nvPr/>
        </p:nvSpPr>
        <p:spPr bwMode="auto">
          <a:xfrm>
            <a:off x="0" y="47037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7526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5873750"/>
            <a:ext cx="37814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3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2978150"/>
            <a:ext cx="5992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7531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517775"/>
            <a:ext cx="49339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17532" name="Group 28"/>
          <p:cNvGrpSpPr>
            <a:grpSpLocks/>
          </p:cNvGrpSpPr>
          <p:nvPr/>
        </p:nvGrpSpPr>
        <p:grpSpPr bwMode="auto">
          <a:xfrm>
            <a:off x="6434138" y="2438400"/>
            <a:ext cx="2663825" cy="454025"/>
            <a:chOff x="4053" y="1536"/>
            <a:chExt cx="1678" cy="286"/>
          </a:xfrm>
        </p:grpSpPr>
        <p:pic>
          <p:nvPicPr>
            <p:cNvPr id="917533" name="Picture 2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" y="1571"/>
              <a:ext cx="51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7534" name="Picture 3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" y="1680"/>
              <a:ext cx="957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7535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536"/>
              <a:ext cx="69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7536" name="Picture 3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" y="1571"/>
              <a:ext cx="8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17537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7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7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7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7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7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7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1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7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7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1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22" grpId="0" animBg="1"/>
      <p:bldP spid="9175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5C661-91A0-48E3-8413-B4633C0C9F94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892961" name="Group 33"/>
          <p:cNvGrpSpPr>
            <a:grpSpLocks/>
          </p:cNvGrpSpPr>
          <p:nvPr/>
        </p:nvGrpSpPr>
        <p:grpSpPr bwMode="auto">
          <a:xfrm>
            <a:off x="5334000" y="36513"/>
            <a:ext cx="3775075" cy="544512"/>
            <a:chOff x="3360" y="23"/>
            <a:chExt cx="2378" cy="343"/>
          </a:xfrm>
        </p:grpSpPr>
        <p:pic>
          <p:nvPicPr>
            <p:cNvPr id="892962" name="Picture 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"/>
              <a:ext cx="2378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2963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" y="213"/>
              <a:ext cx="215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29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293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872038"/>
            <a:ext cx="655955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2932" name="Line 4"/>
          <p:cNvSpPr>
            <a:spLocks noChangeShapeType="1"/>
          </p:cNvSpPr>
          <p:nvPr/>
        </p:nvSpPr>
        <p:spPr bwMode="auto">
          <a:xfrm>
            <a:off x="0" y="47037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293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5873750"/>
            <a:ext cx="37814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2934" name="Line 6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293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293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28600"/>
            <a:ext cx="2986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293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8963"/>
            <a:ext cx="3762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92941" name="Group 13"/>
          <p:cNvGrpSpPr>
            <a:grpSpLocks/>
          </p:cNvGrpSpPr>
          <p:nvPr/>
        </p:nvGrpSpPr>
        <p:grpSpPr bwMode="auto">
          <a:xfrm>
            <a:off x="3298825" y="1847850"/>
            <a:ext cx="4991100" cy="320675"/>
            <a:chOff x="2078" y="1164"/>
            <a:chExt cx="3144" cy="202"/>
          </a:xfrm>
        </p:grpSpPr>
        <p:pic>
          <p:nvPicPr>
            <p:cNvPr id="892942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187"/>
              <a:ext cx="119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2943" name="Picture 1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" y="1164"/>
              <a:ext cx="176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2944" name="Rectangle 16"/>
          <p:cNvSpPr>
            <a:spLocks noChangeArrowheads="1"/>
          </p:cNvSpPr>
          <p:nvPr/>
        </p:nvSpPr>
        <p:spPr bwMode="auto">
          <a:xfrm>
            <a:off x="3244850" y="1787525"/>
            <a:ext cx="2697163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2945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3638"/>
            <a:ext cx="7445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294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1873250"/>
            <a:ext cx="7937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294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585788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92948" name="Group 20"/>
          <p:cNvGrpSpPr>
            <a:grpSpLocks/>
          </p:cNvGrpSpPr>
          <p:nvPr/>
        </p:nvGrpSpPr>
        <p:grpSpPr bwMode="auto">
          <a:xfrm>
            <a:off x="1416050" y="2147888"/>
            <a:ext cx="1481138" cy="1868487"/>
            <a:chOff x="892" y="1353"/>
            <a:chExt cx="933" cy="1177"/>
          </a:xfrm>
        </p:grpSpPr>
        <p:pic>
          <p:nvPicPr>
            <p:cNvPr id="892949" name="Picture 2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783"/>
              <a:ext cx="8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2950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968"/>
              <a:ext cx="69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2951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160"/>
              <a:ext cx="77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2952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352"/>
              <a:ext cx="81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2953" name="Rectangle 25"/>
            <p:cNvSpPr>
              <a:spLocks noChangeArrowheads="1"/>
            </p:cNvSpPr>
            <p:nvPr/>
          </p:nvSpPr>
          <p:spPr bwMode="auto">
            <a:xfrm>
              <a:off x="892" y="1776"/>
              <a:ext cx="933" cy="75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954" name="Line 26"/>
            <p:cNvSpPr>
              <a:spLocks noChangeShapeType="1"/>
            </p:cNvSpPr>
            <p:nvPr/>
          </p:nvSpPr>
          <p:spPr bwMode="auto">
            <a:xfrm flipV="1">
              <a:off x="1392" y="1353"/>
              <a:ext cx="236" cy="42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955" name="Group 27"/>
          <p:cNvGrpSpPr>
            <a:grpSpLocks/>
          </p:cNvGrpSpPr>
          <p:nvPr/>
        </p:nvGrpSpPr>
        <p:grpSpPr bwMode="auto">
          <a:xfrm>
            <a:off x="2914650" y="2184400"/>
            <a:ext cx="2647950" cy="939800"/>
            <a:chOff x="1836" y="1376"/>
            <a:chExt cx="1668" cy="592"/>
          </a:xfrm>
        </p:grpSpPr>
        <p:pic>
          <p:nvPicPr>
            <p:cNvPr id="892956" name="Picture 2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687"/>
              <a:ext cx="114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2957" name="Rectangle 29"/>
            <p:cNvSpPr>
              <a:spLocks noChangeArrowheads="1"/>
            </p:cNvSpPr>
            <p:nvPr/>
          </p:nvSpPr>
          <p:spPr bwMode="auto">
            <a:xfrm>
              <a:off x="2256" y="1654"/>
              <a:ext cx="1248" cy="24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958" name="Line 30"/>
            <p:cNvSpPr>
              <a:spLocks noChangeShapeType="1"/>
            </p:cNvSpPr>
            <p:nvPr/>
          </p:nvSpPr>
          <p:spPr bwMode="auto">
            <a:xfrm flipV="1">
              <a:off x="2880" y="1376"/>
              <a:ext cx="0" cy="2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959" name="Line 31"/>
            <p:cNvSpPr>
              <a:spLocks noChangeShapeType="1"/>
            </p:cNvSpPr>
            <p:nvPr/>
          </p:nvSpPr>
          <p:spPr bwMode="auto">
            <a:xfrm flipH="1">
              <a:off x="1836" y="1774"/>
              <a:ext cx="420" cy="19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2960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582F6-35DC-4757-A3A1-1673E49D8707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893989" name="Group 37"/>
          <p:cNvGrpSpPr>
            <a:grpSpLocks/>
          </p:cNvGrpSpPr>
          <p:nvPr/>
        </p:nvGrpSpPr>
        <p:grpSpPr bwMode="auto">
          <a:xfrm>
            <a:off x="5334000" y="36513"/>
            <a:ext cx="3775075" cy="544512"/>
            <a:chOff x="3360" y="23"/>
            <a:chExt cx="2378" cy="343"/>
          </a:xfrm>
        </p:grpSpPr>
        <p:pic>
          <p:nvPicPr>
            <p:cNvPr id="893990" name="Picture 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"/>
              <a:ext cx="2378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91" name="Picture 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" y="213"/>
              <a:ext cx="215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39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1873250"/>
            <a:ext cx="7937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5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5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28600"/>
            <a:ext cx="2986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396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8963"/>
            <a:ext cx="3762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3961" name="Line 9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3962" name="Group 10"/>
          <p:cNvGrpSpPr>
            <a:grpSpLocks/>
          </p:cNvGrpSpPr>
          <p:nvPr/>
        </p:nvGrpSpPr>
        <p:grpSpPr bwMode="auto">
          <a:xfrm>
            <a:off x="3298825" y="1847850"/>
            <a:ext cx="4991100" cy="320675"/>
            <a:chOff x="2078" y="1164"/>
            <a:chExt cx="3144" cy="202"/>
          </a:xfrm>
        </p:grpSpPr>
        <p:pic>
          <p:nvPicPr>
            <p:cNvPr id="893963" name="Picture 1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187"/>
              <a:ext cx="1190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3964" name="Picture 1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" y="1164"/>
              <a:ext cx="176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3965" name="Rectangle 13"/>
          <p:cNvSpPr>
            <a:spLocks noChangeArrowheads="1"/>
          </p:cNvSpPr>
          <p:nvPr/>
        </p:nvSpPr>
        <p:spPr bwMode="auto">
          <a:xfrm>
            <a:off x="3244850" y="1787525"/>
            <a:ext cx="2697163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396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3638"/>
            <a:ext cx="7445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67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585788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93968" name="Group 16"/>
          <p:cNvGrpSpPr>
            <a:grpSpLocks/>
          </p:cNvGrpSpPr>
          <p:nvPr/>
        </p:nvGrpSpPr>
        <p:grpSpPr bwMode="auto">
          <a:xfrm>
            <a:off x="1416050" y="2147888"/>
            <a:ext cx="1481138" cy="1868487"/>
            <a:chOff x="892" y="1353"/>
            <a:chExt cx="933" cy="1177"/>
          </a:xfrm>
        </p:grpSpPr>
        <p:pic>
          <p:nvPicPr>
            <p:cNvPr id="893969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783"/>
              <a:ext cx="8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3970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968"/>
              <a:ext cx="69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3971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160"/>
              <a:ext cx="77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3972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352"/>
              <a:ext cx="81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3973" name="Rectangle 21"/>
            <p:cNvSpPr>
              <a:spLocks noChangeArrowheads="1"/>
            </p:cNvSpPr>
            <p:nvPr/>
          </p:nvSpPr>
          <p:spPr bwMode="auto">
            <a:xfrm>
              <a:off x="892" y="1776"/>
              <a:ext cx="933" cy="75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974" name="Line 22"/>
            <p:cNvSpPr>
              <a:spLocks noChangeShapeType="1"/>
            </p:cNvSpPr>
            <p:nvPr/>
          </p:nvSpPr>
          <p:spPr bwMode="auto">
            <a:xfrm flipV="1">
              <a:off x="1392" y="1353"/>
              <a:ext cx="236" cy="42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3975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3976" name="Group 24"/>
          <p:cNvGrpSpPr>
            <a:grpSpLocks/>
          </p:cNvGrpSpPr>
          <p:nvPr/>
        </p:nvGrpSpPr>
        <p:grpSpPr bwMode="auto">
          <a:xfrm>
            <a:off x="2914650" y="2184400"/>
            <a:ext cx="2647950" cy="939800"/>
            <a:chOff x="1836" y="1376"/>
            <a:chExt cx="1668" cy="592"/>
          </a:xfrm>
        </p:grpSpPr>
        <p:pic>
          <p:nvPicPr>
            <p:cNvPr id="893977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687"/>
              <a:ext cx="1142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3978" name="Rectangle 26"/>
            <p:cNvSpPr>
              <a:spLocks noChangeArrowheads="1"/>
            </p:cNvSpPr>
            <p:nvPr/>
          </p:nvSpPr>
          <p:spPr bwMode="auto">
            <a:xfrm>
              <a:off x="2256" y="1654"/>
              <a:ext cx="1248" cy="24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979" name="Line 27"/>
            <p:cNvSpPr>
              <a:spLocks noChangeShapeType="1"/>
            </p:cNvSpPr>
            <p:nvPr/>
          </p:nvSpPr>
          <p:spPr bwMode="auto">
            <a:xfrm flipV="1">
              <a:off x="2880" y="1376"/>
              <a:ext cx="0" cy="2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3980" name="Line 28"/>
            <p:cNvSpPr>
              <a:spLocks noChangeShapeType="1"/>
            </p:cNvSpPr>
            <p:nvPr/>
          </p:nvSpPr>
          <p:spPr bwMode="auto">
            <a:xfrm flipH="1">
              <a:off x="1836" y="1774"/>
              <a:ext cx="420" cy="19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93981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37088"/>
            <a:ext cx="209867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82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4949825"/>
            <a:ext cx="1946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3983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13225"/>
            <a:ext cx="3382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3984" name="Line 32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3985" name="Group 33"/>
          <p:cNvGrpSpPr>
            <a:grpSpLocks/>
          </p:cNvGrpSpPr>
          <p:nvPr/>
        </p:nvGrpSpPr>
        <p:grpSpPr bwMode="auto">
          <a:xfrm>
            <a:off x="3276600" y="5410200"/>
            <a:ext cx="4800600" cy="1250950"/>
            <a:chOff x="2064" y="3408"/>
            <a:chExt cx="3024" cy="788"/>
          </a:xfrm>
        </p:grpSpPr>
        <p:pic>
          <p:nvPicPr>
            <p:cNvPr id="893986" name="Picture 3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648"/>
              <a:ext cx="3024" cy="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3987" name="Picture 3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95367">
              <a:off x="2671" y="3473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3988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588A2-C0F5-4D44-B792-19125C3AC058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894999" name="Group 23"/>
          <p:cNvGrpSpPr>
            <a:grpSpLocks/>
          </p:cNvGrpSpPr>
          <p:nvPr/>
        </p:nvGrpSpPr>
        <p:grpSpPr bwMode="auto">
          <a:xfrm>
            <a:off x="5334000" y="36513"/>
            <a:ext cx="3775075" cy="544512"/>
            <a:chOff x="3360" y="23"/>
            <a:chExt cx="2378" cy="343"/>
          </a:xfrm>
        </p:grpSpPr>
        <p:pic>
          <p:nvPicPr>
            <p:cNvPr id="895000" name="Picture 2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"/>
              <a:ext cx="2378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5001" name="Picture 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" y="213"/>
              <a:ext cx="215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498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98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28600"/>
            <a:ext cx="2986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498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8963"/>
            <a:ext cx="3762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498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498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3638"/>
            <a:ext cx="7445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98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498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2425"/>
            <a:ext cx="3382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98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46288"/>
            <a:ext cx="209867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98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2101850"/>
            <a:ext cx="5313363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990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91200"/>
            <a:ext cx="48006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4991" name="Group 15"/>
          <p:cNvGrpSpPr>
            <a:grpSpLocks/>
          </p:cNvGrpSpPr>
          <p:nvPr/>
        </p:nvGrpSpPr>
        <p:grpSpPr bwMode="auto">
          <a:xfrm>
            <a:off x="228600" y="4213225"/>
            <a:ext cx="3382963" cy="1425575"/>
            <a:chOff x="144" y="2654"/>
            <a:chExt cx="2131" cy="898"/>
          </a:xfrm>
        </p:grpSpPr>
        <p:pic>
          <p:nvPicPr>
            <p:cNvPr id="894992" name="Picture 1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921"/>
              <a:ext cx="1322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993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654"/>
              <a:ext cx="213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4994" name="Picture 1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3195"/>
              <a:ext cx="238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4995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565525"/>
            <a:ext cx="2873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996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556000"/>
            <a:ext cx="3327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4997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948113"/>
            <a:ext cx="8374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4998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16763E-6 L -8.33333E-7 -0.37735 " pathEditMode="relative" ptsTypes="AA">
                                      <p:cBhvr>
                                        <p:cTn id="6" dur="500" fill="hold"/>
                                        <p:tgtEl>
                                          <p:spTgt spid="894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27168E-6 L 0.00834 -0.53272 " pathEditMode="relative" ptsTypes="AA">
                                      <p:cBhvr>
                                        <p:cTn id="8" dur="500" fill="hold"/>
                                        <p:tgtEl>
                                          <p:spTgt spid="894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565525"/>
            <a:ext cx="28733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556000"/>
            <a:ext cx="3327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2277-6930-4161-A818-15F5FAF105F0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896027" name="Group 27"/>
          <p:cNvGrpSpPr>
            <a:grpSpLocks/>
          </p:cNvGrpSpPr>
          <p:nvPr/>
        </p:nvGrpSpPr>
        <p:grpSpPr bwMode="auto">
          <a:xfrm>
            <a:off x="5334000" y="36513"/>
            <a:ext cx="3775075" cy="544512"/>
            <a:chOff x="3360" y="23"/>
            <a:chExt cx="2378" cy="343"/>
          </a:xfrm>
        </p:grpSpPr>
        <p:pic>
          <p:nvPicPr>
            <p:cNvPr id="896028" name="Picture 2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"/>
              <a:ext cx="2378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29" name="Picture 2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" y="213"/>
              <a:ext cx="215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600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0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28600"/>
            <a:ext cx="2986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600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8963"/>
            <a:ext cx="3762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6008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600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3638"/>
            <a:ext cx="7445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6010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601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2425"/>
            <a:ext cx="33829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1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46288"/>
            <a:ext cx="209867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1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2101850"/>
            <a:ext cx="5313363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1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949700"/>
            <a:ext cx="83740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1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4613275"/>
            <a:ext cx="3327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601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57775"/>
            <a:ext cx="8639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6032" name="Group 32"/>
          <p:cNvGrpSpPr>
            <a:grpSpLocks/>
          </p:cNvGrpSpPr>
          <p:nvPr/>
        </p:nvGrpSpPr>
        <p:grpSpPr bwMode="auto">
          <a:xfrm>
            <a:off x="185738" y="5867400"/>
            <a:ext cx="7818437" cy="838200"/>
            <a:chOff x="117" y="3696"/>
            <a:chExt cx="4925" cy="528"/>
          </a:xfrm>
        </p:grpSpPr>
        <p:pic>
          <p:nvPicPr>
            <p:cNvPr id="896020" name="Picture 2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" y="3696"/>
              <a:ext cx="410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6030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914"/>
              <a:ext cx="432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6022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19625"/>
            <a:ext cx="30813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6023" name="Line 23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6024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B7E9-158D-448F-A3C9-D6CBFA623D5E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897053" name="Group 29"/>
          <p:cNvGrpSpPr>
            <a:grpSpLocks/>
          </p:cNvGrpSpPr>
          <p:nvPr/>
        </p:nvGrpSpPr>
        <p:grpSpPr bwMode="auto">
          <a:xfrm>
            <a:off x="5334000" y="36513"/>
            <a:ext cx="3775075" cy="544512"/>
            <a:chOff x="3360" y="23"/>
            <a:chExt cx="2378" cy="343"/>
          </a:xfrm>
        </p:grpSpPr>
        <p:pic>
          <p:nvPicPr>
            <p:cNvPr id="897054" name="Picture 3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"/>
              <a:ext cx="2378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7055" name="Picture 3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" y="213"/>
              <a:ext cx="215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70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1622425"/>
            <a:ext cx="377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70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635125"/>
            <a:ext cx="6597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703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7058" name="Group 34"/>
          <p:cNvGrpSpPr>
            <a:grpSpLocks/>
          </p:cNvGrpSpPr>
          <p:nvPr/>
        </p:nvGrpSpPr>
        <p:grpSpPr bwMode="auto">
          <a:xfrm>
            <a:off x="185738" y="5867400"/>
            <a:ext cx="7818437" cy="838200"/>
            <a:chOff x="117" y="3696"/>
            <a:chExt cx="4925" cy="528"/>
          </a:xfrm>
        </p:grpSpPr>
        <p:pic>
          <p:nvPicPr>
            <p:cNvPr id="897051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" y="3696"/>
              <a:ext cx="410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7056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914"/>
              <a:ext cx="432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703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28600"/>
            <a:ext cx="2986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703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8963"/>
            <a:ext cx="3762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703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7035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3638"/>
            <a:ext cx="7445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7036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703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46288"/>
            <a:ext cx="209867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703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2101850"/>
            <a:ext cx="5313363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703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617663"/>
            <a:ext cx="2460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704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1622425"/>
            <a:ext cx="377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704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5054600"/>
            <a:ext cx="6597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7042" name="Line 18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7043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180013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7044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4953000"/>
            <a:ext cx="63658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7045" name="Line 21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7046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00902 -0.493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97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2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43333 4.81481E-6 " pathEditMode="relative" ptsTypes="AA">
                                      <p:cBhvr>
                                        <p:cTn id="8" dur="500" fill="hold"/>
                                        <p:tgtEl>
                                          <p:spTgt spid="897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238A-4958-4A8E-9C6B-AB91D2583B8E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898086" name="Group 38"/>
          <p:cNvGrpSpPr>
            <a:grpSpLocks/>
          </p:cNvGrpSpPr>
          <p:nvPr/>
        </p:nvGrpSpPr>
        <p:grpSpPr bwMode="auto">
          <a:xfrm>
            <a:off x="185738" y="5867400"/>
            <a:ext cx="7818437" cy="838200"/>
            <a:chOff x="117" y="3696"/>
            <a:chExt cx="4925" cy="528"/>
          </a:xfrm>
        </p:grpSpPr>
        <p:pic>
          <p:nvPicPr>
            <p:cNvPr id="898087" name="Picture 3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" y="3696"/>
              <a:ext cx="410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088" name="Picture 4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914"/>
              <a:ext cx="432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8083" name="Group 35"/>
          <p:cNvGrpSpPr>
            <a:grpSpLocks/>
          </p:cNvGrpSpPr>
          <p:nvPr/>
        </p:nvGrpSpPr>
        <p:grpSpPr bwMode="auto">
          <a:xfrm>
            <a:off x="5334000" y="36513"/>
            <a:ext cx="3775075" cy="544512"/>
            <a:chOff x="3360" y="23"/>
            <a:chExt cx="2378" cy="343"/>
          </a:xfrm>
        </p:grpSpPr>
        <p:pic>
          <p:nvPicPr>
            <p:cNvPr id="898084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"/>
              <a:ext cx="2378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8085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" y="213"/>
              <a:ext cx="215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98053" name="Group 5"/>
          <p:cNvGrpSpPr>
            <a:grpSpLocks/>
          </p:cNvGrpSpPr>
          <p:nvPr/>
        </p:nvGrpSpPr>
        <p:grpSpPr bwMode="auto">
          <a:xfrm>
            <a:off x="3124200" y="4441825"/>
            <a:ext cx="2190750" cy="269875"/>
            <a:chOff x="1968" y="2798"/>
            <a:chExt cx="1380" cy="170"/>
          </a:xfrm>
        </p:grpSpPr>
        <p:pic>
          <p:nvPicPr>
            <p:cNvPr id="898054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798"/>
              <a:ext cx="792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8055" name="Line 7"/>
            <p:cNvSpPr>
              <a:spLocks noChangeShapeType="1"/>
            </p:cNvSpPr>
            <p:nvPr/>
          </p:nvSpPr>
          <p:spPr bwMode="auto">
            <a:xfrm>
              <a:off x="2784" y="2880"/>
              <a:ext cx="5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9805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1622425"/>
            <a:ext cx="377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805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635125"/>
            <a:ext cx="6597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8058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617663"/>
            <a:ext cx="2460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8062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806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28600"/>
            <a:ext cx="2986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806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8963"/>
            <a:ext cx="3762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8065" name="Line 17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806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3638"/>
            <a:ext cx="7445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8067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806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46288"/>
            <a:ext cx="209867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806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2101850"/>
            <a:ext cx="5313363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8070" name="Line 22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8071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181600"/>
            <a:ext cx="1625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8072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4953000"/>
            <a:ext cx="63658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8073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4343400"/>
            <a:ext cx="32115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8074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19500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8075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352800"/>
            <a:ext cx="572928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8076" name="Line 28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8077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3733800"/>
            <a:ext cx="850900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8078" name="Line 30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79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8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8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898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7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770B-2115-4DF6-A105-A64ECF49B815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899124" name="Group 52"/>
          <p:cNvGrpSpPr>
            <a:grpSpLocks/>
          </p:cNvGrpSpPr>
          <p:nvPr/>
        </p:nvGrpSpPr>
        <p:grpSpPr bwMode="auto">
          <a:xfrm>
            <a:off x="5334000" y="36513"/>
            <a:ext cx="3775075" cy="544512"/>
            <a:chOff x="3360" y="23"/>
            <a:chExt cx="2378" cy="343"/>
          </a:xfrm>
        </p:grpSpPr>
        <p:pic>
          <p:nvPicPr>
            <p:cNvPr id="899125" name="Picture 5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"/>
              <a:ext cx="2378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9126" name="Picture 5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" y="213"/>
              <a:ext cx="215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907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907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28600"/>
            <a:ext cx="2986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908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8963"/>
            <a:ext cx="3762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9081" name="Line 9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908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9083" name="Group 11"/>
          <p:cNvGrpSpPr>
            <a:grpSpLocks/>
          </p:cNvGrpSpPr>
          <p:nvPr/>
        </p:nvGrpSpPr>
        <p:grpSpPr bwMode="auto">
          <a:xfrm>
            <a:off x="228600" y="1163638"/>
            <a:ext cx="7926388" cy="1884362"/>
            <a:chOff x="144" y="733"/>
            <a:chExt cx="4993" cy="1187"/>
          </a:xfrm>
        </p:grpSpPr>
        <p:pic>
          <p:nvPicPr>
            <p:cNvPr id="899084" name="Picture 1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89"/>
              <a:ext cx="1322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9085" name="Picture 1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" y="1022"/>
              <a:ext cx="23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9086" name="Picture 1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" y="1030"/>
              <a:ext cx="41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9087" name="Picture 1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33"/>
              <a:ext cx="46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9088" name="Picture 1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1324"/>
              <a:ext cx="3347" cy="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9089" name="Picture 1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1019"/>
              <a:ext cx="15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9090" name="Line 18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9091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9163"/>
            <a:ext cx="213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9092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4402138"/>
            <a:ext cx="421322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9093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5410200"/>
            <a:ext cx="63087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9094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352800"/>
            <a:ext cx="76501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9095" name="Group 23"/>
          <p:cNvGrpSpPr>
            <a:grpSpLocks/>
          </p:cNvGrpSpPr>
          <p:nvPr/>
        </p:nvGrpSpPr>
        <p:grpSpPr bwMode="auto">
          <a:xfrm>
            <a:off x="838200" y="3716338"/>
            <a:ext cx="8234363" cy="528637"/>
            <a:chOff x="528" y="2341"/>
            <a:chExt cx="5187" cy="333"/>
          </a:xfrm>
        </p:grpSpPr>
        <p:pic>
          <p:nvPicPr>
            <p:cNvPr id="899096" name="Picture 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341"/>
              <a:ext cx="5187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9097" name="Rectangle 25"/>
            <p:cNvSpPr>
              <a:spLocks noChangeArrowheads="1"/>
            </p:cNvSpPr>
            <p:nvPr/>
          </p:nvSpPr>
          <p:spPr bwMode="auto">
            <a:xfrm>
              <a:off x="2101" y="2376"/>
              <a:ext cx="772" cy="27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9098" name="Line 26"/>
          <p:cNvSpPr>
            <a:spLocks noChangeShapeType="1"/>
          </p:cNvSpPr>
          <p:nvPr/>
        </p:nvSpPr>
        <p:spPr bwMode="auto">
          <a:xfrm>
            <a:off x="0" y="43259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9099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733925"/>
            <a:ext cx="9255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9100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4425"/>
            <a:ext cx="4905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9101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6142038"/>
            <a:ext cx="391001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9102" name="Line 30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9103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6172200"/>
            <a:ext cx="5921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9104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6608763"/>
            <a:ext cx="1049337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9105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99106" name="Group 34"/>
          <p:cNvGrpSpPr>
            <a:grpSpLocks/>
          </p:cNvGrpSpPr>
          <p:nvPr/>
        </p:nvGrpSpPr>
        <p:grpSpPr bwMode="auto">
          <a:xfrm>
            <a:off x="1270000" y="4422775"/>
            <a:ext cx="3430588" cy="304800"/>
            <a:chOff x="815" y="2784"/>
            <a:chExt cx="2161" cy="192"/>
          </a:xfrm>
        </p:grpSpPr>
        <p:pic>
          <p:nvPicPr>
            <p:cNvPr id="899107" name="Picture 3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" y="2784"/>
              <a:ext cx="201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9108" name="Line 36"/>
            <p:cNvSpPr>
              <a:spLocks noChangeShapeType="1"/>
            </p:cNvSpPr>
            <p:nvPr/>
          </p:nvSpPr>
          <p:spPr bwMode="auto">
            <a:xfrm>
              <a:off x="2784" y="2880"/>
              <a:ext cx="192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9109" name="Group 37"/>
          <p:cNvGrpSpPr>
            <a:grpSpLocks/>
          </p:cNvGrpSpPr>
          <p:nvPr/>
        </p:nvGrpSpPr>
        <p:grpSpPr bwMode="auto">
          <a:xfrm>
            <a:off x="90488" y="5181600"/>
            <a:ext cx="6069012" cy="484188"/>
            <a:chOff x="48" y="3264"/>
            <a:chExt cx="3823" cy="305"/>
          </a:xfrm>
        </p:grpSpPr>
        <p:pic>
          <p:nvPicPr>
            <p:cNvPr id="899110" name="Picture 3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264"/>
              <a:ext cx="3823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9111" name="Line 39"/>
            <p:cNvSpPr>
              <a:spLocks noChangeShapeType="1"/>
            </p:cNvSpPr>
            <p:nvPr/>
          </p:nvSpPr>
          <p:spPr bwMode="auto">
            <a:xfrm>
              <a:off x="2988" y="3408"/>
              <a:ext cx="144" cy="16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9112" name="Group 40"/>
          <p:cNvGrpSpPr>
            <a:grpSpLocks/>
          </p:cNvGrpSpPr>
          <p:nvPr/>
        </p:nvGrpSpPr>
        <p:grpSpPr bwMode="auto">
          <a:xfrm>
            <a:off x="5410200" y="2747963"/>
            <a:ext cx="3657600" cy="452437"/>
            <a:chOff x="3408" y="1731"/>
            <a:chExt cx="2304" cy="285"/>
          </a:xfrm>
        </p:grpSpPr>
        <p:pic>
          <p:nvPicPr>
            <p:cNvPr id="899113" name="Picture 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790"/>
              <a:ext cx="54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9114" name="Picture 4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1731"/>
              <a:ext cx="1629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99115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161088"/>
            <a:ext cx="292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9116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172200"/>
            <a:ext cx="5921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9117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08763"/>
            <a:ext cx="1049338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9118" name="Rectangle 46"/>
          <p:cNvSpPr>
            <a:spLocks noChangeArrowheads="1"/>
          </p:cNvSpPr>
          <p:nvPr/>
        </p:nvSpPr>
        <p:spPr bwMode="auto">
          <a:xfrm>
            <a:off x="1114425" y="2028825"/>
            <a:ext cx="1435100" cy="10239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9119" name="Group 47"/>
          <p:cNvGrpSpPr>
            <a:grpSpLocks/>
          </p:cNvGrpSpPr>
          <p:nvPr/>
        </p:nvGrpSpPr>
        <p:grpSpPr bwMode="auto">
          <a:xfrm>
            <a:off x="127000" y="2667000"/>
            <a:ext cx="987425" cy="549275"/>
            <a:chOff x="80" y="1680"/>
            <a:chExt cx="622" cy="346"/>
          </a:xfrm>
        </p:grpSpPr>
        <p:pic>
          <p:nvPicPr>
            <p:cNvPr id="899120" name="Picture 4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787"/>
              <a:ext cx="36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99121" name="Rectangle 49"/>
            <p:cNvSpPr>
              <a:spLocks noChangeArrowheads="1"/>
            </p:cNvSpPr>
            <p:nvPr/>
          </p:nvSpPr>
          <p:spPr bwMode="auto">
            <a:xfrm>
              <a:off x="80" y="1773"/>
              <a:ext cx="403" cy="253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9122" name="Line 50"/>
            <p:cNvSpPr>
              <a:spLocks noChangeShapeType="1"/>
            </p:cNvSpPr>
            <p:nvPr/>
          </p:nvSpPr>
          <p:spPr bwMode="auto">
            <a:xfrm flipV="1">
              <a:off x="480" y="1680"/>
              <a:ext cx="222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9123" name="Rectangle 5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9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9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9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9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99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9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9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98" grpId="0" animBg="1"/>
      <p:bldP spid="899102" grpId="0" animBg="1"/>
      <p:bldP spid="899118" grpId="0" animBg="1"/>
      <p:bldP spid="8991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AF349-0F36-4C56-9D5A-7673D8CB816F}" type="slidenum">
              <a:rPr lang="en-US"/>
              <a:pPr/>
              <a:t>3</a:t>
            </a:fld>
            <a:endParaRPr lang="en-US"/>
          </a:p>
        </p:txBody>
      </p:sp>
      <p:pic>
        <p:nvPicPr>
          <p:cNvPr id="9246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652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675" name="Line 3"/>
          <p:cNvSpPr>
            <a:spLocks noChangeShapeType="1"/>
          </p:cNvSpPr>
          <p:nvPr/>
        </p:nvSpPr>
        <p:spPr bwMode="auto">
          <a:xfrm>
            <a:off x="0" y="4556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76" name="Line 4"/>
          <p:cNvSpPr>
            <a:spLocks noChangeShapeType="1"/>
          </p:cNvSpPr>
          <p:nvPr/>
        </p:nvSpPr>
        <p:spPr bwMode="auto">
          <a:xfrm>
            <a:off x="477838" y="646113"/>
            <a:ext cx="775176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77" name="Line 5"/>
          <p:cNvSpPr>
            <a:spLocks noChangeShapeType="1"/>
          </p:cNvSpPr>
          <p:nvPr/>
        </p:nvSpPr>
        <p:spPr bwMode="auto">
          <a:xfrm rot="-5400000">
            <a:off x="438150" y="5635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78" name="Line 6"/>
          <p:cNvSpPr>
            <a:spLocks noChangeShapeType="1"/>
          </p:cNvSpPr>
          <p:nvPr/>
        </p:nvSpPr>
        <p:spPr bwMode="auto">
          <a:xfrm rot="-5400000">
            <a:off x="438150" y="2395538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79" name="Line 7"/>
          <p:cNvSpPr>
            <a:spLocks noChangeShapeType="1"/>
          </p:cNvSpPr>
          <p:nvPr/>
        </p:nvSpPr>
        <p:spPr bwMode="auto">
          <a:xfrm>
            <a:off x="8974138" y="681038"/>
            <a:ext cx="17462" cy="9080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80" name="Line 8"/>
          <p:cNvSpPr>
            <a:spLocks noChangeShapeType="1"/>
          </p:cNvSpPr>
          <p:nvPr/>
        </p:nvSpPr>
        <p:spPr bwMode="auto">
          <a:xfrm>
            <a:off x="8135938" y="681038"/>
            <a:ext cx="15875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81" name="Line 9"/>
          <p:cNvSpPr>
            <a:spLocks noChangeShapeType="1"/>
          </p:cNvSpPr>
          <p:nvPr/>
        </p:nvSpPr>
        <p:spPr bwMode="auto">
          <a:xfrm flipV="1">
            <a:off x="442913" y="492125"/>
            <a:ext cx="0" cy="2101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82" name="Line 10"/>
          <p:cNvSpPr>
            <a:spLocks noChangeShapeType="1"/>
          </p:cNvSpPr>
          <p:nvPr/>
        </p:nvSpPr>
        <p:spPr bwMode="auto">
          <a:xfrm>
            <a:off x="228600" y="1593850"/>
            <a:ext cx="8912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83" name="Line 11"/>
          <p:cNvSpPr>
            <a:spLocks noChangeShapeType="1"/>
          </p:cNvSpPr>
          <p:nvPr/>
        </p:nvSpPr>
        <p:spPr bwMode="auto">
          <a:xfrm>
            <a:off x="442913" y="2478088"/>
            <a:ext cx="77327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84" name="Oval 12"/>
          <p:cNvSpPr>
            <a:spLocks noChangeArrowheads="1"/>
          </p:cNvSpPr>
          <p:nvPr/>
        </p:nvSpPr>
        <p:spPr bwMode="auto">
          <a:xfrm>
            <a:off x="8126413" y="2447925"/>
            <a:ext cx="52387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85" name="Line 13"/>
          <p:cNvSpPr>
            <a:spLocks noChangeShapeType="1"/>
          </p:cNvSpPr>
          <p:nvPr/>
        </p:nvSpPr>
        <p:spPr bwMode="auto">
          <a:xfrm>
            <a:off x="8126413" y="644525"/>
            <a:ext cx="8683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86" name="Oval 14"/>
          <p:cNvSpPr>
            <a:spLocks noChangeArrowheads="1"/>
          </p:cNvSpPr>
          <p:nvPr/>
        </p:nvSpPr>
        <p:spPr bwMode="auto">
          <a:xfrm>
            <a:off x="8116888" y="623888"/>
            <a:ext cx="34925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87" name="Line 15"/>
          <p:cNvSpPr>
            <a:spLocks noChangeShapeType="1"/>
          </p:cNvSpPr>
          <p:nvPr/>
        </p:nvSpPr>
        <p:spPr bwMode="auto">
          <a:xfrm>
            <a:off x="8139113" y="15160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688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1751013"/>
            <a:ext cx="3968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689" name="Line 17"/>
          <p:cNvSpPr>
            <a:spLocks noChangeShapeType="1"/>
          </p:cNvSpPr>
          <p:nvPr/>
        </p:nvSpPr>
        <p:spPr bwMode="auto">
          <a:xfrm>
            <a:off x="8993188" y="15160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690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1751013"/>
            <a:ext cx="1238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691" name="Oval 19"/>
          <p:cNvSpPr>
            <a:spLocks noChangeArrowheads="1"/>
          </p:cNvSpPr>
          <p:nvPr/>
        </p:nvSpPr>
        <p:spPr bwMode="auto">
          <a:xfrm>
            <a:off x="411163" y="2449513"/>
            <a:ext cx="55562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4692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374900"/>
            <a:ext cx="355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93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46100"/>
            <a:ext cx="123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9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725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95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6200"/>
            <a:ext cx="8716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696" name="Line 24"/>
          <p:cNvSpPr>
            <a:spLocks noChangeShapeType="1"/>
          </p:cNvSpPr>
          <p:nvPr/>
        </p:nvSpPr>
        <p:spPr bwMode="auto">
          <a:xfrm>
            <a:off x="477838" y="2832100"/>
            <a:ext cx="6840537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7" name="Line 25"/>
          <p:cNvSpPr>
            <a:spLocks noChangeShapeType="1"/>
          </p:cNvSpPr>
          <p:nvPr/>
        </p:nvSpPr>
        <p:spPr bwMode="auto">
          <a:xfrm rot="-5400000">
            <a:off x="438150" y="27495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98" name="Line 26"/>
          <p:cNvSpPr>
            <a:spLocks noChangeShapeType="1"/>
          </p:cNvSpPr>
          <p:nvPr/>
        </p:nvSpPr>
        <p:spPr bwMode="auto">
          <a:xfrm rot="-5400000">
            <a:off x="438150" y="4581525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699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13238"/>
            <a:ext cx="3032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700" name="Line 28"/>
          <p:cNvSpPr>
            <a:spLocks noChangeShapeType="1"/>
          </p:cNvSpPr>
          <p:nvPr/>
        </p:nvSpPr>
        <p:spPr bwMode="auto">
          <a:xfrm>
            <a:off x="8974138" y="2867025"/>
            <a:ext cx="17462" cy="9080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1" name="Line 29"/>
          <p:cNvSpPr>
            <a:spLocks noChangeShapeType="1"/>
          </p:cNvSpPr>
          <p:nvPr/>
        </p:nvSpPr>
        <p:spPr bwMode="auto">
          <a:xfrm>
            <a:off x="7283450" y="4664075"/>
            <a:ext cx="8556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2" name="Line 30"/>
          <p:cNvSpPr>
            <a:spLocks noChangeShapeType="1"/>
          </p:cNvSpPr>
          <p:nvPr/>
        </p:nvSpPr>
        <p:spPr bwMode="auto">
          <a:xfrm>
            <a:off x="8220075" y="2867025"/>
            <a:ext cx="15875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3" name="Line 31"/>
          <p:cNvSpPr>
            <a:spLocks noChangeShapeType="1"/>
          </p:cNvSpPr>
          <p:nvPr/>
        </p:nvSpPr>
        <p:spPr bwMode="auto">
          <a:xfrm>
            <a:off x="8135938" y="2867025"/>
            <a:ext cx="15875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4" name="Line 32"/>
          <p:cNvSpPr>
            <a:spLocks noChangeShapeType="1"/>
          </p:cNvSpPr>
          <p:nvPr/>
        </p:nvSpPr>
        <p:spPr bwMode="auto">
          <a:xfrm>
            <a:off x="7280275" y="2867025"/>
            <a:ext cx="17463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5" name="Line 33"/>
          <p:cNvSpPr>
            <a:spLocks noChangeShapeType="1"/>
          </p:cNvSpPr>
          <p:nvPr/>
        </p:nvSpPr>
        <p:spPr bwMode="auto">
          <a:xfrm flipV="1">
            <a:off x="442913" y="2678113"/>
            <a:ext cx="0" cy="2101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6" name="Line 34"/>
          <p:cNvSpPr>
            <a:spLocks noChangeShapeType="1"/>
          </p:cNvSpPr>
          <p:nvPr/>
        </p:nvSpPr>
        <p:spPr bwMode="auto">
          <a:xfrm>
            <a:off x="228600" y="3783013"/>
            <a:ext cx="8912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7" name="Line 35"/>
          <p:cNvSpPr>
            <a:spLocks noChangeShapeType="1"/>
          </p:cNvSpPr>
          <p:nvPr/>
        </p:nvSpPr>
        <p:spPr bwMode="auto">
          <a:xfrm>
            <a:off x="442913" y="4664075"/>
            <a:ext cx="68214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08" name="Oval 36"/>
          <p:cNvSpPr>
            <a:spLocks noChangeArrowheads="1"/>
          </p:cNvSpPr>
          <p:nvPr/>
        </p:nvSpPr>
        <p:spPr bwMode="auto">
          <a:xfrm>
            <a:off x="7264400" y="4633913"/>
            <a:ext cx="52388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09" name="Line 37"/>
          <p:cNvSpPr>
            <a:spLocks noChangeShapeType="1"/>
          </p:cNvSpPr>
          <p:nvPr/>
        </p:nvSpPr>
        <p:spPr bwMode="auto">
          <a:xfrm>
            <a:off x="7289800" y="2830513"/>
            <a:ext cx="836613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10" name="Line 38"/>
          <p:cNvSpPr>
            <a:spLocks noChangeShapeType="1"/>
          </p:cNvSpPr>
          <p:nvPr/>
        </p:nvSpPr>
        <p:spPr bwMode="auto">
          <a:xfrm>
            <a:off x="8140700" y="4664075"/>
            <a:ext cx="85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11" name="Oval 39"/>
          <p:cNvSpPr>
            <a:spLocks noChangeArrowheads="1"/>
          </p:cNvSpPr>
          <p:nvPr/>
        </p:nvSpPr>
        <p:spPr bwMode="auto">
          <a:xfrm>
            <a:off x="8210550" y="4633913"/>
            <a:ext cx="50800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12" name="Line 40"/>
          <p:cNvSpPr>
            <a:spLocks noChangeShapeType="1"/>
          </p:cNvSpPr>
          <p:nvPr/>
        </p:nvSpPr>
        <p:spPr bwMode="auto">
          <a:xfrm>
            <a:off x="8210550" y="2830513"/>
            <a:ext cx="7858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13" name="Oval 41"/>
          <p:cNvSpPr>
            <a:spLocks noChangeArrowheads="1"/>
          </p:cNvSpPr>
          <p:nvPr/>
        </p:nvSpPr>
        <p:spPr bwMode="auto">
          <a:xfrm>
            <a:off x="8194675" y="2809875"/>
            <a:ext cx="34925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14" name="Oval 42"/>
          <p:cNvSpPr>
            <a:spLocks noChangeArrowheads="1"/>
          </p:cNvSpPr>
          <p:nvPr/>
        </p:nvSpPr>
        <p:spPr bwMode="auto">
          <a:xfrm>
            <a:off x="8126413" y="4645025"/>
            <a:ext cx="34925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15" name="Oval 43"/>
          <p:cNvSpPr>
            <a:spLocks noChangeArrowheads="1"/>
          </p:cNvSpPr>
          <p:nvPr/>
        </p:nvSpPr>
        <p:spPr bwMode="auto">
          <a:xfrm>
            <a:off x="7246938" y="2809875"/>
            <a:ext cx="33337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16" name="Line 44"/>
          <p:cNvSpPr>
            <a:spLocks noChangeShapeType="1"/>
          </p:cNvSpPr>
          <p:nvPr/>
        </p:nvSpPr>
        <p:spPr bwMode="auto">
          <a:xfrm>
            <a:off x="7283450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717" name="Picture 4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3937000"/>
            <a:ext cx="4095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718" name="Line 46"/>
          <p:cNvSpPr>
            <a:spLocks noChangeShapeType="1"/>
          </p:cNvSpPr>
          <p:nvPr/>
        </p:nvSpPr>
        <p:spPr bwMode="auto">
          <a:xfrm>
            <a:off x="8139113" y="3702050"/>
            <a:ext cx="0" cy="173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719" name="Picture 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3937000"/>
            <a:ext cx="3968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720" name="Line 48"/>
          <p:cNvSpPr>
            <a:spLocks noChangeShapeType="1"/>
          </p:cNvSpPr>
          <p:nvPr/>
        </p:nvSpPr>
        <p:spPr bwMode="auto">
          <a:xfrm>
            <a:off x="8993188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721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3937000"/>
            <a:ext cx="1238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722" name="Line 50"/>
          <p:cNvSpPr>
            <a:spLocks noChangeShapeType="1"/>
          </p:cNvSpPr>
          <p:nvPr/>
        </p:nvSpPr>
        <p:spPr bwMode="auto">
          <a:xfrm>
            <a:off x="8220075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723" name="Picture 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4506913"/>
            <a:ext cx="5619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724" name="Line 52"/>
          <p:cNvSpPr>
            <a:spLocks noChangeShapeType="1"/>
          </p:cNvSpPr>
          <p:nvPr/>
        </p:nvSpPr>
        <p:spPr bwMode="auto">
          <a:xfrm flipH="1" flipV="1">
            <a:off x="8253413" y="3806825"/>
            <a:ext cx="390525" cy="658813"/>
          </a:xfrm>
          <a:prstGeom prst="line">
            <a:avLst/>
          </a:prstGeom>
          <a:noFill/>
          <a:ln w="28575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25" name="Oval 53"/>
          <p:cNvSpPr>
            <a:spLocks noChangeArrowheads="1"/>
          </p:cNvSpPr>
          <p:nvPr/>
        </p:nvSpPr>
        <p:spPr bwMode="auto">
          <a:xfrm>
            <a:off x="411163" y="4633913"/>
            <a:ext cx="55562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26" name="Oval 54"/>
          <p:cNvSpPr>
            <a:spLocks noChangeArrowheads="1"/>
          </p:cNvSpPr>
          <p:nvPr/>
        </p:nvSpPr>
        <p:spPr bwMode="auto">
          <a:xfrm>
            <a:off x="8101013" y="2801938"/>
            <a:ext cx="52387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27" name="Line 55"/>
          <p:cNvSpPr>
            <a:spLocks noChangeShapeType="1"/>
          </p:cNvSpPr>
          <p:nvPr/>
        </p:nvSpPr>
        <p:spPr bwMode="auto">
          <a:xfrm>
            <a:off x="0" y="264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728" name="Picture 5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560888"/>
            <a:ext cx="3556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29" name="Picture 5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732088"/>
            <a:ext cx="123825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730" name="Line 58"/>
          <p:cNvSpPr>
            <a:spLocks noChangeShapeType="1"/>
          </p:cNvSpPr>
          <p:nvPr/>
        </p:nvSpPr>
        <p:spPr bwMode="auto">
          <a:xfrm>
            <a:off x="0" y="482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4731" name="Picture 5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5776913"/>
            <a:ext cx="4878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32" name="Picture 6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5310188"/>
            <a:ext cx="3876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733" name="Oval 61"/>
          <p:cNvSpPr>
            <a:spLocks noChangeArrowheads="1"/>
          </p:cNvSpPr>
          <p:nvPr/>
        </p:nvSpPr>
        <p:spPr bwMode="auto">
          <a:xfrm>
            <a:off x="401638" y="15621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4734" name="Group 62"/>
          <p:cNvGrpSpPr>
            <a:grpSpLocks/>
          </p:cNvGrpSpPr>
          <p:nvPr/>
        </p:nvGrpSpPr>
        <p:grpSpPr bwMode="auto">
          <a:xfrm>
            <a:off x="5791200" y="6092825"/>
            <a:ext cx="2362200" cy="625475"/>
            <a:chOff x="3648" y="3838"/>
            <a:chExt cx="1488" cy="394"/>
          </a:xfrm>
        </p:grpSpPr>
        <p:sp>
          <p:nvSpPr>
            <p:cNvPr id="924735" name="AutoShape 63"/>
            <p:cNvSpPr>
              <a:spLocks/>
            </p:cNvSpPr>
            <p:nvPr/>
          </p:nvSpPr>
          <p:spPr bwMode="auto">
            <a:xfrm rot="-5400000">
              <a:off x="4435" y="3291"/>
              <a:ext cx="144" cy="1238"/>
            </a:xfrm>
            <a:prstGeom prst="leftBrace">
              <a:avLst>
                <a:gd name="adj1" fmla="val 71644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4736" name="Picture 6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32"/>
              <a:ext cx="148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4737" name="AutoShape 65"/>
          <p:cNvSpPr>
            <a:spLocks/>
          </p:cNvSpPr>
          <p:nvPr/>
        </p:nvSpPr>
        <p:spPr bwMode="auto">
          <a:xfrm rot="5400000">
            <a:off x="7635082" y="3259931"/>
            <a:ext cx="152400" cy="795337"/>
          </a:xfrm>
          <a:prstGeom prst="leftBrace">
            <a:avLst>
              <a:gd name="adj1" fmla="val 43490"/>
              <a:gd name="adj2" fmla="val 50000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4738" name="Picture 6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5776913"/>
            <a:ext cx="40084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39" name="Picture 6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376988"/>
            <a:ext cx="15748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40" name="Picture 6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6378575"/>
            <a:ext cx="12731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41" name="Picture 6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6380163"/>
            <a:ext cx="301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42" name="Picture 7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5319713"/>
            <a:ext cx="20955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743" name="Picture 7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5310188"/>
            <a:ext cx="2003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744" name="Line 72"/>
          <p:cNvSpPr>
            <a:spLocks noChangeShapeType="1"/>
          </p:cNvSpPr>
          <p:nvPr/>
        </p:nvSpPr>
        <p:spPr bwMode="auto">
          <a:xfrm flipH="1">
            <a:off x="381000" y="990600"/>
            <a:ext cx="4267200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45" name="Line 73"/>
          <p:cNvSpPr>
            <a:spLocks noChangeShapeType="1"/>
          </p:cNvSpPr>
          <p:nvPr/>
        </p:nvSpPr>
        <p:spPr bwMode="auto">
          <a:xfrm>
            <a:off x="447675" y="3784600"/>
            <a:ext cx="76962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46" name="Line 74"/>
          <p:cNvSpPr>
            <a:spLocks noChangeShapeType="1"/>
          </p:cNvSpPr>
          <p:nvPr/>
        </p:nvSpPr>
        <p:spPr bwMode="auto">
          <a:xfrm>
            <a:off x="447675" y="1600200"/>
            <a:ext cx="7705725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47" name="Oval 75"/>
          <p:cNvSpPr>
            <a:spLocks noChangeArrowheads="1"/>
          </p:cNvSpPr>
          <p:nvPr/>
        </p:nvSpPr>
        <p:spPr bwMode="auto">
          <a:xfrm>
            <a:off x="8107363" y="15621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48" name="Oval 76"/>
          <p:cNvSpPr>
            <a:spLocks noChangeArrowheads="1"/>
          </p:cNvSpPr>
          <p:nvPr/>
        </p:nvSpPr>
        <p:spPr bwMode="auto">
          <a:xfrm>
            <a:off x="8107363" y="3746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49" name="AutoShape 77"/>
          <p:cNvSpPr>
            <a:spLocks/>
          </p:cNvSpPr>
          <p:nvPr/>
        </p:nvSpPr>
        <p:spPr bwMode="auto">
          <a:xfrm rot="5400000">
            <a:off x="3782219" y="265906"/>
            <a:ext cx="152400" cy="6783388"/>
          </a:xfrm>
          <a:prstGeom prst="leftBrace">
            <a:avLst>
              <a:gd name="adj1" fmla="val 370920"/>
              <a:gd name="adj2" fmla="val 50000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50" name="Oval 78"/>
          <p:cNvSpPr>
            <a:spLocks noChangeArrowheads="1"/>
          </p:cNvSpPr>
          <p:nvPr/>
        </p:nvSpPr>
        <p:spPr bwMode="auto">
          <a:xfrm>
            <a:off x="8939213" y="611188"/>
            <a:ext cx="55562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51" name="Oval 79"/>
          <p:cNvSpPr>
            <a:spLocks noChangeArrowheads="1"/>
          </p:cNvSpPr>
          <p:nvPr/>
        </p:nvSpPr>
        <p:spPr bwMode="auto">
          <a:xfrm>
            <a:off x="8939213" y="2797175"/>
            <a:ext cx="55562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52" name="Oval 80"/>
          <p:cNvSpPr>
            <a:spLocks noChangeArrowheads="1"/>
          </p:cNvSpPr>
          <p:nvPr/>
        </p:nvSpPr>
        <p:spPr bwMode="auto">
          <a:xfrm>
            <a:off x="401638" y="3746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53" name="Rectangle 8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54" name="Rectangle 8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4755" name="Picture 8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6380163"/>
            <a:ext cx="8937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4756" name="Rectangle 84"/>
          <p:cNvSpPr>
            <a:spLocks noChangeArrowheads="1"/>
          </p:cNvSpPr>
          <p:nvPr/>
        </p:nvSpPr>
        <p:spPr bwMode="auto">
          <a:xfrm>
            <a:off x="685800" y="6343650"/>
            <a:ext cx="4113213" cy="3571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57" name="Line 85"/>
          <p:cNvSpPr>
            <a:spLocks noChangeShapeType="1"/>
          </p:cNvSpPr>
          <p:nvPr/>
        </p:nvSpPr>
        <p:spPr bwMode="auto">
          <a:xfrm flipH="1">
            <a:off x="2420938" y="4800600"/>
            <a:ext cx="312420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4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4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2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0" dur="500"/>
                                        <p:tgtEl>
                                          <p:spTgt spid="924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924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4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4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4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4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4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4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24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4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4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4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4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4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2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2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2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" fill="hold"/>
                                        <p:tgtEl>
                                          <p:spTgt spid="9247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24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24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2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2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83" grpId="0" animBg="1"/>
      <p:bldP spid="924683" grpId="1" animBg="1"/>
      <p:bldP spid="924707" grpId="0" animBg="1"/>
      <p:bldP spid="924707" grpId="1" animBg="1"/>
      <p:bldP spid="924709" grpId="0" animBg="1"/>
      <p:bldP spid="924709" grpId="1" animBg="1"/>
      <p:bldP spid="924733" grpId="0" animBg="1"/>
      <p:bldP spid="924737" grpId="0" animBg="1"/>
      <p:bldP spid="924744" grpId="0" animBg="1"/>
      <p:bldP spid="924744" grpId="1" animBg="1"/>
      <p:bldP spid="924745" grpId="0" animBg="1"/>
      <p:bldP spid="924746" grpId="0" animBg="1"/>
      <p:bldP spid="924747" grpId="0" animBg="1"/>
      <p:bldP spid="924748" grpId="0" animBg="1"/>
      <p:bldP spid="924749" grpId="0" animBg="1"/>
      <p:bldP spid="924752" grpId="0" animBg="1"/>
      <p:bldP spid="924756" grpId="0" animBg="1"/>
      <p:bldP spid="924757" grpId="0" animBg="1"/>
      <p:bldP spid="92475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925C-A8D1-447A-B321-EA8B79DED31A}" type="slidenum">
              <a:rPr lang="en-US"/>
              <a:pPr/>
              <a:t>30</a:t>
            </a:fld>
            <a:endParaRPr lang="en-US"/>
          </a:p>
        </p:txBody>
      </p:sp>
      <p:grpSp>
        <p:nvGrpSpPr>
          <p:cNvPr id="900150" name="Group 54"/>
          <p:cNvGrpSpPr>
            <a:grpSpLocks/>
          </p:cNvGrpSpPr>
          <p:nvPr/>
        </p:nvGrpSpPr>
        <p:grpSpPr bwMode="auto">
          <a:xfrm>
            <a:off x="5334000" y="36513"/>
            <a:ext cx="3775075" cy="544512"/>
            <a:chOff x="3360" y="23"/>
            <a:chExt cx="2378" cy="343"/>
          </a:xfrm>
        </p:grpSpPr>
        <p:pic>
          <p:nvPicPr>
            <p:cNvPr id="900151" name="Picture 5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"/>
              <a:ext cx="2378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0152" name="Picture 5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" y="213"/>
              <a:ext cx="215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00098" name="Group 2"/>
          <p:cNvGrpSpPr>
            <a:grpSpLocks/>
          </p:cNvGrpSpPr>
          <p:nvPr/>
        </p:nvGrpSpPr>
        <p:grpSpPr bwMode="auto">
          <a:xfrm>
            <a:off x="838200" y="3716338"/>
            <a:ext cx="8234363" cy="528637"/>
            <a:chOff x="528" y="2341"/>
            <a:chExt cx="5187" cy="333"/>
          </a:xfrm>
        </p:grpSpPr>
        <p:pic>
          <p:nvPicPr>
            <p:cNvPr id="900099" name="Picture 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341"/>
              <a:ext cx="5187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0100" name="Rectangle 4"/>
            <p:cNvSpPr>
              <a:spLocks noChangeArrowheads="1"/>
            </p:cNvSpPr>
            <p:nvPr/>
          </p:nvSpPr>
          <p:spPr bwMode="auto">
            <a:xfrm>
              <a:off x="2101" y="2376"/>
              <a:ext cx="772" cy="27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0010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1622425"/>
            <a:ext cx="377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0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635125"/>
            <a:ext cx="6597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0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0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228600"/>
            <a:ext cx="2986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0108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8963"/>
            <a:ext cx="37623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0109" name="Line 13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0110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3638"/>
            <a:ext cx="74453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0111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0112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46288"/>
            <a:ext cx="209867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13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2101850"/>
            <a:ext cx="5313363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14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617663"/>
            <a:ext cx="24606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0115" name="Line 19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0116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9163"/>
            <a:ext cx="213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17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4402138"/>
            <a:ext cx="421322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18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5410200"/>
            <a:ext cx="63087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1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352800"/>
            <a:ext cx="76501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0120" name="Line 24"/>
          <p:cNvSpPr>
            <a:spLocks noChangeShapeType="1"/>
          </p:cNvSpPr>
          <p:nvPr/>
        </p:nvSpPr>
        <p:spPr bwMode="auto">
          <a:xfrm>
            <a:off x="0" y="43259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0121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733925"/>
            <a:ext cx="9255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22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4905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23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6142038"/>
            <a:ext cx="391001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0124" name="Line 28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0125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6172200"/>
            <a:ext cx="5921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26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0127" name="Group 31"/>
          <p:cNvGrpSpPr>
            <a:grpSpLocks/>
          </p:cNvGrpSpPr>
          <p:nvPr/>
        </p:nvGrpSpPr>
        <p:grpSpPr bwMode="auto">
          <a:xfrm>
            <a:off x="1270000" y="4422775"/>
            <a:ext cx="3430588" cy="304800"/>
            <a:chOff x="815" y="2784"/>
            <a:chExt cx="2161" cy="192"/>
          </a:xfrm>
        </p:grpSpPr>
        <p:pic>
          <p:nvPicPr>
            <p:cNvPr id="900128" name="Picture 3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" y="2784"/>
              <a:ext cx="201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0129" name="Line 33"/>
            <p:cNvSpPr>
              <a:spLocks noChangeShapeType="1"/>
            </p:cNvSpPr>
            <p:nvPr/>
          </p:nvSpPr>
          <p:spPr bwMode="auto">
            <a:xfrm>
              <a:off x="2784" y="2880"/>
              <a:ext cx="192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0130" name="Group 34"/>
          <p:cNvGrpSpPr>
            <a:grpSpLocks/>
          </p:cNvGrpSpPr>
          <p:nvPr/>
        </p:nvGrpSpPr>
        <p:grpSpPr bwMode="auto">
          <a:xfrm>
            <a:off x="90488" y="5181600"/>
            <a:ext cx="6069012" cy="484188"/>
            <a:chOff x="48" y="3264"/>
            <a:chExt cx="3823" cy="305"/>
          </a:xfrm>
        </p:grpSpPr>
        <p:pic>
          <p:nvPicPr>
            <p:cNvPr id="900131" name="Picture 3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264"/>
              <a:ext cx="3823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0132" name="Line 36"/>
            <p:cNvSpPr>
              <a:spLocks noChangeShapeType="1"/>
            </p:cNvSpPr>
            <p:nvPr/>
          </p:nvSpPr>
          <p:spPr bwMode="auto">
            <a:xfrm>
              <a:off x="2988" y="3408"/>
              <a:ext cx="144" cy="16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0133" name="Picture 3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161088"/>
            <a:ext cx="292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34" name="Picture 3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172200"/>
            <a:ext cx="5921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35" name="Picture 3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608763"/>
            <a:ext cx="1049338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0136" name="Picture 4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756">
            <a:off x="7772400" y="6122988"/>
            <a:ext cx="2413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0137" name="Rectangle 41"/>
          <p:cNvSpPr>
            <a:spLocks noChangeArrowheads="1"/>
          </p:cNvSpPr>
          <p:nvPr/>
        </p:nvSpPr>
        <p:spPr bwMode="auto">
          <a:xfrm>
            <a:off x="1114425" y="2028825"/>
            <a:ext cx="1435100" cy="10239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0138" name="Group 42"/>
          <p:cNvGrpSpPr>
            <a:grpSpLocks/>
          </p:cNvGrpSpPr>
          <p:nvPr/>
        </p:nvGrpSpPr>
        <p:grpSpPr bwMode="auto">
          <a:xfrm>
            <a:off x="5075238" y="2747963"/>
            <a:ext cx="4043362" cy="434975"/>
            <a:chOff x="3197" y="1731"/>
            <a:chExt cx="2547" cy="274"/>
          </a:xfrm>
        </p:grpSpPr>
        <p:pic>
          <p:nvPicPr>
            <p:cNvPr id="900139" name="Picture 4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" y="1790"/>
              <a:ext cx="54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0140" name="Picture 4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767"/>
              <a:ext cx="52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0141" name="Picture 4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8" y="1731"/>
              <a:ext cx="104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0142" name="Picture 4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" y="1824"/>
              <a:ext cx="285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00143" name="Group 47"/>
          <p:cNvGrpSpPr>
            <a:grpSpLocks/>
          </p:cNvGrpSpPr>
          <p:nvPr/>
        </p:nvGrpSpPr>
        <p:grpSpPr bwMode="auto">
          <a:xfrm>
            <a:off x="127000" y="2576513"/>
            <a:ext cx="987425" cy="649287"/>
            <a:chOff x="80" y="1623"/>
            <a:chExt cx="622" cy="409"/>
          </a:xfrm>
        </p:grpSpPr>
        <p:pic>
          <p:nvPicPr>
            <p:cNvPr id="900144" name="Picture 4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1728"/>
              <a:ext cx="309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0145" name="Rectangle 49"/>
            <p:cNvSpPr>
              <a:spLocks noChangeArrowheads="1"/>
            </p:cNvSpPr>
            <p:nvPr/>
          </p:nvSpPr>
          <p:spPr bwMode="auto">
            <a:xfrm>
              <a:off x="80" y="1715"/>
              <a:ext cx="403" cy="317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0146" name="Line 50"/>
            <p:cNvSpPr>
              <a:spLocks noChangeShapeType="1"/>
            </p:cNvSpPr>
            <p:nvPr/>
          </p:nvSpPr>
          <p:spPr bwMode="auto">
            <a:xfrm flipV="1">
              <a:off x="480" y="1623"/>
              <a:ext cx="222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0147" name="Line 51"/>
          <p:cNvSpPr>
            <a:spLocks noChangeShapeType="1"/>
          </p:cNvSpPr>
          <p:nvPr/>
        </p:nvSpPr>
        <p:spPr bwMode="auto">
          <a:xfrm>
            <a:off x="9031288" y="2678113"/>
            <a:ext cx="0" cy="3381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48" name="Line 52"/>
          <p:cNvSpPr>
            <a:spLocks noChangeShapeType="1"/>
          </p:cNvSpPr>
          <p:nvPr/>
        </p:nvSpPr>
        <p:spPr bwMode="auto">
          <a:xfrm>
            <a:off x="584200" y="2714625"/>
            <a:ext cx="0" cy="2921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0149" name="Rectangle 5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0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0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0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0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900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900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900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137" grpId="0" animBg="1"/>
      <p:bldP spid="900137" grpId="1" animBg="1"/>
      <p:bldP spid="900147" grpId="0" animBg="1"/>
      <p:bldP spid="900147" grpId="1" animBg="1"/>
      <p:bldP spid="900147" grpId="2" animBg="1"/>
      <p:bldP spid="900148" grpId="0" animBg="1"/>
      <p:bldP spid="900148" grpId="1" animBg="1"/>
      <p:bldP spid="900148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F813-D490-4403-8F4C-239441856AE9}" type="slidenum">
              <a:rPr lang="en-US"/>
              <a:pPr/>
              <a:t>31</a:t>
            </a:fld>
            <a:endParaRPr lang="en-US"/>
          </a:p>
        </p:txBody>
      </p:sp>
      <p:pic>
        <p:nvPicPr>
          <p:cNvPr id="9011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4905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2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6142038"/>
            <a:ext cx="391001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24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25" name="Line 5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1126" name="Group 6"/>
          <p:cNvGrpSpPr>
            <a:grpSpLocks/>
          </p:cNvGrpSpPr>
          <p:nvPr/>
        </p:nvGrpSpPr>
        <p:grpSpPr bwMode="auto">
          <a:xfrm>
            <a:off x="838200" y="3716338"/>
            <a:ext cx="8234363" cy="528637"/>
            <a:chOff x="528" y="2341"/>
            <a:chExt cx="5187" cy="333"/>
          </a:xfrm>
        </p:grpSpPr>
        <p:pic>
          <p:nvPicPr>
            <p:cNvPr id="901127" name="Picture 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341"/>
              <a:ext cx="5187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128" name="Rectangle 8"/>
            <p:cNvSpPr>
              <a:spLocks noChangeArrowheads="1"/>
            </p:cNvSpPr>
            <p:nvPr/>
          </p:nvSpPr>
          <p:spPr bwMode="auto">
            <a:xfrm>
              <a:off x="2101" y="2376"/>
              <a:ext cx="772" cy="27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011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9163"/>
            <a:ext cx="213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3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4402138"/>
            <a:ext cx="421322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5410200"/>
            <a:ext cx="63087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3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352800"/>
            <a:ext cx="76501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33" name="Line 13"/>
          <p:cNvSpPr>
            <a:spLocks noChangeShapeType="1"/>
          </p:cNvSpPr>
          <p:nvPr/>
        </p:nvSpPr>
        <p:spPr bwMode="auto">
          <a:xfrm>
            <a:off x="0" y="43259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113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733925"/>
            <a:ext cx="9255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35" name="Line 15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1136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6172200"/>
            <a:ext cx="5921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37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1138" name="Group 18"/>
          <p:cNvGrpSpPr>
            <a:grpSpLocks/>
          </p:cNvGrpSpPr>
          <p:nvPr/>
        </p:nvGrpSpPr>
        <p:grpSpPr bwMode="auto">
          <a:xfrm>
            <a:off x="1270000" y="4422775"/>
            <a:ext cx="3430588" cy="304800"/>
            <a:chOff x="815" y="2784"/>
            <a:chExt cx="2161" cy="192"/>
          </a:xfrm>
        </p:grpSpPr>
        <p:pic>
          <p:nvPicPr>
            <p:cNvPr id="901139" name="Picture 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" y="2784"/>
              <a:ext cx="201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140" name="Line 20"/>
            <p:cNvSpPr>
              <a:spLocks noChangeShapeType="1"/>
            </p:cNvSpPr>
            <p:nvPr/>
          </p:nvSpPr>
          <p:spPr bwMode="auto">
            <a:xfrm>
              <a:off x="2784" y="2880"/>
              <a:ext cx="192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141" name="Group 21"/>
          <p:cNvGrpSpPr>
            <a:grpSpLocks/>
          </p:cNvGrpSpPr>
          <p:nvPr/>
        </p:nvGrpSpPr>
        <p:grpSpPr bwMode="auto">
          <a:xfrm>
            <a:off x="90488" y="5181600"/>
            <a:ext cx="6069012" cy="484188"/>
            <a:chOff x="48" y="3264"/>
            <a:chExt cx="3823" cy="305"/>
          </a:xfrm>
        </p:grpSpPr>
        <p:pic>
          <p:nvPicPr>
            <p:cNvPr id="901142" name="Picture 2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264"/>
              <a:ext cx="3823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1143" name="Line 23"/>
            <p:cNvSpPr>
              <a:spLocks noChangeShapeType="1"/>
            </p:cNvSpPr>
            <p:nvPr/>
          </p:nvSpPr>
          <p:spPr bwMode="auto">
            <a:xfrm>
              <a:off x="2988" y="3408"/>
              <a:ext cx="144" cy="16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1144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161088"/>
            <a:ext cx="292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45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172200"/>
            <a:ext cx="5921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46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756">
            <a:off x="7772400" y="6122988"/>
            <a:ext cx="2413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47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557213"/>
            <a:ext cx="21351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48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3088"/>
            <a:ext cx="309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49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295400"/>
            <a:ext cx="40989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50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5667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1151" name="Group 31"/>
          <p:cNvGrpSpPr>
            <a:grpSpLocks/>
          </p:cNvGrpSpPr>
          <p:nvPr/>
        </p:nvGrpSpPr>
        <p:grpSpPr bwMode="auto">
          <a:xfrm>
            <a:off x="3276600" y="228600"/>
            <a:ext cx="1370013" cy="334963"/>
            <a:chOff x="2064" y="144"/>
            <a:chExt cx="863" cy="211"/>
          </a:xfrm>
        </p:grpSpPr>
        <p:pic>
          <p:nvPicPr>
            <p:cNvPr id="901152" name="Picture 3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4"/>
              <a:ext cx="72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153" name="Line 33"/>
            <p:cNvSpPr>
              <a:spLocks noChangeShapeType="1"/>
            </p:cNvSpPr>
            <p:nvPr/>
          </p:nvSpPr>
          <p:spPr bwMode="auto">
            <a:xfrm>
              <a:off x="2735" y="259"/>
              <a:ext cx="192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154" name="Group 34"/>
          <p:cNvGrpSpPr>
            <a:grpSpLocks/>
          </p:cNvGrpSpPr>
          <p:nvPr/>
        </p:nvGrpSpPr>
        <p:grpSpPr bwMode="auto">
          <a:xfrm>
            <a:off x="1806575" y="1031875"/>
            <a:ext cx="4265613" cy="484188"/>
            <a:chOff x="1138" y="650"/>
            <a:chExt cx="2687" cy="305"/>
          </a:xfrm>
        </p:grpSpPr>
        <p:pic>
          <p:nvPicPr>
            <p:cNvPr id="901155" name="Picture 3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" y="650"/>
              <a:ext cx="268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156" name="Line 36"/>
            <p:cNvSpPr>
              <a:spLocks noChangeShapeType="1"/>
            </p:cNvSpPr>
            <p:nvPr/>
          </p:nvSpPr>
          <p:spPr bwMode="auto">
            <a:xfrm>
              <a:off x="2988" y="794"/>
              <a:ext cx="144" cy="16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157" name="Group 37"/>
          <p:cNvGrpSpPr>
            <a:grpSpLocks/>
          </p:cNvGrpSpPr>
          <p:nvPr/>
        </p:nvGrpSpPr>
        <p:grpSpPr bwMode="auto">
          <a:xfrm>
            <a:off x="6105525" y="228600"/>
            <a:ext cx="2667000" cy="334963"/>
            <a:chOff x="3840" y="144"/>
            <a:chExt cx="1680" cy="211"/>
          </a:xfrm>
        </p:grpSpPr>
        <p:pic>
          <p:nvPicPr>
            <p:cNvPr id="901158" name="Picture 3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44"/>
              <a:ext cx="152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159" name="Line 39"/>
            <p:cNvSpPr>
              <a:spLocks noChangeShapeType="1"/>
            </p:cNvSpPr>
            <p:nvPr/>
          </p:nvSpPr>
          <p:spPr bwMode="auto">
            <a:xfrm flipH="1">
              <a:off x="3840" y="259"/>
              <a:ext cx="192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160" name="Group 40"/>
          <p:cNvGrpSpPr>
            <a:grpSpLocks/>
          </p:cNvGrpSpPr>
          <p:nvPr/>
        </p:nvGrpSpPr>
        <p:grpSpPr bwMode="auto">
          <a:xfrm>
            <a:off x="593725" y="1552575"/>
            <a:ext cx="6261100" cy="1419225"/>
            <a:chOff x="374" y="978"/>
            <a:chExt cx="3944" cy="894"/>
          </a:xfrm>
        </p:grpSpPr>
        <p:pic>
          <p:nvPicPr>
            <p:cNvPr id="901161" name="Picture 4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" y="1344"/>
              <a:ext cx="1848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62" name="Picture 4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" y="1527"/>
              <a:ext cx="1788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1163" name="Picture 4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" y="1719"/>
              <a:ext cx="2679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 algn="in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1164" name="Line 44"/>
            <p:cNvSpPr>
              <a:spLocks noChangeShapeType="1"/>
            </p:cNvSpPr>
            <p:nvPr/>
          </p:nvSpPr>
          <p:spPr bwMode="auto">
            <a:xfrm flipH="1" flipV="1">
              <a:off x="2424" y="1082"/>
              <a:ext cx="213" cy="45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165" name="Line 45"/>
            <p:cNvSpPr>
              <a:spLocks noChangeShapeType="1"/>
            </p:cNvSpPr>
            <p:nvPr/>
          </p:nvSpPr>
          <p:spPr bwMode="auto">
            <a:xfrm flipV="1">
              <a:off x="3230" y="978"/>
              <a:ext cx="409" cy="75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166" name="Rectangle 4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204" y="1397358"/>
            <a:ext cx="2118396" cy="2515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216507" y="1676400"/>
            <a:ext cx="1851293" cy="1384479"/>
            <a:chOff x="7216507" y="1676400"/>
            <a:chExt cx="1851293" cy="1384479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16507" y="1676400"/>
              <a:ext cx="1851293" cy="2959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16507" y="1981200"/>
              <a:ext cx="1406911" cy="2221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50210" y="2248437"/>
              <a:ext cx="666346" cy="2221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16507" y="2838764"/>
              <a:ext cx="1465963" cy="2221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16507" y="2527479"/>
              <a:ext cx="1421539" cy="2958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5A49-C127-4B12-9A84-4DFEB22BC2F0}" type="slidenum">
              <a:rPr lang="en-US"/>
              <a:pPr/>
              <a:t>32</a:t>
            </a:fld>
            <a:endParaRPr lang="en-US"/>
          </a:p>
        </p:txBody>
      </p:sp>
      <p:pic>
        <p:nvPicPr>
          <p:cNvPr id="9021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4905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214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6142038"/>
            <a:ext cx="3910012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2148" name="Group 4"/>
          <p:cNvGrpSpPr>
            <a:grpSpLocks/>
          </p:cNvGrpSpPr>
          <p:nvPr/>
        </p:nvGrpSpPr>
        <p:grpSpPr bwMode="auto">
          <a:xfrm>
            <a:off x="838200" y="3716338"/>
            <a:ext cx="8234363" cy="528637"/>
            <a:chOff x="528" y="2341"/>
            <a:chExt cx="5187" cy="333"/>
          </a:xfrm>
        </p:grpSpPr>
        <p:pic>
          <p:nvPicPr>
            <p:cNvPr id="902149" name="Picture 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341"/>
              <a:ext cx="5187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2150" name="Rectangle 6"/>
            <p:cNvSpPr>
              <a:spLocks noChangeArrowheads="1"/>
            </p:cNvSpPr>
            <p:nvPr/>
          </p:nvSpPr>
          <p:spPr bwMode="auto">
            <a:xfrm>
              <a:off x="2101" y="2376"/>
              <a:ext cx="772" cy="27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0215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9163"/>
            <a:ext cx="2135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215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4402138"/>
            <a:ext cx="4213225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215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5410200"/>
            <a:ext cx="63087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215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352800"/>
            <a:ext cx="76501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2155" name="Line 11"/>
          <p:cNvSpPr>
            <a:spLocks noChangeShapeType="1"/>
          </p:cNvSpPr>
          <p:nvPr/>
        </p:nvSpPr>
        <p:spPr bwMode="auto">
          <a:xfrm>
            <a:off x="0" y="43259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2156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733925"/>
            <a:ext cx="9255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2157" name="Line 13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215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6172200"/>
            <a:ext cx="5921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215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2160" name="Group 16"/>
          <p:cNvGrpSpPr>
            <a:grpSpLocks/>
          </p:cNvGrpSpPr>
          <p:nvPr/>
        </p:nvGrpSpPr>
        <p:grpSpPr bwMode="auto">
          <a:xfrm>
            <a:off x="1270000" y="4422775"/>
            <a:ext cx="3430588" cy="304800"/>
            <a:chOff x="815" y="2784"/>
            <a:chExt cx="2161" cy="192"/>
          </a:xfrm>
        </p:grpSpPr>
        <p:pic>
          <p:nvPicPr>
            <p:cNvPr id="902161" name="Picture 1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" y="2784"/>
              <a:ext cx="2017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2162" name="Line 18"/>
            <p:cNvSpPr>
              <a:spLocks noChangeShapeType="1"/>
            </p:cNvSpPr>
            <p:nvPr/>
          </p:nvSpPr>
          <p:spPr bwMode="auto">
            <a:xfrm>
              <a:off x="2784" y="2880"/>
              <a:ext cx="192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2163" name="Group 19"/>
          <p:cNvGrpSpPr>
            <a:grpSpLocks/>
          </p:cNvGrpSpPr>
          <p:nvPr/>
        </p:nvGrpSpPr>
        <p:grpSpPr bwMode="auto">
          <a:xfrm>
            <a:off x="90488" y="5181600"/>
            <a:ext cx="6069012" cy="484188"/>
            <a:chOff x="48" y="3264"/>
            <a:chExt cx="3823" cy="305"/>
          </a:xfrm>
        </p:grpSpPr>
        <p:pic>
          <p:nvPicPr>
            <p:cNvPr id="902164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264"/>
              <a:ext cx="3823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2165" name="Line 21"/>
            <p:cNvSpPr>
              <a:spLocks noChangeShapeType="1"/>
            </p:cNvSpPr>
            <p:nvPr/>
          </p:nvSpPr>
          <p:spPr bwMode="auto">
            <a:xfrm>
              <a:off x="2988" y="3408"/>
              <a:ext cx="144" cy="16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2166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161088"/>
            <a:ext cx="292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2167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172200"/>
            <a:ext cx="5921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2168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756">
            <a:off x="7772400" y="6122988"/>
            <a:ext cx="2413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2169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2170" name="Line 26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2171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4663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2172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479425"/>
            <a:ext cx="42529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2173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6888"/>
            <a:ext cx="22875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2174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3743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2175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1374775"/>
            <a:ext cx="4367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2176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011238"/>
            <a:ext cx="8128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2177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68438"/>
            <a:ext cx="812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02178" name="Group 34"/>
          <p:cNvGrpSpPr>
            <a:grpSpLocks/>
          </p:cNvGrpSpPr>
          <p:nvPr/>
        </p:nvGrpSpPr>
        <p:grpSpPr bwMode="auto">
          <a:xfrm>
            <a:off x="381000" y="2308225"/>
            <a:ext cx="5576888" cy="815975"/>
            <a:chOff x="240" y="1454"/>
            <a:chExt cx="3513" cy="514"/>
          </a:xfrm>
        </p:grpSpPr>
        <p:pic>
          <p:nvPicPr>
            <p:cNvPr id="902179" name="Picture 3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54"/>
              <a:ext cx="351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2180" name="Picture 3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1730"/>
              <a:ext cx="268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02181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59075"/>
            <a:ext cx="2552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2182" name="Rectangle 38"/>
          <p:cNvSpPr>
            <a:spLocks noChangeArrowheads="1"/>
          </p:cNvSpPr>
          <p:nvPr/>
        </p:nvSpPr>
        <p:spPr bwMode="auto">
          <a:xfrm>
            <a:off x="8061325" y="447675"/>
            <a:ext cx="447675" cy="3476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2183" name="Group 39"/>
          <p:cNvGrpSpPr>
            <a:grpSpLocks/>
          </p:cNvGrpSpPr>
          <p:nvPr/>
        </p:nvGrpSpPr>
        <p:grpSpPr bwMode="auto">
          <a:xfrm>
            <a:off x="990600" y="76200"/>
            <a:ext cx="7296150" cy="361950"/>
            <a:chOff x="624" y="48"/>
            <a:chExt cx="4596" cy="228"/>
          </a:xfrm>
        </p:grpSpPr>
        <p:pic>
          <p:nvPicPr>
            <p:cNvPr id="902184" name="Picture 4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69"/>
              <a:ext cx="364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2185" name="Rectangle 41"/>
            <p:cNvSpPr>
              <a:spLocks noChangeArrowheads="1"/>
            </p:cNvSpPr>
            <p:nvPr/>
          </p:nvSpPr>
          <p:spPr bwMode="auto">
            <a:xfrm>
              <a:off x="624" y="48"/>
              <a:ext cx="3744" cy="21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186" name="Line 42"/>
            <p:cNvSpPr>
              <a:spLocks noChangeShapeType="1"/>
            </p:cNvSpPr>
            <p:nvPr/>
          </p:nvSpPr>
          <p:spPr bwMode="auto">
            <a:xfrm>
              <a:off x="4368" y="157"/>
              <a:ext cx="85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187" name="Line 43"/>
            <p:cNvSpPr>
              <a:spLocks noChangeShapeType="1"/>
            </p:cNvSpPr>
            <p:nvPr/>
          </p:nvSpPr>
          <p:spPr bwMode="auto">
            <a:xfrm>
              <a:off x="5219" y="149"/>
              <a:ext cx="0" cy="1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2188" name="Picture 4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828800"/>
            <a:ext cx="4460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2189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0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0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0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0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D824-F106-463B-962C-CED12F12CA99}" type="slidenum">
              <a:rPr lang="en-US"/>
              <a:pPr/>
              <a:t>33</a:t>
            </a:fld>
            <a:endParaRPr lang="en-US"/>
          </a:p>
        </p:txBody>
      </p:sp>
      <p:sp>
        <p:nvSpPr>
          <p:cNvPr id="9031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3171" name="Line 3"/>
          <p:cNvSpPr>
            <a:spLocks noChangeShapeType="1"/>
          </p:cNvSpPr>
          <p:nvPr/>
        </p:nvSpPr>
        <p:spPr bwMode="auto">
          <a:xfrm>
            <a:off x="0" y="31845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317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317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479425"/>
            <a:ext cx="42529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317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828800"/>
            <a:ext cx="4460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317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3743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317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1374775"/>
            <a:ext cx="4367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317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011238"/>
            <a:ext cx="8128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317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68438"/>
            <a:ext cx="812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317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08225"/>
            <a:ext cx="5576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318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746375"/>
            <a:ext cx="4254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318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59075"/>
            <a:ext cx="2552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3182" name="Rectangle 14"/>
          <p:cNvSpPr>
            <a:spLocks noChangeArrowheads="1"/>
          </p:cNvSpPr>
          <p:nvPr/>
        </p:nvSpPr>
        <p:spPr bwMode="auto">
          <a:xfrm>
            <a:off x="8061325" y="447675"/>
            <a:ext cx="447675" cy="3476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3183" name="Group 15"/>
          <p:cNvGrpSpPr>
            <a:grpSpLocks/>
          </p:cNvGrpSpPr>
          <p:nvPr/>
        </p:nvGrpSpPr>
        <p:grpSpPr bwMode="auto">
          <a:xfrm>
            <a:off x="990600" y="76200"/>
            <a:ext cx="7296150" cy="361950"/>
            <a:chOff x="624" y="48"/>
            <a:chExt cx="4596" cy="228"/>
          </a:xfrm>
        </p:grpSpPr>
        <p:pic>
          <p:nvPicPr>
            <p:cNvPr id="903184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69"/>
              <a:ext cx="364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3185" name="Rectangle 17"/>
            <p:cNvSpPr>
              <a:spLocks noChangeArrowheads="1"/>
            </p:cNvSpPr>
            <p:nvPr/>
          </p:nvSpPr>
          <p:spPr bwMode="auto">
            <a:xfrm>
              <a:off x="624" y="48"/>
              <a:ext cx="3744" cy="21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186" name="Line 18"/>
            <p:cNvSpPr>
              <a:spLocks noChangeShapeType="1"/>
            </p:cNvSpPr>
            <p:nvPr/>
          </p:nvSpPr>
          <p:spPr bwMode="auto">
            <a:xfrm>
              <a:off x="4368" y="157"/>
              <a:ext cx="85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3187" name="Line 19"/>
            <p:cNvSpPr>
              <a:spLocks noChangeShapeType="1"/>
            </p:cNvSpPr>
            <p:nvPr/>
          </p:nvSpPr>
          <p:spPr bwMode="auto">
            <a:xfrm>
              <a:off x="5219" y="149"/>
              <a:ext cx="0" cy="1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318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4632325"/>
            <a:ext cx="50657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318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5202238"/>
            <a:ext cx="9445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319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3886200"/>
            <a:ext cx="2438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3191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00638"/>
            <a:ext cx="1625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3192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91200"/>
            <a:ext cx="450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3193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0777">
            <a:off x="3068638" y="4230688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3194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4663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3195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6888"/>
            <a:ext cx="22875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3196" name="Line 28"/>
          <p:cNvSpPr>
            <a:spLocks noChangeShapeType="1"/>
          </p:cNvSpPr>
          <p:nvPr/>
        </p:nvSpPr>
        <p:spPr bwMode="auto">
          <a:xfrm flipH="1">
            <a:off x="2895600" y="2613025"/>
            <a:ext cx="990600" cy="1219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3197" name="Line 29"/>
          <p:cNvSpPr>
            <a:spLocks noChangeShapeType="1"/>
          </p:cNvSpPr>
          <p:nvPr/>
        </p:nvSpPr>
        <p:spPr bwMode="auto">
          <a:xfrm>
            <a:off x="3810000" y="1250950"/>
            <a:ext cx="1106488" cy="39306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3198" name="Line 30"/>
          <p:cNvSpPr>
            <a:spLocks noChangeShapeType="1"/>
          </p:cNvSpPr>
          <p:nvPr/>
        </p:nvSpPr>
        <p:spPr bwMode="auto">
          <a:xfrm>
            <a:off x="3886200" y="785813"/>
            <a:ext cx="2133600" cy="434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3199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0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90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90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1" grpId="0" animBg="1"/>
      <p:bldP spid="903196" grpId="0" animBg="1"/>
      <p:bldP spid="903196" grpId="1" animBg="1"/>
      <p:bldP spid="903197" grpId="0" animBg="1"/>
      <p:bldP spid="903197" grpId="1" animBg="1"/>
      <p:bldP spid="903198" grpId="0" animBg="1"/>
      <p:bldP spid="90319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9021-0F48-48E8-A2CB-B307A8A0B2D9}" type="slidenum">
              <a:rPr lang="en-US"/>
              <a:pPr/>
              <a:t>34</a:t>
            </a:fld>
            <a:endParaRPr lang="en-US"/>
          </a:p>
        </p:txBody>
      </p:sp>
      <p:pic>
        <p:nvPicPr>
          <p:cNvPr id="90419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59075"/>
            <a:ext cx="2552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419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4196" name="Line 4"/>
          <p:cNvSpPr>
            <a:spLocks noChangeShapeType="1"/>
          </p:cNvSpPr>
          <p:nvPr/>
        </p:nvSpPr>
        <p:spPr bwMode="auto">
          <a:xfrm>
            <a:off x="0" y="31845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419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19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479425"/>
            <a:ext cx="42529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19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828800"/>
            <a:ext cx="4460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3743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1374775"/>
            <a:ext cx="4367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2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011238"/>
            <a:ext cx="8128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3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68438"/>
            <a:ext cx="812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4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08225"/>
            <a:ext cx="5576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0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746375"/>
            <a:ext cx="4254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4206" name="Rectangle 14"/>
          <p:cNvSpPr>
            <a:spLocks noChangeArrowheads="1"/>
          </p:cNvSpPr>
          <p:nvPr/>
        </p:nvSpPr>
        <p:spPr bwMode="auto">
          <a:xfrm>
            <a:off x="8061325" y="447675"/>
            <a:ext cx="447675" cy="3476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4207" name="Group 15"/>
          <p:cNvGrpSpPr>
            <a:grpSpLocks/>
          </p:cNvGrpSpPr>
          <p:nvPr/>
        </p:nvGrpSpPr>
        <p:grpSpPr bwMode="auto">
          <a:xfrm>
            <a:off x="990600" y="76200"/>
            <a:ext cx="7296150" cy="361950"/>
            <a:chOff x="624" y="48"/>
            <a:chExt cx="4596" cy="228"/>
          </a:xfrm>
        </p:grpSpPr>
        <p:pic>
          <p:nvPicPr>
            <p:cNvPr id="904208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69"/>
              <a:ext cx="364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4209" name="Rectangle 17"/>
            <p:cNvSpPr>
              <a:spLocks noChangeArrowheads="1"/>
            </p:cNvSpPr>
            <p:nvPr/>
          </p:nvSpPr>
          <p:spPr bwMode="auto">
            <a:xfrm>
              <a:off x="624" y="48"/>
              <a:ext cx="3744" cy="21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4210" name="Line 18"/>
            <p:cNvSpPr>
              <a:spLocks noChangeShapeType="1"/>
            </p:cNvSpPr>
            <p:nvPr/>
          </p:nvSpPr>
          <p:spPr bwMode="auto">
            <a:xfrm>
              <a:off x="4368" y="157"/>
              <a:ext cx="85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211" name="Line 19"/>
            <p:cNvSpPr>
              <a:spLocks noChangeShapeType="1"/>
            </p:cNvSpPr>
            <p:nvPr/>
          </p:nvSpPr>
          <p:spPr bwMode="auto">
            <a:xfrm>
              <a:off x="5219" y="149"/>
              <a:ext cx="0" cy="1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4212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393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13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4663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14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6888"/>
            <a:ext cx="22875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4215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4727575"/>
            <a:ext cx="6180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4216" name="Line 24"/>
          <p:cNvSpPr>
            <a:spLocks noChangeShapeType="1"/>
          </p:cNvSpPr>
          <p:nvPr/>
        </p:nvSpPr>
        <p:spPr bwMode="auto">
          <a:xfrm>
            <a:off x="2209800" y="346075"/>
            <a:ext cx="2057400" cy="447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4217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791200"/>
            <a:ext cx="393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4218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16042 -0.3622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04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0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2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1B90-1274-4498-8066-D91AF65FA8EF}" type="slidenum">
              <a:rPr lang="en-US"/>
              <a:pPr/>
              <a:t>35</a:t>
            </a:fld>
            <a:endParaRPr lang="en-US"/>
          </a:p>
        </p:txBody>
      </p:sp>
      <p:pic>
        <p:nvPicPr>
          <p:cNvPr id="9052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59075"/>
            <a:ext cx="2552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521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5220" name="Line 4"/>
          <p:cNvSpPr>
            <a:spLocks noChangeShapeType="1"/>
          </p:cNvSpPr>
          <p:nvPr/>
        </p:nvSpPr>
        <p:spPr bwMode="auto">
          <a:xfrm>
            <a:off x="0" y="31845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522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2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479425"/>
            <a:ext cx="42529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2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828800"/>
            <a:ext cx="4460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2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3743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2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1374775"/>
            <a:ext cx="4367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2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011238"/>
            <a:ext cx="8128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2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68438"/>
            <a:ext cx="812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2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08225"/>
            <a:ext cx="5576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2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746375"/>
            <a:ext cx="4254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5230" name="Rectangle 14"/>
          <p:cNvSpPr>
            <a:spLocks noChangeArrowheads="1"/>
          </p:cNvSpPr>
          <p:nvPr/>
        </p:nvSpPr>
        <p:spPr bwMode="auto">
          <a:xfrm>
            <a:off x="8061325" y="447675"/>
            <a:ext cx="447675" cy="3476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5231" name="Group 15"/>
          <p:cNvGrpSpPr>
            <a:grpSpLocks/>
          </p:cNvGrpSpPr>
          <p:nvPr/>
        </p:nvGrpSpPr>
        <p:grpSpPr bwMode="auto">
          <a:xfrm>
            <a:off x="990600" y="76200"/>
            <a:ext cx="7296150" cy="361950"/>
            <a:chOff x="624" y="48"/>
            <a:chExt cx="4596" cy="228"/>
          </a:xfrm>
        </p:grpSpPr>
        <p:pic>
          <p:nvPicPr>
            <p:cNvPr id="905232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69"/>
              <a:ext cx="364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5233" name="Rectangle 17"/>
            <p:cNvSpPr>
              <a:spLocks noChangeArrowheads="1"/>
            </p:cNvSpPr>
            <p:nvPr/>
          </p:nvSpPr>
          <p:spPr bwMode="auto">
            <a:xfrm>
              <a:off x="624" y="48"/>
              <a:ext cx="3744" cy="21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5234" name="Line 18"/>
            <p:cNvSpPr>
              <a:spLocks noChangeShapeType="1"/>
            </p:cNvSpPr>
            <p:nvPr/>
          </p:nvSpPr>
          <p:spPr bwMode="auto">
            <a:xfrm>
              <a:off x="4368" y="157"/>
              <a:ext cx="85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5235" name="Line 19"/>
            <p:cNvSpPr>
              <a:spLocks noChangeShapeType="1"/>
            </p:cNvSpPr>
            <p:nvPr/>
          </p:nvSpPr>
          <p:spPr bwMode="auto">
            <a:xfrm>
              <a:off x="5219" y="149"/>
              <a:ext cx="0" cy="1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5236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4727575"/>
            <a:ext cx="6180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37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98608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38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183188"/>
            <a:ext cx="1133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39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5203825"/>
            <a:ext cx="18319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40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324600"/>
            <a:ext cx="48593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41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393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42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5775325"/>
            <a:ext cx="52752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43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0777">
            <a:off x="2770188" y="4308475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44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4663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5245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6888"/>
            <a:ext cx="22875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5246" name="Line 30"/>
          <p:cNvSpPr>
            <a:spLocks noChangeShapeType="1"/>
          </p:cNvSpPr>
          <p:nvPr/>
        </p:nvSpPr>
        <p:spPr bwMode="auto">
          <a:xfrm flipH="1">
            <a:off x="2590800" y="3048000"/>
            <a:ext cx="8382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5247" name="Line 31"/>
          <p:cNvSpPr>
            <a:spLocks noChangeShapeType="1"/>
          </p:cNvSpPr>
          <p:nvPr/>
        </p:nvSpPr>
        <p:spPr bwMode="auto">
          <a:xfrm>
            <a:off x="3505200" y="1676400"/>
            <a:ext cx="1389063" cy="36925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5248" name="Line 32"/>
          <p:cNvSpPr>
            <a:spLocks noChangeShapeType="1"/>
          </p:cNvSpPr>
          <p:nvPr/>
        </p:nvSpPr>
        <p:spPr bwMode="auto">
          <a:xfrm>
            <a:off x="3886200" y="785813"/>
            <a:ext cx="2362200" cy="45069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5249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0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0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0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46" grpId="0" animBg="1"/>
      <p:bldP spid="905246" grpId="1" animBg="1"/>
      <p:bldP spid="905247" grpId="0" animBg="1"/>
      <p:bldP spid="905247" grpId="1" animBg="1"/>
      <p:bldP spid="905248" grpId="0" animBg="1"/>
      <p:bldP spid="905248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044C-7E89-4953-82AE-568CFD0421B6}" type="slidenum">
              <a:rPr lang="en-US"/>
              <a:pPr/>
              <a:t>36</a:t>
            </a:fld>
            <a:endParaRPr lang="en-US"/>
          </a:p>
        </p:txBody>
      </p:sp>
      <p:pic>
        <p:nvPicPr>
          <p:cNvPr id="9062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59075"/>
            <a:ext cx="2552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62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6244" name="Line 4"/>
          <p:cNvSpPr>
            <a:spLocks noChangeShapeType="1"/>
          </p:cNvSpPr>
          <p:nvPr/>
        </p:nvSpPr>
        <p:spPr bwMode="auto">
          <a:xfrm>
            <a:off x="0" y="31845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624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2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479425"/>
            <a:ext cx="42529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2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828800"/>
            <a:ext cx="4460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24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3743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24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1374775"/>
            <a:ext cx="4367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25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011238"/>
            <a:ext cx="8128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25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68438"/>
            <a:ext cx="812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25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08225"/>
            <a:ext cx="5576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25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746375"/>
            <a:ext cx="4254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6254" name="Rectangle 14"/>
          <p:cNvSpPr>
            <a:spLocks noChangeArrowheads="1"/>
          </p:cNvSpPr>
          <p:nvPr/>
        </p:nvSpPr>
        <p:spPr bwMode="auto">
          <a:xfrm>
            <a:off x="8061325" y="447675"/>
            <a:ext cx="447675" cy="3476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6255" name="Group 15"/>
          <p:cNvGrpSpPr>
            <a:grpSpLocks/>
          </p:cNvGrpSpPr>
          <p:nvPr/>
        </p:nvGrpSpPr>
        <p:grpSpPr bwMode="auto">
          <a:xfrm>
            <a:off x="990600" y="76200"/>
            <a:ext cx="7296150" cy="361950"/>
            <a:chOff x="624" y="48"/>
            <a:chExt cx="4596" cy="228"/>
          </a:xfrm>
        </p:grpSpPr>
        <p:pic>
          <p:nvPicPr>
            <p:cNvPr id="906256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69"/>
              <a:ext cx="364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6257" name="Rectangle 17"/>
            <p:cNvSpPr>
              <a:spLocks noChangeArrowheads="1"/>
            </p:cNvSpPr>
            <p:nvPr/>
          </p:nvSpPr>
          <p:spPr bwMode="auto">
            <a:xfrm>
              <a:off x="624" y="48"/>
              <a:ext cx="3744" cy="21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6258" name="Line 18"/>
            <p:cNvSpPr>
              <a:spLocks noChangeShapeType="1"/>
            </p:cNvSpPr>
            <p:nvPr/>
          </p:nvSpPr>
          <p:spPr bwMode="auto">
            <a:xfrm>
              <a:off x="4368" y="157"/>
              <a:ext cx="85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259" name="Line 19"/>
            <p:cNvSpPr>
              <a:spLocks noChangeShapeType="1"/>
            </p:cNvSpPr>
            <p:nvPr/>
          </p:nvSpPr>
          <p:spPr bwMode="auto">
            <a:xfrm>
              <a:off x="5219" y="149"/>
              <a:ext cx="0" cy="1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626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393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261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2735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6262" name="Rectangle 22"/>
          <p:cNvSpPr>
            <a:spLocks noChangeArrowheads="1"/>
          </p:cNvSpPr>
          <p:nvPr/>
        </p:nvSpPr>
        <p:spPr bwMode="auto">
          <a:xfrm>
            <a:off x="6553200" y="3733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6263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4663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264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6888"/>
            <a:ext cx="22875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6265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6324600"/>
            <a:ext cx="42735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6266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07986 -0.3886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06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6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15AF-7D73-42DF-8909-ACF06CDF8DB7}" type="slidenum">
              <a:rPr lang="en-US"/>
              <a:pPr/>
              <a:t>37</a:t>
            </a:fld>
            <a:endParaRPr lang="en-US"/>
          </a:p>
        </p:txBody>
      </p:sp>
      <p:pic>
        <p:nvPicPr>
          <p:cNvPr id="9072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59075"/>
            <a:ext cx="25527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726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7268" name="Line 4"/>
          <p:cNvSpPr>
            <a:spLocks noChangeShapeType="1"/>
          </p:cNvSpPr>
          <p:nvPr/>
        </p:nvSpPr>
        <p:spPr bwMode="auto">
          <a:xfrm>
            <a:off x="0" y="31845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072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7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479425"/>
            <a:ext cx="42529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7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828800"/>
            <a:ext cx="4460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7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3743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7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1374775"/>
            <a:ext cx="43672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7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011238"/>
            <a:ext cx="8128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7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68438"/>
            <a:ext cx="8128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7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08225"/>
            <a:ext cx="5576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7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746375"/>
            <a:ext cx="4254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7278" name="Rectangle 14"/>
          <p:cNvSpPr>
            <a:spLocks noChangeArrowheads="1"/>
          </p:cNvSpPr>
          <p:nvPr/>
        </p:nvSpPr>
        <p:spPr bwMode="auto">
          <a:xfrm>
            <a:off x="8061325" y="447675"/>
            <a:ext cx="447675" cy="3476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7279" name="Group 15"/>
          <p:cNvGrpSpPr>
            <a:grpSpLocks/>
          </p:cNvGrpSpPr>
          <p:nvPr/>
        </p:nvGrpSpPr>
        <p:grpSpPr bwMode="auto">
          <a:xfrm>
            <a:off x="990600" y="76200"/>
            <a:ext cx="7296150" cy="361950"/>
            <a:chOff x="624" y="48"/>
            <a:chExt cx="4596" cy="228"/>
          </a:xfrm>
        </p:grpSpPr>
        <p:pic>
          <p:nvPicPr>
            <p:cNvPr id="907280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" y="69"/>
              <a:ext cx="364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07281" name="Rectangle 17"/>
            <p:cNvSpPr>
              <a:spLocks noChangeArrowheads="1"/>
            </p:cNvSpPr>
            <p:nvPr/>
          </p:nvSpPr>
          <p:spPr bwMode="auto">
            <a:xfrm>
              <a:off x="624" y="48"/>
              <a:ext cx="3744" cy="21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82" name="Line 18"/>
            <p:cNvSpPr>
              <a:spLocks noChangeShapeType="1"/>
            </p:cNvSpPr>
            <p:nvPr/>
          </p:nvSpPr>
          <p:spPr bwMode="auto">
            <a:xfrm>
              <a:off x="4368" y="157"/>
              <a:ext cx="85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7283" name="Line 19"/>
            <p:cNvSpPr>
              <a:spLocks noChangeShapeType="1"/>
            </p:cNvSpPr>
            <p:nvPr/>
          </p:nvSpPr>
          <p:spPr bwMode="auto">
            <a:xfrm>
              <a:off x="5219" y="149"/>
              <a:ext cx="0" cy="1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07284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393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85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2735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7286" name="Rectangle 22"/>
          <p:cNvSpPr>
            <a:spLocks noChangeArrowheads="1"/>
          </p:cNvSpPr>
          <p:nvPr/>
        </p:nvSpPr>
        <p:spPr bwMode="auto">
          <a:xfrm>
            <a:off x="6553200" y="3733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7287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4663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88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496888"/>
            <a:ext cx="22875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29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451350"/>
            <a:ext cx="862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7294" name="Line 30"/>
          <p:cNvSpPr>
            <a:spLocks noChangeShapeType="1"/>
          </p:cNvSpPr>
          <p:nvPr/>
        </p:nvSpPr>
        <p:spPr bwMode="auto">
          <a:xfrm>
            <a:off x="0" y="48990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7295" name="Group 31"/>
          <p:cNvGrpSpPr>
            <a:grpSpLocks/>
          </p:cNvGrpSpPr>
          <p:nvPr/>
        </p:nvGrpSpPr>
        <p:grpSpPr bwMode="auto">
          <a:xfrm>
            <a:off x="196850" y="4953000"/>
            <a:ext cx="8677275" cy="758825"/>
            <a:chOff x="124" y="3120"/>
            <a:chExt cx="5466" cy="478"/>
          </a:xfrm>
        </p:grpSpPr>
        <p:pic>
          <p:nvPicPr>
            <p:cNvPr id="907296" name="Picture 3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3120"/>
              <a:ext cx="546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07297" name="Picture 3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3360"/>
              <a:ext cx="486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07298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5740400"/>
            <a:ext cx="86598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7299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7289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114800"/>
            <a:ext cx="85661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7306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6308725"/>
            <a:ext cx="3781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7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7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9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8452-1298-4999-BD26-AF8991D536C5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960541" name="Group 29"/>
          <p:cNvGrpSpPr>
            <a:grpSpLocks/>
          </p:cNvGrpSpPr>
          <p:nvPr/>
        </p:nvGrpSpPr>
        <p:grpSpPr bwMode="auto">
          <a:xfrm>
            <a:off x="414338" y="1600200"/>
            <a:ext cx="5938837" cy="377825"/>
            <a:chOff x="261" y="1008"/>
            <a:chExt cx="3741" cy="238"/>
          </a:xfrm>
        </p:grpSpPr>
        <p:pic>
          <p:nvPicPr>
            <p:cNvPr id="960514" name="Picture 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008"/>
              <a:ext cx="73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0515" name="Picture 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012"/>
              <a:ext cx="2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0516" name="Picture 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0" y="1008"/>
              <a:ext cx="73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0517" name="Picture 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" y="110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0518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1008"/>
              <a:ext cx="103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60519" name="Line 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0520" name="Line 8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0540" name="Group 28"/>
          <p:cNvGrpSpPr>
            <a:grpSpLocks/>
          </p:cNvGrpSpPr>
          <p:nvPr/>
        </p:nvGrpSpPr>
        <p:grpSpPr bwMode="auto">
          <a:xfrm>
            <a:off x="228600" y="2438400"/>
            <a:ext cx="8782050" cy="663575"/>
            <a:chOff x="144" y="1536"/>
            <a:chExt cx="5532" cy="418"/>
          </a:xfrm>
        </p:grpSpPr>
        <p:pic>
          <p:nvPicPr>
            <p:cNvPr id="960521" name="Picture 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536"/>
              <a:ext cx="553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0522" name="Picture 1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" y="1776"/>
              <a:ext cx="272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60523" name="Line 11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0524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270625"/>
            <a:ext cx="3702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0539" name="Group 27"/>
          <p:cNvGrpSpPr>
            <a:grpSpLocks/>
          </p:cNvGrpSpPr>
          <p:nvPr/>
        </p:nvGrpSpPr>
        <p:grpSpPr bwMode="auto">
          <a:xfrm>
            <a:off x="319088" y="304800"/>
            <a:ext cx="8507412" cy="911225"/>
            <a:chOff x="144" y="192"/>
            <a:chExt cx="5359" cy="574"/>
          </a:xfrm>
        </p:grpSpPr>
        <p:pic>
          <p:nvPicPr>
            <p:cNvPr id="960537" name="Picture 2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" y="528"/>
              <a:ext cx="14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0527" name="Picture 1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2"/>
              <a:ext cx="427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60528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8253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0529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44925"/>
            <a:ext cx="8289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0530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95788"/>
            <a:ext cx="8686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0531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803775"/>
            <a:ext cx="8724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0536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5508625"/>
            <a:ext cx="8743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0533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889625"/>
            <a:ext cx="56848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053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0535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0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0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0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60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9" grpId="0" animBg="1"/>
      <p:bldP spid="960520" grpId="0" animBg="1"/>
      <p:bldP spid="9605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5DB76-88B6-49C7-BC0C-6AA622AF1D7F}" type="slidenum">
              <a:rPr lang="en-US"/>
              <a:pPr/>
              <a:t>39</a:t>
            </a:fld>
            <a:endParaRPr lang="en-US"/>
          </a:p>
        </p:txBody>
      </p:sp>
      <p:pic>
        <p:nvPicPr>
          <p:cNvPr id="961557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1553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438400"/>
            <a:ext cx="6991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1551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2895600"/>
            <a:ext cx="4964112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1554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654550"/>
            <a:ext cx="7956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1552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5167313"/>
            <a:ext cx="518636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1545" name="Line 9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1546" name="Line 10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1558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1548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1549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1564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609600"/>
            <a:ext cx="84772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1565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675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45" grpId="0" animBg="1"/>
      <p:bldP spid="9615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2202-B313-4AAF-9BED-FD84AF10542A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925698" name="Group 2"/>
          <p:cNvGrpSpPr>
            <a:grpSpLocks/>
          </p:cNvGrpSpPr>
          <p:nvPr/>
        </p:nvGrpSpPr>
        <p:grpSpPr bwMode="auto">
          <a:xfrm>
            <a:off x="5791200" y="6092825"/>
            <a:ext cx="2362200" cy="625475"/>
            <a:chOff x="3648" y="3838"/>
            <a:chExt cx="1488" cy="394"/>
          </a:xfrm>
        </p:grpSpPr>
        <p:sp>
          <p:nvSpPr>
            <p:cNvPr id="925699" name="AutoShape 3"/>
            <p:cNvSpPr>
              <a:spLocks/>
            </p:cNvSpPr>
            <p:nvPr/>
          </p:nvSpPr>
          <p:spPr bwMode="auto">
            <a:xfrm rot="-5400000">
              <a:off x="4435" y="3291"/>
              <a:ext cx="144" cy="1238"/>
            </a:xfrm>
            <a:prstGeom prst="leftBrace">
              <a:avLst>
                <a:gd name="adj1" fmla="val 71644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5700" name="Picture 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32"/>
              <a:ext cx="148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570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376988"/>
            <a:ext cx="15748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0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6378575"/>
            <a:ext cx="12731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0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6380163"/>
            <a:ext cx="301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04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6380163"/>
            <a:ext cx="8937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05" name="Rectangle 9"/>
          <p:cNvSpPr>
            <a:spLocks noChangeArrowheads="1"/>
          </p:cNvSpPr>
          <p:nvPr/>
        </p:nvSpPr>
        <p:spPr bwMode="auto">
          <a:xfrm>
            <a:off x="685800" y="6343650"/>
            <a:ext cx="4113213" cy="3571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570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652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07" name="Line 11"/>
          <p:cNvSpPr>
            <a:spLocks noChangeShapeType="1"/>
          </p:cNvSpPr>
          <p:nvPr/>
        </p:nvSpPr>
        <p:spPr bwMode="auto">
          <a:xfrm>
            <a:off x="0" y="482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0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5776913"/>
            <a:ext cx="4878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0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5310188"/>
            <a:ext cx="3876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10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5776913"/>
            <a:ext cx="40084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11" name="Line 15"/>
          <p:cNvSpPr>
            <a:spLocks noChangeShapeType="1"/>
          </p:cNvSpPr>
          <p:nvPr/>
        </p:nvSpPr>
        <p:spPr bwMode="auto">
          <a:xfrm>
            <a:off x="0" y="4556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2" name="Line 16"/>
          <p:cNvSpPr>
            <a:spLocks noChangeShapeType="1"/>
          </p:cNvSpPr>
          <p:nvPr/>
        </p:nvSpPr>
        <p:spPr bwMode="auto">
          <a:xfrm>
            <a:off x="477838" y="646113"/>
            <a:ext cx="775176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3" name="Line 17"/>
          <p:cNvSpPr>
            <a:spLocks noChangeShapeType="1"/>
          </p:cNvSpPr>
          <p:nvPr/>
        </p:nvSpPr>
        <p:spPr bwMode="auto">
          <a:xfrm rot="-5400000">
            <a:off x="438150" y="5635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4" name="Line 18"/>
          <p:cNvSpPr>
            <a:spLocks noChangeShapeType="1"/>
          </p:cNvSpPr>
          <p:nvPr/>
        </p:nvSpPr>
        <p:spPr bwMode="auto">
          <a:xfrm rot="-5400000">
            <a:off x="438150" y="2395538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5" name="Line 19"/>
          <p:cNvSpPr>
            <a:spLocks noChangeShapeType="1"/>
          </p:cNvSpPr>
          <p:nvPr/>
        </p:nvSpPr>
        <p:spPr bwMode="auto">
          <a:xfrm>
            <a:off x="8974138" y="681038"/>
            <a:ext cx="17462" cy="9080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6" name="Line 20"/>
          <p:cNvSpPr>
            <a:spLocks noChangeShapeType="1"/>
          </p:cNvSpPr>
          <p:nvPr/>
        </p:nvSpPr>
        <p:spPr bwMode="auto">
          <a:xfrm>
            <a:off x="8135938" y="681038"/>
            <a:ext cx="15875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7" name="Line 21"/>
          <p:cNvSpPr>
            <a:spLocks noChangeShapeType="1"/>
          </p:cNvSpPr>
          <p:nvPr/>
        </p:nvSpPr>
        <p:spPr bwMode="auto">
          <a:xfrm flipV="1">
            <a:off x="442913" y="492125"/>
            <a:ext cx="0" cy="2101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8" name="Line 22"/>
          <p:cNvSpPr>
            <a:spLocks noChangeShapeType="1"/>
          </p:cNvSpPr>
          <p:nvPr/>
        </p:nvSpPr>
        <p:spPr bwMode="auto">
          <a:xfrm>
            <a:off x="228600" y="1593850"/>
            <a:ext cx="8912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19" name="Line 23"/>
          <p:cNvSpPr>
            <a:spLocks noChangeShapeType="1"/>
          </p:cNvSpPr>
          <p:nvPr/>
        </p:nvSpPr>
        <p:spPr bwMode="auto">
          <a:xfrm>
            <a:off x="442913" y="2478088"/>
            <a:ext cx="77327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20" name="Oval 24"/>
          <p:cNvSpPr>
            <a:spLocks noChangeArrowheads="1"/>
          </p:cNvSpPr>
          <p:nvPr/>
        </p:nvSpPr>
        <p:spPr bwMode="auto">
          <a:xfrm>
            <a:off x="8126413" y="2447925"/>
            <a:ext cx="52387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21" name="Line 25"/>
          <p:cNvSpPr>
            <a:spLocks noChangeShapeType="1"/>
          </p:cNvSpPr>
          <p:nvPr/>
        </p:nvSpPr>
        <p:spPr bwMode="auto">
          <a:xfrm>
            <a:off x="8126413" y="644525"/>
            <a:ext cx="8683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22" name="Oval 26"/>
          <p:cNvSpPr>
            <a:spLocks noChangeArrowheads="1"/>
          </p:cNvSpPr>
          <p:nvPr/>
        </p:nvSpPr>
        <p:spPr bwMode="auto">
          <a:xfrm>
            <a:off x="8116888" y="623888"/>
            <a:ext cx="34925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23" name="Line 27"/>
          <p:cNvSpPr>
            <a:spLocks noChangeShapeType="1"/>
          </p:cNvSpPr>
          <p:nvPr/>
        </p:nvSpPr>
        <p:spPr bwMode="auto">
          <a:xfrm>
            <a:off x="8139113" y="15160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24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1751013"/>
            <a:ext cx="3968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25" name="Line 29"/>
          <p:cNvSpPr>
            <a:spLocks noChangeShapeType="1"/>
          </p:cNvSpPr>
          <p:nvPr/>
        </p:nvSpPr>
        <p:spPr bwMode="auto">
          <a:xfrm>
            <a:off x="8993188" y="15160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26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1751013"/>
            <a:ext cx="1238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27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374900"/>
            <a:ext cx="355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28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46100"/>
            <a:ext cx="123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29" name="Picture 3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725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30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6200"/>
            <a:ext cx="8716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31" name="Line 35"/>
          <p:cNvSpPr>
            <a:spLocks noChangeShapeType="1"/>
          </p:cNvSpPr>
          <p:nvPr/>
        </p:nvSpPr>
        <p:spPr bwMode="auto">
          <a:xfrm>
            <a:off x="477838" y="2832100"/>
            <a:ext cx="6840537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2" name="Line 36"/>
          <p:cNvSpPr>
            <a:spLocks noChangeShapeType="1"/>
          </p:cNvSpPr>
          <p:nvPr/>
        </p:nvSpPr>
        <p:spPr bwMode="auto">
          <a:xfrm rot="-5400000">
            <a:off x="438150" y="27495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3" name="Line 37"/>
          <p:cNvSpPr>
            <a:spLocks noChangeShapeType="1"/>
          </p:cNvSpPr>
          <p:nvPr/>
        </p:nvSpPr>
        <p:spPr bwMode="auto">
          <a:xfrm rot="-5400000">
            <a:off x="438150" y="4581525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34" name="Picture 3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13238"/>
            <a:ext cx="3032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35" name="Line 39"/>
          <p:cNvSpPr>
            <a:spLocks noChangeShapeType="1"/>
          </p:cNvSpPr>
          <p:nvPr/>
        </p:nvSpPr>
        <p:spPr bwMode="auto">
          <a:xfrm>
            <a:off x="8974138" y="2867025"/>
            <a:ext cx="17462" cy="9080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6" name="Line 40"/>
          <p:cNvSpPr>
            <a:spLocks noChangeShapeType="1"/>
          </p:cNvSpPr>
          <p:nvPr/>
        </p:nvSpPr>
        <p:spPr bwMode="auto">
          <a:xfrm>
            <a:off x="7283450" y="4664075"/>
            <a:ext cx="8556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7" name="Line 41"/>
          <p:cNvSpPr>
            <a:spLocks noChangeShapeType="1"/>
          </p:cNvSpPr>
          <p:nvPr/>
        </p:nvSpPr>
        <p:spPr bwMode="auto">
          <a:xfrm>
            <a:off x="8220075" y="2867025"/>
            <a:ext cx="15875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8" name="Line 42"/>
          <p:cNvSpPr>
            <a:spLocks noChangeShapeType="1"/>
          </p:cNvSpPr>
          <p:nvPr/>
        </p:nvSpPr>
        <p:spPr bwMode="auto">
          <a:xfrm>
            <a:off x="8135938" y="2867025"/>
            <a:ext cx="15875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39" name="Line 43"/>
          <p:cNvSpPr>
            <a:spLocks noChangeShapeType="1"/>
          </p:cNvSpPr>
          <p:nvPr/>
        </p:nvSpPr>
        <p:spPr bwMode="auto">
          <a:xfrm>
            <a:off x="7280275" y="2867025"/>
            <a:ext cx="17463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0" name="Line 44"/>
          <p:cNvSpPr>
            <a:spLocks noChangeShapeType="1"/>
          </p:cNvSpPr>
          <p:nvPr/>
        </p:nvSpPr>
        <p:spPr bwMode="auto">
          <a:xfrm flipV="1">
            <a:off x="442913" y="2678113"/>
            <a:ext cx="0" cy="2101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1" name="Line 45"/>
          <p:cNvSpPr>
            <a:spLocks noChangeShapeType="1"/>
          </p:cNvSpPr>
          <p:nvPr/>
        </p:nvSpPr>
        <p:spPr bwMode="auto">
          <a:xfrm>
            <a:off x="228600" y="3783013"/>
            <a:ext cx="8912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2" name="Line 46"/>
          <p:cNvSpPr>
            <a:spLocks noChangeShapeType="1"/>
          </p:cNvSpPr>
          <p:nvPr/>
        </p:nvSpPr>
        <p:spPr bwMode="auto">
          <a:xfrm>
            <a:off x="442913" y="4664075"/>
            <a:ext cx="68214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3" name="Oval 47"/>
          <p:cNvSpPr>
            <a:spLocks noChangeArrowheads="1"/>
          </p:cNvSpPr>
          <p:nvPr/>
        </p:nvSpPr>
        <p:spPr bwMode="auto">
          <a:xfrm>
            <a:off x="7264400" y="4633913"/>
            <a:ext cx="52388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44" name="Line 48"/>
          <p:cNvSpPr>
            <a:spLocks noChangeShapeType="1"/>
          </p:cNvSpPr>
          <p:nvPr/>
        </p:nvSpPr>
        <p:spPr bwMode="auto">
          <a:xfrm>
            <a:off x="7289800" y="2830513"/>
            <a:ext cx="836613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5" name="Line 49"/>
          <p:cNvSpPr>
            <a:spLocks noChangeShapeType="1"/>
          </p:cNvSpPr>
          <p:nvPr/>
        </p:nvSpPr>
        <p:spPr bwMode="auto">
          <a:xfrm>
            <a:off x="8140700" y="4664075"/>
            <a:ext cx="85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6" name="Oval 50"/>
          <p:cNvSpPr>
            <a:spLocks noChangeArrowheads="1"/>
          </p:cNvSpPr>
          <p:nvPr/>
        </p:nvSpPr>
        <p:spPr bwMode="auto">
          <a:xfrm>
            <a:off x="8210550" y="4633913"/>
            <a:ext cx="50800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47" name="Line 51"/>
          <p:cNvSpPr>
            <a:spLocks noChangeShapeType="1"/>
          </p:cNvSpPr>
          <p:nvPr/>
        </p:nvSpPr>
        <p:spPr bwMode="auto">
          <a:xfrm>
            <a:off x="8210550" y="2830513"/>
            <a:ext cx="7858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48" name="Oval 52"/>
          <p:cNvSpPr>
            <a:spLocks noChangeArrowheads="1"/>
          </p:cNvSpPr>
          <p:nvPr/>
        </p:nvSpPr>
        <p:spPr bwMode="auto">
          <a:xfrm>
            <a:off x="8194675" y="2809875"/>
            <a:ext cx="34925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49" name="Oval 53"/>
          <p:cNvSpPr>
            <a:spLocks noChangeArrowheads="1"/>
          </p:cNvSpPr>
          <p:nvPr/>
        </p:nvSpPr>
        <p:spPr bwMode="auto">
          <a:xfrm>
            <a:off x="8126413" y="4645025"/>
            <a:ext cx="34925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50" name="Oval 54"/>
          <p:cNvSpPr>
            <a:spLocks noChangeArrowheads="1"/>
          </p:cNvSpPr>
          <p:nvPr/>
        </p:nvSpPr>
        <p:spPr bwMode="auto">
          <a:xfrm>
            <a:off x="7246938" y="2809875"/>
            <a:ext cx="33337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51" name="Line 55"/>
          <p:cNvSpPr>
            <a:spLocks noChangeShapeType="1"/>
          </p:cNvSpPr>
          <p:nvPr/>
        </p:nvSpPr>
        <p:spPr bwMode="auto">
          <a:xfrm>
            <a:off x="7283450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52" name="Picture 5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3937000"/>
            <a:ext cx="4095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53" name="Line 57"/>
          <p:cNvSpPr>
            <a:spLocks noChangeShapeType="1"/>
          </p:cNvSpPr>
          <p:nvPr/>
        </p:nvSpPr>
        <p:spPr bwMode="auto">
          <a:xfrm>
            <a:off x="8139113" y="3702050"/>
            <a:ext cx="0" cy="173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54" name="Picture 5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3937000"/>
            <a:ext cx="3968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55" name="Line 59"/>
          <p:cNvSpPr>
            <a:spLocks noChangeShapeType="1"/>
          </p:cNvSpPr>
          <p:nvPr/>
        </p:nvSpPr>
        <p:spPr bwMode="auto">
          <a:xfrm>
            <a:off x="8993188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56" name="Picture 6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3937000"/>
            <a:ext cx="1238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57" name="Line 61"/>
          <p:cNvSpPr>
            <a:spLocks noChangeShapeType="1"/>
          </p:cNvSpPr>
          <p:nvPr/>
        </p:nvSpPr>
        <p:spPr bwMode="auto">
          <a:xfrm>
            <a:off x="8220075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58" name="Picture 6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4506913"/>
            <a:ext cx="5619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59" name="Line 63"/>
          <p:cNvSpPr>
            <a:spLocks noChangeShapeType="1"/>
          </p:cNvSpPr>
          <p:nvPr/>
        </p:nvSpPr>
        <p:spPr bwMode="auto">
          <a:xfrm flipH="1" flipV="1">
            <a:off x="8253413" y="3806825"/>
            <a:ext cx="390525" cy="658813"/>
          </a:xfrm>
          <a:prstGeom prst="line">
            <a:avLst/>
          </a:prstGeom>
          <a:noFill/>
          <a:ln w="28575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60" name="Oval 64"/>
          <p:cNvSpPr>
            <a:spLocks noChangeArrowheads="1"/>
          </p:cNvSpPr>
          <p:nvPr/>
        </p:nvSpPr>
        <p:spPr bwMode="auto">
          <a:xfrm>
            <a:off x="8101013" y="2801938"/>
            <a:ext cx="52387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61" name="Line 65"/>
          <p:cNvSpPr>
            <a:spLocks noChangeShapeType="1"/>
          </p:cNvSpPr>
          <p:nvPr/>
        </p:nvSpPr>
        <p:spPr bwMode="auto">
          <a:xfrm>
            <a:off x="0" y="264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5762" name="Picture 6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560888"/>
            <a:ext cx="3556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63" name="Picture 6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732088"/>
            <a:ext cx="123825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64" name="AutoShape 68"/>
          <p:cNvSpPr>
            <a:spLocks/>
          </p:cNvSpPr>
          <p:nvPr/>
        </p:nvSpPr>
        <p:spPr bwMode="auto">
          <a:xfrm rot="5400000">
            <a:off x="3782219" y="265906"/>
            <a:ext cx="152400" cy="6783388"/>
          </a:xfrm>
          <a:prstGeom prst="leftBrace">
            <a:avLst>
              <a:gd name="adj1" fmla="val 370920"/>
              <a:gd name="adj2" fmla="val 50000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65" name="AutoShape 69"/>
          <p:cNvSpPr>
            <a:spLocks/>
          </p:cNvSpPr>
          <p:nvPr/>
        </p:nvSpPr>
        <p:spPr bwMode="auto">
          <a:xfrm rot="5400000">
            <a:off x="7635082" y="3259931"/>
            <a:ext cx="152400" cy="795337"/>
          </a:xfrm>
          <a:prstGeom prst="leftBrace">
            <a:avLst>
              <a:gd name="adj1" fmla="val 43490"/>
              <a:gd name="adj2" fmla="val 50000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66" name="Line 70"/>
          <p:cNvSpPr>
            <a:spLocks noChangeShapeType="1"/>
          </p:cNvSpPr>
          <p:nvPr/>
        </p:nvSpPr>
        <p:spPr bwMode="auto">
          <a:xfrm>
            <a:off x="447675" y="1600200"/>
            <a:ext cx="7705725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67" name="Line 71"/>
          <p:cNvSpPr>
            <a:spLocks noChangeShapeType="1"/>
          </p:cNvSpPr>
          <p:nvPr/>
        </p:nvSpPr>
        <p:spPr bwMode="auto">
          <a:xfrm>
            <a:off x="447675" y="3784600"/>
            <a:ext cx="76962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68" name="Oval 72"/>
          <p:cNvSpPr>
            <a:spLocks noChangeArrowheads="1"/>
          </p:cNvSpPr>
          <p:nvPr/>
        </p:nvSpPr>
        <p:spPr bwMode="auto">
          <a:xfrm>
            <a:off x="8107363" y="15621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69" name="Oval 73"/>
          <p:cNvSpPr>
            <a:spLocks noChangeArrowheads="1"/>
          </p:cNvSpPr>
          <p:nvPr/>
        </p:nvSpPr>
        <p:spPr bwMode="auto">
          <a:xfrm>
            <a:off x="8107363" y="3746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5770" name="Group 74"/>
          <p:cNvGrpSpPr>
            <a:grpSpLocks/>
          </p:cNvGrpSpPr>
          <p:nvPr/>
        </p:nvGrpSpPr>
        <p:grpSpPr bwMode="auto">
          <a:xfrm>
            <a:off x="481013" y="838200"/>
            <a:ext cx="7615237" cy="706438"/>
            <a:chOff x="303" y="528"/>
            <a:chExt cx="4797" cy="445"/>
          </a:xfrm>
        </p:grpSpPr>
        <p:sp>
          <p:nvSpPr>
            <p:cNvPr id="925771" name="Rectangle 75"/>
            <p:cNvSpPr>
              <a:spLocks noChangeArrowheads="1"/>
            </p:cNvSpPr>
            <p:nvPr/>
          </p:nvSpPr>
          <p:spPr bwMode="auto">
            <a:xfrm>
              <a:off x="1649" y="528"/>
              <a:ext cx="2119" cy="28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5772" name="Picture 7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" y="556"/>
              <a:ext cx="34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5773" name="Picture 7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" y="557"/>
              <a:ext cx="100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5774" name="Picture 7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" y="580"/>
              <a:ext cx="643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5775" name="AutoShape 79"/>
            <p:cNvSpPr>
              <a:spLocks/>
            </p:cNvSpPr>
            <p:nvPr/>
          </p:nvSpPr>
          <p:spPr bwMode="auto">
            <a:xfrm rot="5400000">
              <a:off x="2654" y="-1474"/>
              <a:ext cx="96" cy="4797"/>
            </a:xfrm>
            <a:prstGeom prst="leftBrace">
              <a:avLst>
                <a:gd name="adj1" fmla="val 416406"/>
                <a:gd name="adj2" fmla="val 50000"/>
              </a:avLst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5776" name="Group 80"/>
          <p:cNvGrpSpPr>
            <a:grpSpLocks/>
          </p:cNvGrpSpPr>
          <p:nvPr/>
        </p:nvGrpSpPr>
        <p:grpSpPr bwMode="auto">
          <a:xfrm>
            <a:off x="914400" y="3048000"/>
            <a:ext cx="5959475" cy="457200"/>
            <a:chOff x="576" y="1920"/>
            <a:chExt cx="3754" cy="288"/>
          </a:xfrm>
        </p:grpSpPr>
        <p:sp>
          <p:nvSpPr>
            <p:cNvPr id="925777" name="Rectangle 81"/>
            <p:cNvSpPr>
              <a:spLocks noChangeArrowheads="1"/>
            </p:cNvSpPr>
            <p:nvPr/>
          </p:nvSpPr>
          <p:spPr bwMode="auto">
            <a:xfrm>
              <a:off x="576" y="1920"/>
              <a:ext cx="3754" cy="28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5778" name="Picture 8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" y="1961"/>
              <a:ext cx="2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5779" name="Picture 8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" y="1972"/>
              <a:ext cx="65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5780" name="Picture 8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948"/>
              <a:ext cx="147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5781" name="Picture 8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" y="1949"/>
              <a:ext cx="120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5782" name="AutoShape 86"/>
          <p:cNvSpPr>
            <a:spLocks/>
          </p:cNvSpPr>
          <p:nvPr/>
        </p:nvSpPr>
        <p:spPr bwMode="auto">
          <a:xfrm rot="-5400000">
            <a:off x="7742238" y="3929062"/>
            <a:ext cx="228600" cy="1965325"/>
          </a:xfrm>
          <a:prstGeom prst="leftBrace">
            <a:avLst>
              <a:gd name="adj1" fmla="val 71644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5783" name="Picture 8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953000"/>
            <a:ext cx="5111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5784" name="Picture 8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953000"/>
            <a:ext cx="700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85" name="Rectangle 89"/>
          <p:cNvSpPr>
            <a:spLocks noChangeArrowheads="1"/>
          </p:cNvSpPr>
          <p:nvPr/>
        </p:nvSpPr>
        <p:spPr bwMode="auto">
          <a:xfrm>
            <a:off x="7010400" y="4935538"/>
            <a:ext cx="1316038" cy="57626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5786" name="Picture 9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5319713"/>
            <a:ext cx="20955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787" name="Picture 9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5310188"/>
            <a:ext cx="2003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5788" name="Oval 92"/>
          <p:cNvSpPr>
            <a:spLocks noChangeArrowheads="1"/>
          </p:cNvSpPr>
          <p:nvPr/>
        </p:nvSpPr>
        <p:spPr bwMode="auto">
          <a:xfrm>
            <a:off x="8001000" y="4587875"/>
            <a:ext cx="381000" cy="1524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89" name="Rectangle 93"/>
          <p:cNvSpPr>
            <a:spLocks noChangeArrowheads="1"/>
          </p:cNvSpPr>
          <p:nvPr/>
        </p:nvSpPr>
        <p:spPr bwMode="auto">
          <a:xfrm>
            <a:off x="3792538" y="3016250"/>
            <a:ext cx="1836737" cy="5207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90" name="Line 94"/>
          <p:cNvSpPr>
            <a:spLocks noChangeShapeType="1"/>
          </p:cNvSpPr>
          <p:nvPr/>
        </p:nvSpPr>
        <p:spPr bwMode="auto">
          <a:xfrm flipH="1">
            <a:off x="4752975" y="6096000"/>
            <a:ext cx="685800" cy="3286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91" name="Line 95"/>
          <p:cNvSpPr>
            <a:spLocks noChangeShapeType="1"/>
          </p:cNvSpPr>
          <p:nvPr/>
        </p:nvSpPr>
        <p:spPr bwMode="auto">
          <a:xfrm flipH="1">
            <a:off x="6827838" y="2971800"/>
            <a:ext cx="7620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92" name="Line 96"/>
          <p:cNvSpPr>
            <a:spLocks noChangeShapeType="1"/>
          </p:cNvSpPr>
          <p:nvPr/>
        </p:nvSpPr>
        <p:spPr bwMode="auto">
          <a:xfrm flipH="1">
            <a:off x="5943600" y="762000"/>
            <a:ext cx="76200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93" name="Oval 97"/>
          <p:cNvSpPr>
            <a:spLocks noChangeArrowheads="1"/>
          </p:cNvSpPr>
          <p:nvPr/>
        </p:nvSpPr>
        <p:spPr bwMode="auto">
          <a:xfrm>
            <a:off x="401638" y="15621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94" name="Oval 98"/>
          <p:cNvSpPr>
            <a:spLocks noChangeArrowheads="1"/>
          </p:cNvSpPr>
          <p:nvPr/>
        </p:nvSpPr>
        <p:spPr bwMode="auto">
          <a:xfrm>
            <a:off x="401638" y="3746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95" name="Oval 99"/>
          <p:cNvSpPr>
            <a:spLocks noChangeArrowheads="1"/>
          </p:cNvSpPr>
          <p:nvPr/>
        </p:nvSpPr>
        <p:spPr bwMode="auto">
          <a:xfrm>
            <a:off x="8939213" y="611188"/>
            <a:ext cx="55562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96" name="Oval 100"/>
          <p:cNvSpPr>
            <a:spLocks noChangeArrowheads="1"/>
          </p:cNvSpPr>
          <p:nvPr/>
        </p:nvSpPr>
        <p:spPr bwMode="auto">
          <a:xfrm>
            <a:off x="411163" y="2449513"/>
            <a:ext cx="55562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97" name="Oval 101"/>
          <p:cNvSpPr>
            <a:spLocks noChangeArrowheads="1"/>
          </p:cNvSpPr>
          <p:nvPr/>
        </p:nvSpPr>
        <p:spPr bwMode="auto">
          <a:xfrm>
            <a:off x="411163" y="4633913"/>
            <a:ext cx="55562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98" name="Oval 102"/>
          <p:cNvSpPr>
            <a:spLocks noChangeArrowheads="1"/>
          </p:cNvSpPr>
          <p:nvPr/>
        </p:nvSpPr>
        <p:spPr bwMode="auto">
          <a:xfrm>
            <a:off x="8939213" y="2797175"/>
            <a:ext cx="55562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99" name="Rectangle 10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00" name="Rectangle 10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5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5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5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5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9257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9257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xit" presetSubtype="9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2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2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42" grpId="0" animBg="1"/>
      <p:bldP spid="925742" grpId="1" animBg="1"/>
      <p:bldP spid="925785" grpId="0" animBg="1"/>
      <p:bldP spid="925788" grpId="0" animBg="1"/>
      <p:bldP spid="925788" grpId="1" animBg="1"/>
      <p:bldP spid="925788" grpId="2" animBg="1"/>
      <p:bldP spid="925788" grpId="3" animBg="1"/>
      <p:bldP spid="925789" grpId="0" animBg="1"/>
      <p:bldP spid="925789" grpId="1" animBg="1"/>
      <p:bldP spid="925790" grpId="0" animBg="1"/>
      <p:bldP spid="925791" grpId="0" animBg="1"/>
      <p:bldP spid="92579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A93B5-1957-498C-940C-1E9EF17D795E}" type="slidenum">
              <a:rPr lang="en-US"/>
              <a:pPr/>
              <a:t>40</a:t>
            </a:fld>
            <a:endParaRPr lang="en-US"/>
          </a:p>
        </p:txBody>
      </p:sp>
      <p:pic>
        <p:nvPicPr>
          <p:cNvPr id="9625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3186113"/>
            <a:ext cx="33210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65" name="Line 5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66" name="Line 6"/>
          <p:cNvSpPr>
            <a:spLocks noChangeShapeType="1"/>
          </p:cNvSpPr>
          <p:nvPr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256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019425"/>
            <a:ext cx="214788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5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609600"/>
            <a:ext cx="84772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586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52600"/>
            <a:ext cx="51879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56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284538"/>
            <a:ext cx="16637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70" name="Rectangle 10"/>
          <p:cNvSpPr>
            <a:spLocks noChangeArrowheads="1"/>
          </p:cNvSpPr>
          <p:nvPr/>
        </p:nvSpPr>
        <p:spPr bwMode="auto">
          <a:xfrm>
            <a:off x="136525" y="2971800"/>
            <a:ext cx="2230438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71" name="Line 11"/>
          <p:cNvSpPr>
            <a:spLocks noChangeShapeType="1"/>
          </p:cNvSpPr>
          <p:nvPr/>
        </p:nvSpPr>
        <p:spPr bwMode="auto">
          <a:xfrm flipV="1">
            <a:off x="1243013" y="2387600"/>
            <a:ext cx="762000" cy="5857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257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97425"/>
            <a:ext cx="57007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7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76900"/>
            <a:ext cx="448468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74" name="Line 14"/>
          <p:cNvSpPr>
            <a:spLocks noChangeShapeType="1"/>
          </p:cNvSpPr>
          <p:nvPr/>
        </p:nvSpPr>
        <p:spPr bwMode="auto">
          <a:xfrm>
            <a:off x="0" y="60674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257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4625"/>
            <a:ext cx="64881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76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4794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77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95900"/>
            <a:ext cx="4794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578" name="Line 1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79" name="Line 19"/>
          <p:cNvSpPr>
            <a:spLocks noChangeShapeType="1"/>
          </p:cNvSpPr>
          <p:nvPr/>
        </p:nvSpPr>
        <p:spPr bwMode="auto">
          <a:xfrm>
            <a:off x="2667000" y="2895600"/>
            <a:ext cx="6477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80" name="Line 20"/>
          <p:cNvSpPr>
            <a:spLocks noChangeShapeType="1"/>
          </p:cNvSpPr>
          <p:nvPr/>
        </p:nvSpPr>
        <p:spPr bwMode="auto">
          <a:xfrm>
            <a:off x="2667000" y="28956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258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134100"/>
            <a:ext cx="50847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87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5308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583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84" name="Rectangle 2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67" name="Rectangle 7"/>
          <p:cNvSpPr>
            <a:spLocks noChangeArrowheads="1"/>
          </p:cNvSpPr>
          <p:nvPr/>
        </p:nvSpPr>
        <p:spPr bwMode="auto">
          <a:xfrm>
            <a:off x="2001838" y="1922463"/>
            <a:ext cx="17526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88" name="Line 28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2590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79613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2591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675"/>
            <a:ext cx="3194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96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6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5" grpId="0" animBg="1"/>
      <p:bldP spid="962566" grpId="0" animBg="1"/>
      <p:bldP spid="962570" grpId="0" animBg="1"/>
      <p:bldP spid="962571" grpId="0" animBg="1"/>
      <p:bldP spid="962574" grpId="0" animBg="1"/>
      <p:bldP spid="962578" grpId="0" animBg="1"/>
      <p:bldP spid="962579" grpId="0" animBg="1"/>
      <p:bldP spid="962580" grpId="0" animBg="1"/>
      <p:bldP spid="962567" grpId="0" animBg="1"/>
      <p:bldP spid="96258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0CF9-17CE-4945-A5D3-E609D9BC85AC}" type="slidenum">
              <a:rPr lang="en-US"/>
              <a:pPr/>
              <a:t>41</a:t>
            </a:fld>
            <a:endParaRPr lang="en-US"/>
          </a:p>
        </p:txBody>
      </p:sp>
      <p:sp>
        <p:nvSpPr>
          <p:cNvPr id="963587" name="Line 3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35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75275"/>
            <a:ext cx="5381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3589" name="Line 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590" name="Line 6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3610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621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965575"/>
            <a:ext cx="55181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609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6575"/>
            <a:ext cx="2568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59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56275"/>
            <a:ext cx="70246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59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6499225"/>
            <a:ext cx="3702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359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6118225"/>
            <a:ext cx="56848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619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57200"/>
            <a:ext cx="71056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607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838200"/>
            <a:ext cx="2511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620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209800"/>
            <a:ext cx="72564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608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590800"/>
            <a:ext cx="2511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613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763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612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4575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615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3775"/>
            <a:ext cx="8763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614" name="Picture 3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8763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3611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3605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606" name="Rectangle 2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3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3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3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3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animBg="1"/>
      <p:bldP spid="963589" grpId="0" animBg="1"/>
      <p:bldP spid="96359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C13A-D993-43FF-BE0B-F9B16E433CC0}" type="slidenum">
              <a:rPr lang="en-US"/>
              <a:pPr/>
              <a:t>42</a:t>
            </a:fld>
            <a:endParaRPr lang="en-US"/>
          </a:p>
        </p:txBody>
      </p:sp>
      <p:pic>
        <p:nvPicPr>
          <p:cNvPr id="964629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477838"/>
            <a:ext cx="665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4630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228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46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3927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461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048000"/>
            <a:ext cx="3795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461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46588"/>
            <a:ext cx="5294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461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846638"/>
            <a:ext cx="7639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461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5248275"/>
            <a:ext cx="8093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461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22925"/>
            <a:ext cx="4405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4620" name="Line 1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4621" name="Line 13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462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2498725"/>
            <a:ext cx="400367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462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032125"/>
            <a:ext cx="390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4624" name="Line 16"/>
          <p:cNvSpPr>
            <a:spLocks noChangeShapeType="1"/>
          </p:cNvSpPr>
          <p:nvPr/>
        </p:nvSpPr>
        <p:spPr bwMode="auto">
          <a:xfrm>
            <a:off x="4572000" y="2286000"/>
            <a:ext cx="0" cy="1447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4632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17018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4633" name="Group 25"/>
          <p:cNvGrpSpPr>
            <a:grpSpLocks/>
          </p:cNvGrpSpPr>
          <p:nvPr/>
        </p:nvGrpSpPr>
        <p:grpSpPr bwMode="auto">
          <a:xfrm>
            <a:off x="1162050" y="1147763"/>
            <a:ext cx="6000750" cy="604837"/>
            <a:chOff x="732" y="723"/>
            <a:chExt cx="3780" cy="381"/>
          </a:xfrm>
        </p:grpSpPr>
        <p:pic>
          <p:nvPicPr>
            <p:cNvPr id="964612" name="Picture 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723"/>
              <a:ext cx="2226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64613" name="Rectangle 5"/>
            <p:cNvSpPr>
              <a:spLocks noChangeArrowheads="1"/>
            </p:cNvSpPr>
            <p:nvPr/>
          </p:nvSpPr>
          <p:spPr bwMode="auto">
            <a:xfrm>
              <a:off x="2238" y="751"/>
              <a:ext cx="816" cy="34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64631" name="Picture 2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816"/>
              <a:ext cx="139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64627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4628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20" grpId="0" animBg="1"/>
      <p:bldP spid="964621" grpId="0" animBg="1"/>
      <p:bldP spid="9646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26CD3-CF8F-4828-A923-D46B1D4E9E9F}" type="slidenum">
              <a:rPr lang="en-US"/>
              <a:pPr/>
              <a:t>43</a:t>
            </a:fld>
            <a:endParaRPr lang="en-US"/>
          </a:p>
        </p:txBody>
      </p:sp>
      <p:pic>
        <p:nvPicPr>
          <p:cNvPr id="965654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477838"/>
            <a:ext cx="665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5655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228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65656" name="Group 24"/>
          <p:cNvGrpSpPr>
            <a:grpSpLocks/>
          </p:cNvGrpSpPr>
          <p:nvPr/>
        </p:nvGrpSpPr>
        <p:grpSpPr bwMode="auto">
          <a:xfrm>
            <a:off x="1162050" y="1147763"/>
            <a:ext cx="6000750" cy="604837"/>
            <a:chOff x="732" y="723"/>
            <a:chExt cx="3780" cy="381"/>
          </a:xfrm>
        </p:grpSpPr>
        <p:pic>
          <p:nvPicPr>
            <p:cNvPr id="965657" name="Picture 2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723"/>
              <a:ext cx="2226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65658" name="Rectangle 26"/>
            <p:cNvSpPr>
              <a:spLocks noChangeArrowheads="1"/>
            </p:cNvSpPr>
            <p:nvPr/>
          </p:nvSpPr>
          <p:spPr bwMode="auto">
            <a:xfrm>
              <a:off x="2238" y="751"/>
              <a:ext cx="816" cy="34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65659" name="Picture 2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" y="816"/>
              <a:ext cx="139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65638" name="Line 6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5651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821363"/>
            <a:ext cx="2360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564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5211763"/>
            <a:ext cx="44005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564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92763"/>
            <a:ext cx="2454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5642" name="Picture 10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5135563"/>
            <a:ext cx="292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5643" name="Line 11"/>
          <p:cNvSpPr>
            <a:spLocks noChangeShapeType="1"/>
          </p:cNvSpPr>
          <p:nvPr/>
        </p:nvSpPr>
        <p:spPr bwMode="auto">
          <a:xfrm>
            <a:off x="2979738" y="5148263"/>
            <a:ext cx="5943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5660" name="Group 28"/>
          <p:cNvGrpSpPr>
            <a:grpSpLocks/>
          </p:cNvGrpSpPr>
          <p:nvPr/>
        </p:nvGrpSpPr>
        <p:grpSpPr bwMode="auto">
          <a:xfrm>
            <a:off x="288925" y="3051175"/>
            <a:ext cx="8370888" cy="987425"/>
            <a:chOff x="182" y="1922"/>
            <a:chExt cx="5273" cy="622"/>
          </a:xfrm>
        </p:grpSpPr>
        <p:pic>
          <p:nvPicPr>
            <p:cNvPr id="965650" name="Picture 1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" y="2306"/>
              <a:ext cx="14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5645" name="Picture 1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" y="1922"/>
              <a:ext cx="159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5646" name="Picture 1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" y="1922"/>
              <a:ext cx="258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65647" name="Line 15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564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9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8" grpId="0" animBg="1"/>
      <p:bldP spid="96564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F720D-AEE8-4988-9563-725243620663}" type="slidenum">
              <a:rPr lang="en-US"/>
              <a:pPr/>
              <a:t>44</a:t>
            </a:fld>
            <a:endParaRPr lang="en-US"/>
          </a:p>
        </p:txBody>
      </p:sp>
      <p:sp>
        <p:nvSpPr>
          <p:cNvPr id="973843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844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73857" name="Group 33"/>
          <p:cNvGrpSpPr>
            <a:grpSpLocks/>
          </p:cNvGrpSpPr>
          <p:nvPr/>
        </p:nvGrpSpPr>
        <p:grpSpPr bwMode="auto">
          <a:xfrm>
            <a:off x="152400" y="1676400"/>
            <a:ext cx="8770938" cy="1189038"/>
            <a:chOff x="96" y="1056"/>
            <a:chExt cx="5525" cy="749"/>
          </a:xfrm>
        </p:grpSpPr>
        <p:pic>
          <p:nvPicPr>
            <p:cNvPr id="973845" name="Picture 2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" y="1104"/>
              <a:ext cx="277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3846" name="Picture 2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44"/>
              <a:ext cx="154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3847" name="Picture 23" descr="txp_fig"/>
            <p:cNvPicPr preferRelativeResize="0">
              <a:picLocks noChangeArrowheads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" y="1056"/>
              <a:ext cx="184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3848" name="Line 24"/>
            <p:cNvSpPr>
              <a:spLocks noChangeShapeType="1"/>
            </p:cNvSpPr>
            <p:nvPr/>
          </p:nvSpPr>
          <p:spPr bwMode="auto">
            <a:xfrm>
              <a:off x="1877" y="1064"/>
              <a:ext cx="37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73849" name="Picture 2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" y="1488"/>
              <a:ext cx="14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73850" name="Group 26"/>
          <p:cNvGrpSpPr>
            <a:grpSpLocks/>
          </p:cNvGrpSpPr>
          <p:nvPr/>
        </p:nvGrpSpPr>
        <p:grpSpPr bwMode="auto">
          <a:xfrm>
            <a:off x="152400" y="5135563"/>
            <a:ext cx="8770938" cy="1189037"/>
            <a:chOff x="96" y="3235"/>
            <a:chExt cx="5525" cy="749"/>
          </a:xfrm>
        </p:grpSpPr>
        <p:pic>
          <p:nvPicPr>
            <p:cNvPr id="97383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" y="3667"/>
              <a:ext cx="14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3834" name="Picture 1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" y="3283"/>
              <a:ext cx="277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3835" name="Picture 1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523"/>
              <a:ext cx="154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3836" name="Picture 12" descr="txp_fig"/>
            <p:cNvPicPr preferRelativeResize="0">
              <a:picLocks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" y="3235"/>
              <a:ext cx="184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3837" name="Line 13"/>
            <p:cNvSpPr>
              <a:spLocks noChangeShapeType="1"/>
            </p:cNvSpPr>
            <p:nvPr/>
          </p:nvSpPr>
          <p:spPr bwMode="auto">
            <a:xfrm>
              <a:off x="1877" y="3243"/>
              <a:ext cx="37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3858" name="Line 3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73859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51879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55556E-6 L -2.77778E-6 -0.50001 " pathEditMode="relative" ptsTypes="AA">
                                      <p:cBhvr>
                                        <p:cTn id="6" dur="500" fill="hold"/>
                                        <p:tgtEl>
                                          <p:spTgt spid="973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3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3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5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0743-5A14-4DBD-923B-66E6C6255C35}" type="slidenum">
              <a:rPr lang="en-US"/>
              <a:pPr/>
              <a:t>45</a:t>
            </a:fld>
            <a:endParaRPr lang="en-US"/>
          </a:p>
        </p:txBody>
      </p:sp>
      <p:sp>
        <p:nvSpPr>
          <p:cNvPr id="966658" name="Line 2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666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752600"/>
            <a:ext cx="440055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666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2454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6662" name="Picture 6" descr="txp_fig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676400"/>
            <a:ext cx="2921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6663" name="Line 7"/>
          <p:cNvSpPr>
            <a:spLocks noChangeShapeType="1"/>
          </p:cNvSpPr>
          <p:nvPr/>
        </p:nvSpPr>
        <p:spPr bwMode="auto">
          <a:xfrm>
            <a:off x="2979738" y="1689100"/>
            <a:ext cx="5943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6664" name="Line 8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6684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2362200"/>
            <a:ext cx="23606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666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3606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666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41354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6667" name="Line 11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6683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51879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6671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419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6685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689292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6673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8139113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6674" name="Group 18"/>
          <p:cNvGrpSpPr>
            <a:grpSpLocks/>
          </p:cNvGrpSpPr>
          <p:nvPr/>
        </p:nvGrpSpPr>
        <p:grpSpPr bwMode="auto">
          <a:xfrm>
            <a:off x="4495800" y="3030538"/>
            <a:ext cx="4495800" cy="398462"/>
            <a:chOff x="2832" y="1909"/>
            <a:chExt cx="2832" cy="251"/>
          </a:xfrm>
        </p:grpSpPr>
        <p:pic>
          <p:nvPicPr>
            <p:cNvPr id="966675" name="Picture 1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" y="1909"/>
              <a:ext cx="2575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66676" name="Line 20"/>
            <p:cNvSpPr>
              <a:spLocks noChangeShapeType="1"/>
            </p:cNvSpPr>
            <p:nvPr/>
          </p:nvSpPr>
          <p:spPr bwMode="auto">
            <a:xfrm flipH="1">
              <a:off x="2832" y="2016"/>
              <a:ext cx="240" cy="48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6677" name="Line 21"/>
          <p:cNvSpPr>
            <a:spLocks noChangeShapeType="1"/>
          </p:cNvSpPr>
          <p:nvPr/>
        </p:nvSpPr>
        <p:spPr bwMode="auto">
          <a:xfrm flipH="1">
            <a:off x="3089275" y="2667000"/>
            <a:ext cx="3702050" cy="1066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6678" name="Rectangle 22"/>
          <p:cNvSpPr>
            <a:spLocks noChangeArrowheads="1"/>
          </p:cNvSpPr>
          <p:nvPr/>
        </p:nvSpPr>
        <p:spPr bwMode="auto">
          <a:xfrm>
            <a:off x="3033713" y="1727200"/>
            <a:ext cx="5649912" cy="1041400"/>
          </a:xfrm>
          <a:prstGeom prst="rect">
            <a:avLst/>
          </a:prstGeom>
          <a:noFill/>
          <a:ln w="317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6679" name="Rectangle 23"/>
          <p:cNvSpPr>
            <a:spLocks noChangeArrowheads="1"/>
          </p:cNvSpPr>
          <p:nvPr/>
        </p:nvSpPr>
        <p:spPr bwMode="auto">
          <a:xfrm>
            <a:off x="4249738" y="4724400"/>
            <a:ext cx="4038600" cy="484188"/>
          </a:xfrm>
          <a:prstGeom prst="rect">
            <a:avLst/>
          </a:prstGeom>
          <a:noFill/>
          <a:ln w="3175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6680" name="Line 24"/>
          <p:cNvSpPr>
            <a:spLocks noChangeShapeType="1"/>
          </p:cNvSpPr>
          <p:nvPr/>
        </p:nvSpPr>
        <p:spPr bwMode="auto">
          <a:xfrm flipV="1">
            <a:off x="5562600" y="2667000"/>
            <a:ext cx="1524000" cy="16002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6681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6682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6686" name="Group 30"/>
          <p:cNvGrpSpPr>
            <a:grpSpLocks/>
          </p:cNvGrpSpPr>
          <p:nvPr/>
        </p:nvGrpSpPr>
        <p:grpSpPr bwMode="auto">
          <a:xfrm>
            <a:off x="228600" y="5984875"/>
            <a:ext cx="7620000" cy="663575"/>
            <a:chOff x="144" y="3770"/>
            <a:chExt cx="4800" cy="418"/>
          </a:xfrm>
        </p:grpSpPr>
        <p:pic>
          <p:nvPicPr>
            <p:cNvPr id="966668" name="Picture 1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770"/>
              <a:ext cx="383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6669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4010"/>
              <a:ext cx="290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6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6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6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67" grpId="0" animBg="1"/>
      <p:bldP spid="966677" grpId="0" animBg="1"/>
      <p:bldP spid="966677" grpId="1" animBg="1"/>
      <p:bldP spid="966678" grpId="0" animBg="1"/>
      <p:bldP spid="966678" grpId="1" animBg="1"/>
      <p:bldP spid="966679" grpId="0" animBg="1"/>
      <p:bldP spid="966679" grpId="1" animBg="1"/>
      <p:bldP spid="966680" grpId="0" animBg="1"/>
      <p:bldP spid="96668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407DB-C982-4649-ABC8-9CEB2513079D}" type="slidenum">
              <a:rPr lang="en-US"/>
              <a:pPr/>
              <a:t>46</a:t>
            </a:fld>
            <a:endParaRPr lang="en-US"/>
          </a:p>
        </p:txBody>
      </p:sp>
      <p:grpSp>
        <p:nvGrpSpPr>
          <p:cNvPr id="967701" name="Group 21"/>
          <p:cNvGrpSpPr>
            <a:grpSpLocks/>
          </p:cNvGrpSpPr>
          <p:nvPr/>
        </p:nvGrpSpPr>
        <p:grpSpPr bwMode="auto">
          <a:xfrm>
            <a:off x="288925" y="1831975"/>
            <a:ext cx="8370888" cy="987425"/>
            <a:chOff x="182" y="1154"/>
            <a:chExt cx="5273" cy="622"/>
          </a:xfrm>
        </p:grpSpPr>
        <p:pic>
          <p:nvPicPr>
            <p:cNvPr id="967699" name="Picture 1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8" y="1538"/>
              <a:ext cx="14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7683" name="Picture 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" y="1154"/>
              <a:ext cx="159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7684" name="Picture 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" y="1154"/>
              <a:ext cx="258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6768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3886200"/>
            <a:ext cx="7937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7686" name="Line 6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768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84875"/>
            <a:ext cx="6081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768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6365875"/>
            <a:ext cx="460851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7690" name="Line 10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7691" name="Line 11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67698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51879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769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4419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7700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71770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67695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8975"/>
            <a:ext cx="7497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7696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7697" name="Rectangle 1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7687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7610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7702" name="Line 22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8077200" y="3048000"/>
            <a:ext cx="914400" cy="914400"/>
            <a:chOff x="4853" y="1680"/>
            <a:chExt cx="576" cy="576"/>
          </a:xfrm>
        </p:grpSpPr>
        <p:sp>
          <p:nvSpPr>
            <p:cNvPr id="22" name="AutoShape 32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7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7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6" grpId="0" animBg="1"/>
      <p:bldP spid="967691" grpId="0" animBg="1"/>
      <p:bldP spid="9677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C000-CD5C-4A5C-AFBA-AC91BA856758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926722" name="Group 2"/>
          <p:cNvGrpSpPr>
            <a:grpSpLocks/>
          </p:cNvGrpSpPr>
          <p:nvPr/>
        </p:nvGrpSpPr>
        <p:grpSpPr bwMode="auto">
          <a:xfrm>
            <a:off x="5638800" y="6092825"/>
            <a:ext cx="2559050" cy="625475"/>
            <a:chOff x="3552" y="3838"/>
            <a:chExt cx="1612" cy="394"/>
          </a:xfrm>
        </p:grpSpPr>
        <p:sp>
          <p:nvSpPr>
            <p:cNvPr id="926723" name="AutoShape 3"/>
            <p:cNvSpPr>
              <a:spLocks/>
            </p:cNvSpPr>
            <p:nvPr/>
          </p:nvSpPr>
          <p:spPr bwMode="auto">
            <a:xfrm rot="-5400000">
              <a:off x="4243" y="3291"/>
              <a:ext cx="144" cy="1238"/>
            </a:xfrm>
            <a:prstGeom prst="leftBrace">
              <a:avLst>
                <a:gd name="adj1" fmla="val 71644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6724" name="Picture 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032"/>
              <a:ext cx="161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672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652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26" name="Line 6"/>
          <p:cNvSpPr>
            <a:spLocks noChangeShapeType="1"/>
          </p:cNvSpPr>
          <p:nvPr/>
        </p:nvSpPr>
        <p:spPr bwMode="auto">
          <a:xfrm>
            <a:off x="0" y="4556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27" name="Line 7"/>
          <p:cNvSpPr>
            <a:spLocks noChangeShapeType="1"/>
          </p:cNvSpPr>
          <p:nvPr/>
        </p:nvSpPr>
        <p:spPr bwMode="auto">
          <a:xfrm>
            <a:off x="477838" y="646113"/>
            <a:ext cx="7678737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28" name="Line 8"/>
          <p:cNvSpPr>
            <a:spLocks noChangeShapeType="1"/>
          </p:cNvSpPr>
          <p:nvPr/>
        </p:nvSpPr>
        <p:spPr bwMode="auto">
          <a:xfrm rot="-5400000">
            <a:off x="438150" y="5635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29" name="Line 9"/>
          <p:cNvSpPr>
            <a:spLocks noChangeShapeType="1"/>
          </p:cNvSpPr>
          <p:nvPr/>
        </p:nvSpPr>
        <p:spPr bwMode="auto">
          <a:xfrm rot="-5400000">
            <a:off x="438150" y="2395538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0" name="Line 10"/>
          <p:cNvSpPr>
            <a:spLocks noChangeShapeType="1"/>
          </p:cNvSpPr>
          <p:nvPr/>
        </p:nvSpPr>
        <p:spPr bwMode="auto">
          <a:xfrm>
            <a:off x="8974138" y="681038"/>
            <a:ext cx="17462" cy="9080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1" name="Line 11"/>
          <p:cNvSpPr>
            <a:spLocks noChangeShapeType="1"/>
          </p:cNvSpPr>
          <p:nvPr/>
        </p:nvSpPr>
        <p:spPr bwMode="auto">
          <a:xfrm>
            <a:off x="8135938" y="681038"/>
            <a:ext cx="15875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2" name="Line 12"/>
          <p:cNvSpPr>
            <a:spLocks noChangeShapeType="1"/>
          </p:cNvSpPr>
          <p:nvPr/>
        </p:nvSpPr>
        <p:spPr bwMode="auto">
          <a:xfrm flipV="1">
            <a:off x="442913" y="492125"/>
            <a:ext cx="0" cy="2101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3" name="Line 13"/>
          <p:cNvSpPr>
            <a:spLocks noChangeShapeType="1"/>
          </p:cNvSpPr>
          <p:nvPr/>
        </p:nvSpPr>
        <p:spPr bwMode="auto">
          <a:xfrm>
            <a:off x="228600" y="1593850"/>
            <a:ext cx="8912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4" name="Line 14"/>
          <p:cNvSpPr>
            <a:spLocks noChangeShapeType="1"/>
          </p:cNvSpPr>
          <p:nvPr/>
        </p:nvSpPr>
        <p:spPr bwMode="auto">
          <a:xfrm>
            <a:off x="442913" y="2478088"/>
            <a:ext cx="77327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5" name="Oval 15"/>
          <p:cNvSpPr>
            <a:spLocks noChangeArrowheads="1"/>
          </p:cNvSpPr>
          <p:nvPr/>
        </p:nvSpPr>
        <p:spPr bwMode="auto">
          <a:xfrm>
            <a:off x="8126413" y="2447925"/>
            <a:ext cx="52387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36" name="Line 16"/>
          <p:cNvSpPr>
            <a:spLocks noChangeShapeType="1"/>
          </p:cNvSpPr>
          <p:nvPr/>
        </p:nvSpPr>
        <p:spPr bwMode="auto">
          <a:xfrm>
            <a:off x="8126413" y="644525"/>
            <a:ext cx="8683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37" name="Oval 17"/>
          <p:cNvSpPr>
            <a:spLocks noChangeArrowheads="1"/>
          </p:cNvSpPr>
          <p:nvPr/>
        </p:nvSpPr>
        <p:spPr bwMode="auto">
          <a:xfrm>
            <a:off x="8116888" y="623888"/>
            <a:ext cx="34925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38" name="Line 18"/>
          <p:cNvSpPr>
            <a:spLocks noChangeShapeType="1"/>
          </p:cNvSpPr>
          <p:nvPr/>
        </p:nvSpPr>
        <p:spPr bwMode="auto">
          <a:xfrm>
            <a:off x="8139113" y="15160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39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1751013"/>
            <a:ext cx="3968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40" name="Line 20"/>
          <p:cNvSpPr>
            <a:spLocks noChangeShapeType="1"/>
          </p:cNvSpPr>
          <p:nvPr/>
        </p:nvSpPr>
        <p:spPr bwMode="auto">
          <a:xfrm>
            <a:off x="8993188" y="15160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41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1751013"/>
            <a:ext cx="1238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42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374900"/>
            <a:ext cx="355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43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46100"/>
            <a:ext cx="123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44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725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45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6200"/>
            <a:ext cx="8716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46" name="Line 26"/>
          <p:cNvSpPr>
            <a:spLocks noChangeShapeType="1"/>
          </p:cNvSpPr>
          <p:nvPr/>
        </p:nvSpPr>
        <p:spPr bwMode="auto">
          <a:xfrm>
            <a:off x="477838" y="2832100"/>
            <a:ext cx="6840537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47" name="Line 27"/>
          <p:cNvSpPr>
            <a:spLocks noChangeShapeType="1"/>
          </p:cNvSpPr>
          <p:nvPr/>
        </p:nvSpPr>
        <p:spPr bwMode="auto">
          <a:xfrm rot="-5400000">
            <a:off x="438150" y="27495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48" name="Line 28"/>
          <p:cNvSpPr>
            <a:spLocks noChangeShapeType="1"/>
          </p:cNvSpPr>
          <p:nvPr/>
        </p:nvSpPr>
        <p:spPr bwMode="auto">
          <a:xfrm rot="-5400000">
            <a:off x="438150" y="4581525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49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13238"/>
            <a:ext cx="3032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50" name="Line 30"/>
          <p:cNvSpPr>
            <a:spLocks noChangeShapeType="1"/>
          </p:cNvSpPr>
          <p:nvPr/>
        </p:nvSpPr>
        <p:spPr bwMode="auto">
          <a:xfrm>
            <a:off x="8974138" y="2867025"/>
            <a:ext cx="17462" cy="9080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51" name="Line 31"/>
          <p:cNvSpPr>
            <a:spLocks noChangeShapeType="1"/>
          </p:cNvSpPr>
          <p:nvPr/>
        </p:nvSpPr>
        <p:spPr bwMode="auto">
          <a:xfrm>
            <a:off x="7283450" y="4664075"/>
            <a:ext cx="8556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52" name="Line 32"/>
          <p:cNvSpPr>
            <a:spLocks noChangeShapeType="1"/>
          </p:cNvSpPr>
          <p:nvPr/>
        </p:nvSpPr>
        <p:spPr bwMode="auto">
          <a:xfrm>
            <a:off x="8220075" y="2867025"/>
            <a:ext cx="15875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53" name="Line 33"/>
          <p:cNvSpPr>
            <a:spLocks noChangeShapeType="1"/>
          </p:cNvSpPr>
          <p:nvPr/>
        </p:nvSpPr>
        <p:spPr bwMode="auto">
          <a:xfrm>
            <a:off x="8135938" y="2867025"/>
            <a:ext cx="15875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54" name="Line 34"/>
          <p:cNvSpPr>
            <a:spLocks noChangeShapeType="1"/>
          </p:cNvSpPr>
          <p:nvPr/>
        </p:nvSpPr>
        <p:spPr bwMode="auto">
          <a:xfrm>
            <a:off x="7280275" y="2867025"/>
            <a:ext cx="17463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55" name="Line 35"/>
          <p:cNvSpPr>
            <a:spLocks noChangeShapeType="1"/>
          </p:cNvSpPr>
          <p:nvPr/>
        </p:nvSpPr>
        <p:spPr bwMode="auto">
          <a:xfrm flipV="1">
            <a:off x="442913" y="2678113"/>
            <a:ext cx="0" cy="2101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56" name="Line 36"/>
          <p:cNvSpPr>
            <a:spLocks noChangeShapeType="1"/>
          </p:cNvSpPr>
          <p:nvPr/>
        </p:nvSpPr>
        <p:spPr bwMode="auto">
          <a:xfrm>
            <a:off x="228600" y="3783013"/>
            <a:ext cx="8912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57" name="Line 37"/>
          <p:cNvSpPr>
            <a:spLocks noChangeShapeType="1"/>
          </p:cNvSpPr>
          <p:nvPr/>
        </p:nvSpPr>
        <p:spPr bwMode="auto">
          <a:xfrm>
            <a:off x="442913" y="4664075"/>
            <a:ext cx="68214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58" name="Oval 38"/>
          <p:cNvSpPr>
            <a:spLocks noChangeArrowheads="1"/>
          </p:cNvSpPr>
          <p:nvPr/>
        </p:nvSpPr>
        <p:spPr bwMode="auto">
          <a:xfrm>
            <a:off x="7264400" y="4633913"/>
            <a:ext cx="52388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59" name="Line 39"/>
          <p:cNvSpPr>
            <a:spLocks noChangeShapeType="1"/>
          </p:cNvSpPr>
          <p:nvPr/>
        </p:nvSpPr>
        <p:spPr bwMode="auto">
          <a:xfrm>
            <a:off x="7289800" y="2830513"/>
            <a:ext cx="836613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60" name="Line 40"/>
          <p:cNvSpPr>
            <a:spLocks noChangeShapeType="1"/>
          </p:cNvSpPr>
          <p:nvPr/>
        </p:nvSpPr>
        <p:spPr bwMode="auto">
          <a:xfrm>
            <a:off x="8210550" y="2830513"/>
            <a:ext cx="7858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61" name="Oval 41"/>
          <p:cNvSpPr>
            <a:spLocks noChangeArrowheads="1"/>
          </p:cNvSpPr>
          <p:nvPr/>
        </p:nvSpPr>
        <p:spPr bwMode="auto">
          <a:xfrm>
            <a:off x="8194675" y="2809875"/>
            <a:ext cx="34925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6762" name="Group 42"/>
          <p:cNvGrpSpPr>
            <a:grpSpLocks/>
          </p:cNvGrpSpPr>
          <p:nvPr/>
        </p:nvGrpSpPr>
        <p:grpSpPr bwMode="auto">
          <a:xfrm>
            <a:off x="8126413" y="4633913"/>
            <a:ext cx="134937" cy="55562"/>
            <a:chOff x="5119" y="2919"/>
            <a:chExt cx="85" cy="35"/>
          </a:xfrm>
        </p:grpSpPr>
        <p:sp>
          <p:nvSpPr>
            <p:cNvPr id="926763" name="Line 43"/>
            <p:cNvSpPr>
              <a:spLocks noChangeShapeType="1"/>
            </p:cNvSpPr>
            <p:nvPr/>
          </p:nvSpPr>
          <p:spPr bwMode="auto">
            <a:xfrm>
              <a:off x="5128" y="2938"/>
              <a:ext cx="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64" name="Oval 44"/>
            <p:cNvSpPr>
              <a:spLocks noChangeArrowheads="1"/>
            </p:cNvSpPr>
            <p:nvPr/>
          </p:nvSpPr>
          <p:spPr bwMode="auto">
            <a:xfrm>
              <a:off x="5172" y="2919"/>
              <a:ext cx="32" cy="3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65" name="Oval 45"/>
            <p:cNvSpPr>
              <a:spLocks noChangeArrowheads="1"/>
            </p:cNvSpPr>
            <p:nvPr/>
          </p:nvSpPr>
          <p:spPr bwMode="auto">
            <a:xfrm>
              <a:off x="5119" y="2926"/>
              <a:ext cx="22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766" name="Oval 46"/>
          <p:cNvSpPr>
            <a:spLocks noChangeArrowheads="1"/>
          </p:cNvSpPr>
          <p:nvPr/>
        </p:nvSpPr>
        <p:spPr bwMode="auto">
          <a:xfrm>
            <a:off x="7246938" y="2809875"/>
            <a:ext cx="33337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67" name="Line 47"/>
          <p:cNvSpPr>
            <a:spLocks noChangeShapeType="1"/>
          </p:cNvSpPr>
          <p:nvPr/>
        </p:nvSpPr>
        <p:spPr bwMode="auto">
          <a:xfrm>
            <a:off x="7283450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68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3937000"/>
            <a:ext cx="4095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69" name="Line 49"/>
          <p:cNvSpPr>
            <a:spLocks noChangeShapeType="1"/>
          </p:cNvSpPr>
          <p:nvPr/>
        </p:nvSpPr>
        <p:spPr bwMode="auto">
          <a:xfrm>
            <a:off x="8139113" y="3702050"/>
            <a:ext cx="0" cy="173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70" name="Picture 5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3937000"/>
            <a:ext cx="3968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71" name="Line 51"/>
          <p:cNvSpPr>
            <a:spLocks noChangeShapeType="1"/>
          </p:cNvSpPr>
          <p:nvPr/>
        </p:nvSpPr>
        <p:spPr bwMode="auto">
          <a:xfrm>
            <a:off x="8993188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72" name="Picture 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3937000"/>
            <a:ext cx="1238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73" name="Line 53"/>
          <p:cNvSpPr>
            <a:spLocks noChangeShapeType="1"/>
          </p:cNvSpPr>
          <p:nvPr/>
        </p:nvSpPr>
        <p:spPr bwMode="auto">
          <a:xfrm>
            <a:off x="8220075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74" name="Picture 5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4506913"/>
            <a:ext cx="5619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75" name="Line 55"/>
          <p:cNvSpPr>
            <a:spLocks noChangeShapeType="1"/>
          </p:cNvSpPr>
          <p:nvPr/>
        </p:nvSpPr>
        <p:spPr bwMode="auto">
          <a:xfrm flipH="1" flipV="1">
            <a:off x="8253413" y="3806825"/>
            <a:ext cx="390525" cy="658813"/>
          </a:xfrm>
          <a:prstGeom prst="line">
            <a:avLst/>
          </a:prstGeom>
          <a:noFill/>
          <a:ln w="28575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76" name="Oval 56"/>
          <p:cNvSpPr>
            <a:spLocks noChangeArrowheads="1"/>
          </p:cNvSpPr>
          <p:nvPr/>
        </p:nvSpPr>
        <p:spPr bwMode="auto">
          <a:xfrm>
            <a:off x="8101013" y="2801938"/>
            <a:ext cx="52387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77" name="Line 57"/>
          <p:cNvSpPr>
            <a:spLocks noChangeShapeType="1"/>
          </p:cNvSpPr>
          <p:nvPr/>
        </p:nvSpPr>
        <p:spPr bwMode="auto">
          <a:xfrm>
            <a:off x="0" y="264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78" name="Picture 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560888"/>
            <a:ext cx="3556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79" name="Picture 5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732088"/>
            <a:ext cx="123825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80" name="Line 60"/>
          <p:cNvSpPr>
            <a:spLocks noChangeShapeType="1"/>
          </p:cNvSpPr>
          <p:nvPr/>
        </p:nvSpPr>
        <p:spPr bwMode="auto">
          <a:xfrm>
            <a:off x="0" y="482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81" name="Oval 61"/>
          <p:cNvSpPr>
            <a:spLocks noChangeArrowheads="1"/>
          </p:cNvSpPr>
          <p:nvPr/>
        </p:nvSpPr>
        <p:spPr bwMode="auto">
          <a:xfrm>
            <a:off x="8958263" y="15621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82" name="Oval 62"/>
          <p:cNvSpPr>
            <a:spLocks noChangeArrowheads="1"/>
          </p:cNvSpPr>
          <p:nvPr/>
        </p:nvSpPr>
        <p:spPr bwMode="auto">
          <a:xfrm>
            <a:off x="8107363" y="1562100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83" name="Oval 63"/>
          <p:cNvSpPr>
            <a:spLocks noChangeArrowheads="1"/>
          </p:cNvSpPr>
          <p:nvPr/>
        </p:nvSpPr>
        <p:spPr bwMode="auto">
          <a:xfrm>
            <a:off x="8958263" y="3746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84" name="Oval 64"/>
          <p:cNvSpPr>
            <a:spLocks noChangeArrowheads="1"/>
          </p:cNvSpPr>
          <p:nvPr/>
        </p:nvSpPr>
        <p:spPr bwMode="auto">
          <a:xfrm>
            <a:off x="8107363" y="3746500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6785" name="Picture 6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5776913"/>
            <a:ext cx="45577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86" name="AutoShape 66"/>
          <p:cNvSpPr>
            <a:spLocks/>
          </p:cNvSpPr>
          <p:nvPr/>
        </p:nvSpPr>
        <p:spPr bwMode="auto">
          <a:xfrm rot="5400000">
            <a:off x="8527257" y="3305968"/>
            <a:ext cx="152400" cy="703263"/>
          </a:xfrm>
          <a:prstGeom prst="leftBrace">
            <a:avLst>
              <a:gd name="adj1" fmla="val 38455"/>
              <a:gd name="adj2" fmla="val 50000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87" name="AutoShape 67"/>
          <p:cNvSpPr>
            <a:spLocks/>
          </p:cNvSpPr>
          <p:nvPr/>
        </p:nvSpPr>
        <p:spPr bwMode="auto">
          <a:xfrm rot="5400000">
            <a:off x="8097044" y="3629819"/>
            <a:ext cx="152400" cy="55562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6788" name="Picture 6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5310188"/>
            <a:ext cx="3876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89" name="Line 69"/>
          <p:cNvSpPr>
            <a:spLocks noChangeShapeType="1"/>
          </p:cNvSpPr>
          <p:nvPr/>
        </p:nvSpPr>
        <p:spPr bwMode="auto">
          <a:xfrm>
            <a:off x="8153400" y="1600200"/>
            <a:ext cx="822325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6790" name="Picture 7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5776913"/>
            <a:ext cx="3933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791" name="Picture 7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5310188"/>
            <a:ext cx="2003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6792" name="Oval 72"/>
          <p:cNvSpPr>
            <a:spLocks noChangeArrowheads="1"/>
          </p:cNvSpPr>
          <p:nvPr/>
        </p:nvSpPr>
        <p:spPr bwMode="auto">
          <a:xfrm>
            <a:off x="8001000" y="4587875"/>
            <a:ext cx="381000" cy="152400"/>
          </a:xfrm>
          <a:prstGeom prst="ellips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93" name="Oval 73"/>
          <p:cNvSpPr>
            <a:spLocks noChangeArrowheads="1"/>
          </p:cNvSpPr>
          <p:nvPr/>
        </p:nvSpPr>
        <p:spPr bwMode="auto">
          <a:xfrm>
            <a:off x="8939213" y="611188"/>
            <a:ext cx="55562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94" name="Oval 74"/>
          <p:cNvSpPr>
            <a:spLocks noChangeArrowheads="1"/>
          </p:cNvSpPr>
          <p:nvPr/>
        </p:nvSpPr>
        <p:spPr bwMode="auto">
          <a:xfrm>
            <a:off x="411163" y="2449513"/>
            <a:ext cx="55562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95" name="Oval 75"/>
          <p:cNvSpPr>
            <a:spLocks noChangeArrowheads="1"/>
          </p:cNvSpPr>
          <p:nvPr/>
        </p:nvSpPr>
        <p:spPr bwMode="auto">
          <a:xfrm>
            <a:off x="411163" y="4633913"/>
            <a:ext cx="55562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96" name="Oval 76"/>
          <p:cNvSpPr>
            <a:spLocks noChangeArrowheads="1"/>
          </p:cNvSpPr>
          <p:nvPr/>
        </p:nvSpPr>
        <p:spPr bwMode="auto">
          <a:xfrm>
            <a:off x="8939213" y="2797175"/>
            <a:ext cx="55562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97" name="Line 77"/>
          <p:cNvSpPr>
            <a:spLocks noChangeShapeType="1"/>
          </p:cNvSpPr>
          <p:nvPr/>
        </p:nvSpPr>
        <p:spPr bwMode="auto">
          <a:xfrm>
            <a:off x="8153400" y="3784600"/>
            <a:ext cx="822325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98" name="Rectangle 7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99" name="Rectangle 7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6800" name="Picture 8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76988"/>
            <a:ext cx="13319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801" name="Picture 8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6378575"/>
            <a:ext cx="10160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6802" name="Picture 8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6380163"/>
            <a:ext cx="301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6803" name="Picture 8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6380163"/>
            <a:ext cx="109061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6804" name="Rectangle 84"/>
          <p:cNvSpPr>
            <a:spLocks noChangeArrowheads="1"/>
          </p:cNvSpPr>
          <p:nvPr/>
        </p:nvSpPr>
        <p:spPr bwMode="auto">
          <a:xfrm>
            <a:off x="720725" y="6343650"/>
            <a:ext cx="3729038" cy="3571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05" name="Line 85"/>
          <p:cNvSpPr>
            <a:spLocks noChangeShapeType="1"/>
          </p:cNvSpPr>
          <p:nvPr/>
        </p:nvSpPr>
        <p:spPr bwMode="auto">
          <a:xfrm flipH="1">
            <a:off x="2144713" y="4800600"/>
            <a:ext cx="312420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6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6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6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6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500" fill="hold"/>
                                        <p:tgtEl>
                                          <p:spTgt spid="9267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6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26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6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26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2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" fill="hold"/>
                                        <p:tgtEl>
                                          <p:spTgt spid="926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2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2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2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2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36" grpId="0" animBg="1"/>
      <p:bldP spid="926736" grpId="1" animBg="1"/>
      <p:bldP spid="926760" grpId="0" animBg="1"/>
      <p:bldP spid="926760" grpId="1" animBg="1"/>
      <p:bldP spid="926781" grpId="0" animBg="1"/>
      <p:bldP spid="926782" grpId="0" animBg="1"/>
      <p:bldP spid="926783" grpId="0" animBg="1"/>
      <p:bldP spid="926784" grpId="0" animBg="1"/>
      <p:bldP spid="926786" grpId="0" animBg="1"/>
      <p:bldP spid="926787" grpId="0" animBg="1"/>
      <p:bldP spid="926789" grpId="0" animBg="1"/>
      <p:bldP spid="926792" grpId="0" animBg="1"/>
      <p:bldP spid="926792" grpId="1" animBg="1"/>
      <p:bldP spid="926792" grpId="2" animBg="1"/>
      <p:bldP spid="926797" grpId="0" animBg="1"/>
      <p:bldP spid="926804" grpId="0" animBg="1"/>
      <p:bldP spid="926805" grpId="0" animBg="1"/>
      <p:bldP spid="92680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20C7-E1DC-4221-BA82-648CC4D9ECBD}" type="slidenum">
              <a:rPr lang="en-US"/>
              <a:pPr/>
              <a:t>6</a:t>
            </a:fld>
            <a:endParaRPr lang="en-US"/>
          </a:p>
        </p:txBody>
      </p:sp>
      <p:pic>
        <p:nvPicPr>
          <p:cNvPr id="927838" name="Picture 9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5310188"/>
            <a:ext cx="2003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7746" name="Group 2"/>
          <p:cNvGrpSpPr>
            <a:grpSpLocks/>
          </p:cNvGrpSpPr>
          <p:nvPr/>
        </p:nvGrpSpPr>
        <p:grpSpPr bwMode="auto">
          <a:xfrm>
            <a:off x="5638800" y="6092825"/>
            <a:ext cx="2559050" cy="625475"/>
            <a:chOff x="3552" y="3838"/>
            <a:chExt cx="1612" cy="394"/>
          </a:xfrm>
        </p:grpSpPr>
        <p:sp>
          <p:nvSpPr>
            <p:cNvPr id="927747" name="AutoShape 3"/>
            <p:cNvSpPr>
              <a:spLocks/>
            </p:cNvSpPr>
            <p:nvPr/>
          </p:nvSpPr>
          <p:spPr bwMode="auto">
            <a:xfrm rot="-5400000">
              <a:off x="4243" y="3291"/>
              <a:ext cx="144" cy="1238"/>
            </a:xfrm>
            <a:prstGeom prst="leftBrace">
              <a:avLst>
                <a:gd name="adj1" fmla="val 71644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7748" name="Picture 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032"/>
              <a:ext cx="1612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2774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76988"/>
            <a:ext cx="13319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775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6378575"/>
            <a:ext cx="10160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775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6380163"/>
            <a:ext cx="301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5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6380163"/>
            <a:ext cx="109061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7753" name="Rectangle 9"/>
          <p:cNvSpPr>
            <a:spLocks noChangeArrowheads="1"/>
          </p:cNvSpPr>
          <p:nvPr/>
        </p:nvSpPr>
        <p:spPr bwMode="auto">
          <a:xfrm>
            <a:off x="720725" y="6343650"/>
            <a:ext cx="3729038" cy="3571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775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6524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755" name="Line 11"/>
          <p:cNvSpPr>
            <a:spLocks noChangeShapeType="1"/>
          </p:cNvSpPr>
          <p:nvPr/>
        </p:nvSpPr>
        <p:spPr bwMode="auto">
          <a:xfrm>
            <a:off x="0" y="455613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56" name="Line 12"/>
          <p:cNvSpPr>
            <a:spLocks noChangeShapeType="1"/>
          </p:cNvSpPr>
          <p:nvPr/>
        </p:nvSpPr>
        <p:spPr bwMode="auto">
          <a:xfrm>
            <a:off x="477838" y="646113"/>
            <a:ext cx="7751762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57" name="Line 13"/>
          <p:cNvSpPr>
            <a:spLocks noChangeShapeType="1"/>
          </p:cNvSpPr>
          <p:nvPr/>
        </p:nvSpPr>
        <p:spPr bwMode="auto">
          <a:xfrm rot="-5400000">
            <a:off x="438150" y="5635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58" name="Line 14"/>
          <p:cNvSpPr>
            <a:spLocks noChangeShapeType="1"/>
          </p:cNvSpPr>
          <p:nvPr/>
        </p:nvSpPr>
        <p:spPr bwMode="auto">
          <a:xfrm rot="-5400000">
            <a:off x="438150" y="2395538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59" name="Line 15"/>
          <p:cNvSpPr>
            <a:spLocks noChangeShapeType="1"/>
          </p:cNvSpPr>
          <p:nvPr/>
        </p:nvSpPr>
        <p:spPr bwMode="auto">
          <a:xfrm>
            <a:off x="8974138" y="681038"/>
            <a:ext cx="17462" cy="9080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60" name="Line 16"/>
          <p:cNvSpPr>
            <a:spLocks noChangeShapeType="1"/>
          </p:cNvSpPr>
          <p:nvPr/>
        </p:nvSpPr>
        <p:spPr bwMode="auto">
          <a:xfrm>
            <a:off x="8135938" y="681038"/>
            <a:ext cx="15875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61" name="Line 17"/>
          <p:cNvSpPr>
            <a:spLocks noChangeShapeType="1"/>
          </p:cNvSpPr>
          <p:nvPr/>
        </p:nvSpPr>
        <p:spPr bwMode="auto">
          <a:xfrm flipV="1">
            <a:off x="442913" y="492125"/>
            <a:ext cx="0" cy="2101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62" name="Line 18"/>
          <p:cNvSpPr>
            <a:spLocks noChangeShapeType="1"/>
          </p:cNvSpPr>
          <p:nvPr/>
        </p:nvSpPr>
        <p:spPr bwMode="auto">
          <a:xfrm>
            <a:off x="228600" y="1593850"/>
            <a:ext cx="8912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63" name="Line 19"/>
          <p:cNvSpPr>
            <a:spLocks noChangeShapeType="1"/>
          </p:cNvSpPr>
          <p:nvPr/>
        </p:nvSpPr>
        <p:spPr bwMode="auto">
          <a:xfrm>
            <a:off x="442913" y="2478088"/>
            <a:ext cx="77327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64" name="Oval 20"/>
          <p:cNvSpPr>
            <a:spLocks noChangeArrowheads="1"/>
          </p:cNvSpPr>
          <p:nvPr/>
        </p:nvSpPr>
        <p:spPr bwMode="auto">
          <a:xfrm>
            <a:off x="8126413" y="2447925"/>
            <a:ext cx="52387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65" name="Line 21"/>
          <p:cNvSpPr>
            <a:spLocks noChangeShapeType="1"/>
          </p:cNvSpPr>
          <p:nvPr/>
        </p:nvSpPr>
        <p:spPr bwMode="auto">
          <a:xfrm>
            <a:off x="8126413" y="644525"/>
            <a:ext cx="8683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66" name="Oval 22"/>
          <p:cNvSpPr>
            <a:spLocks noChangeArrowheads="1"/>
          </p:cNvSpPr>
          <p:nvPr/>
        </p:nvSpPr>
        <p:spPr bwMode="auto">
          <a:xfrm>
            <a:off x="8116888" y="623888"/>
            <a:ext cx="34925" cy="365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67" name="Line 23"/>
          <p:cNvSpPr>
            <a:spLocks noChangeShapeType="1"/>
          </p:cNvSpPr>
          <p:nvPr/>
        </p:nvSpPr>
        <p:spPr bwMode="auto">
          <a:xfrm>
            <a:off x="8139113" y="15160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768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1751013"/>
            <a:ext cx="3968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769" name="Line 25"/>
          <p:cNvSpPr>
            <a:spLocks noChangeShapeType="1"/>
          </p:cNvSpPr>
          <p:nvPr/>
        </p:nvSpPr>
        <p:spPr bwMode="auto">
          <a:xfrm>
            <a:off x="8993188" y="1516063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770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1751013"/>
            <a:ext cx="1238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71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374900"/>
            <a:ext cx="355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72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46100"/>
            <a:ext cx="1238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73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7250"/>
            <a:ext cx="3413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774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6200"/>
            <a:ext cx="87169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775" name="Line 31"/>
          <p:cNvSpPr>
            <a:spLocks noChangeShapeType="1"/>
          </p:cNvSpPr>
          <p:nvPr/>
        </p:nvSpPr>
        <p:spPr bwMode="auto">
          <a:xfrm>
            <a:off x="477838" y="2832100"/>
            <a:ext cx="6840537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76" name="Line 32"/>
          <p:cNvSpPr>
            <a:spLocks noChangeShapeType="1"/>
          </p:cNvSpPr>
          <p:nvPr/>
        </p:nvSpPr>
        <p:spPr bwMode="auto">
          <a:xfrm rot="-5400000">
            <a:off x="438150" y="27495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77" name="Line 33"/>
          <p:cNvSpPr>
            <a:spLocks noChangeShapeType="1"/>
          </p:cNvSpPr>
          <p:nvPr/>
        </p:nvSpPr>
        <p:spPr bwMode="auto">
          <a:xfrm rot="-5400000">
            <a:off x="438150" y="4581525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778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13238"/>
            <a:ext cx="3032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779" name="Line 35"/>
          <p:cNvSpPr>
            <a:spLocks noChangeShapeType="1"/>
          </p:cNvSpPr>
          <p:nvPr/>
        </p:nvSpPr>
        <p:spPr bwMode="auto">
          <a:xfrm>
            <a:off x="8974138" y="2867025"/>
            <a:ext cx="17462" cy="9080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80" name="Line 36"/>
          <p:cNvSpPr>
            <a:spLocks noChangeShapeType="1"/>
          </p:cNvSpPr>
          <p:nvPr/>
        </p:nvSpPr>
        <p:spPr bwMode="auto">
          <a:xfrm>
            <a:off x="7283450" y="4664075"/>
            <a:ext cx="855663" cy="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81" name="Line 37"/>
          <p:cNvSpPr>
            <a:spLocks noChangeShapeType="1"/>
          </p:cNvSpPr>
          <p:nvPr/>
        </p:nvSpPr>
        <p:spPr bwMode="auto">
          <a:xfrm>
            <a:off x="8220075" y="2867025"/>
            <a:ext cx="15875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82" name="Line 38"/>
          <p:cNvSpPr>
            <a:spLocks noChangeShapeType="1"/>
          </p:cNvSpPr>
          <p:nvPr/>
        </p:nvSpPr>
        <p:spPr bwMode="auto">
          <a:xfrm>
            <a:off x="8135938" y="2867025"/>
            <a:ext cx="15875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83" name="Line 39"/>
          <p:cNvSpPr>
            <a:spLocks noChangeShapeType="1"/>
          </p:cNvSpPr>
          <p:nvPr/>
        </p:nvSpPr>
        <p:spPr bwMode="auto">
          <a:xfrm>
            <a:off x="7280275" y="2867025"/>
            <a:ext cx="17463" cy="1758950"/>
          </a:xfrm>
          <a:prstGeom prst="line">
            <a:avLst/>
          </a:prstGeom>
          <a:noFill/>
          <a:ln w="28575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84" name="Line 40"/>
          <p:cNvSpPr>
            <a:spLocks noChangeShapeType="1"/>
          </p:cNvSpPr>
          <p:nvPr/>
        </p:nvSpPr>
        <p:spPr bwMode="auto">
          <a:xfrm flipV="1">
            <a:off x="442913" y="2678113"/>
            <a:ext cx="0" cy="2101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85" name="Line 41"/>
          <p:cNvSpPr>
            <a:spLocks noChangeShapeType="1"/>
          </p:cNvSpPr>
          <p:nvPr/>
        </p:nvSpPr>
        <p:spPr bwMode="auto">
          <a:xfrm>
            <a:off x="228600" y="3783013"/>
            <a:ext cx="8912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86" name="Line 42"/>
          <p:cNvSpPr>
            <a:spLocks noChangeShapeType="1"/>
          </p:cNvSpPr>
          <p:nvPr/>
        </p:nvSpPr>
        <p:spPr bwMode="auto">
          <a:xfrm>
            <a:off x="442913" y="4664075"/>
            <a:ext cx="68214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87" name="Oval 43"/>
          <p:cNvSpPr>
            <a:spLocks noChangeArrowheads="1"/>
          </p:cNvSpPr>
          <p:nvPr/>
        </p:nvSpPr>
        <p:spPr bwMode="auto">
          <a:xfrm>
            <a:off x="7264400" y="4633913"/>
            <a:ext cx="52388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88" name="Line 44"/>
          <p:cNvSpPr>
            <a:spLocks noChangeShapeType="1"/>
          </p:cNvSpPr>
          <p:nvPr/>
        </p:nvSpPr>
        <p:spPr bwMode="auto">
          <a:xfrm>
            <a:off x="7289800" y="2830513"/>
            <a:ext cx="836613" cy="15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89" name="Line 45"/>
          <p:cNvSpPr>
            <a:spLocks noChangeShapeType="1"/>
          </p:cNvSpPr>
          <p:nvPr/>
        </p:nvSpPr>
        <p:spPr bwMode="auto">
          <a:xfrm>
            <a:off x="8210550" y="2830513"/>
            <a:ext cx="7858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90" name="Oval 46"/>
          <p:cNvSpPr>
            <a:spLocks noChangeArrowheads="1"/>
          </p:cNvSpPr>
          <p:nvPr/>
        </p:nvSpPr>
        <p:spPr bwMode="auto">
          <a:xfrm>
            <a:off x="8194675" y="2809875"/>
            <a:ext cx="34925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7791" name="Group 47"/>
          <p:cNvGrpSpPr>
            <a:grpSpLocks/>
          </p:cNvGrpSpPr>
          <p:nvPr/>
        </p:nvGrpSpPr>
        <p:grpSpPr bwMode="auto">
          <a:xfrm>
            <a:off x="8126413" y="4633913"/>
            <a:ext cx="134937" cy="55562"/>
            <a:chOff x="5119" y="2919"/>
            <a:chExt cx="85" cy="35"/>
          </a:xfrm>
        </p:grpSpPr>
        <p:sp>
          <p:nvSpPr>
            <p:cNvPr id="927792" name="Line 48"/>
            <p:cNvSpPr>
              <a:spLocks noChangeShapeType="1"/>
            </p:cNvSpPr>
            <p:nvPr/>
          </p:nvSpPr>
          <p:spPr bwMode="auto">
            <a:xfrm>
              <a:off x="5128" y="2938"/>
              <a:ext cx="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93" name="Oval 49"/>
            <p:cNvSpPr>
              <a:spLocks noChangeArrowheads="1"/>
            </p:cNvSpPr>
            <p:nvPr/>
          </p:nvSpPr>
          <p:spPr bwMode="auto">
            <a:xfrm>
              <a:off x="5172" y="2919"/>
              <a:ext cx="32" cy="3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94" name="Oval 50"/>
            <p:cNvSpPr>
              <a:spLocks noChangeArrowheads="1"/>
            </p:cNvSpPr>
            <p:nvPr/>
          </p:nvSpPr>
          <p:spPr bwMode="auto">
            <a:xfrm>
              <a:off x="5119" y="2926"/>
              <a:ext cx="22" cy="2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7795" name="Oval 51"/>
          <p:cNvSpPr>
            <a:spLocks noChangeArrowheads="1"/>
          </p:cNvSpPr>
          <p:nvPr/>
        </p:nvSpPr>
        <p:spPr bwMode="auto">
          <a:xfrm>
            <a:off x="7246938" y="2809875"/>
            <a:ext cx="33337" cy="365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96" name="Line 52"/>
          <p:cNvSpPr>
            <a:spLocks noChangeShapeType="1"/>
          </p:cNvSpPr>
          <p:nvPr/>
        </p:nvSpPr>
        <p:spPr bwMode="auto">
          <a:xfrm>
            <a:off x="7283450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797" name="Picture 5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3937000"/>
            <a:ext cx="4095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798" name="Line 54"/>
          <p:cNvSpPr>
            <a:spLocks noChangeShapeType="1"/>
          </p:cNvSpPr>
          <p:nvPr/>
        </p:nvSpPr>
        <p:spPr bwMode="auto">
          <a:xfrm>
            <a:off x="8139113" y="3702050"/>
            <a:ext cx="0" cy="173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799" name="Picture 5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3937000"/>
            <a:ext cx="39687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800" name="Line 56"/>
          <p:cNvSpPr>
            <a:spLocks noChangeShapeType="1"/>
          </p:cNvSpPr>
          <p:nvPr/>
        </p:nvSpPr>
        <p:spPr bwMode="auto">
          <a:xfrm>
            <a:off x="8993188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801" name="Picture 5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3937000"/>
            <a:ext cx="1238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802" name="Line 58"/>
          <p:cNvSpPr>
            <a:spLocks noChangeShapeType="1"/>
          </p:cNvSpPr>
          <p:nvPr/>
        </p:nvSpPr>
        <p:spPr bwMode="auto">
          <a:xfrm>
            <a:off x="8220075" y="3702050"/>
            <a:ext cx="0" cy="165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803" name="Picture 5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4506913"/>
            <a:ext cx="5619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804" name="Line 60"/>
          <p:cNvSpPr>
            <a:spLocks noChangeShapeType="1"/>
          </p:cNvSpPr>
          <p:nvPr/>
        </p:nvSpPr>
        <p:spPr bwMode="auto">
          <a:xfrm flipH="1" flipV="1">
            <a:off x="8253413" y="3806825"/>
            <a:ext cx="390525" cy="658813"/>
          </a:xfrm>
          <a:prstGeom prst="line">
            <a:avLst/>
          </a:prstGeom>
          <a:noFill/>
          <a:ln w="28575">
            <a:solidFill>
              <a:srgbClr val="00FF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805" name="Oval 61"/>
          <p:cNvSpPr>
            <a:spLocks noChangeArrowheads="1"/>
          </p:cNvSpPr>
          <p:nvPr/>
        </p:nvSpPr>
        <p:spPr bwMode="auto">
          <a:xfrm>
            <a:off x="8101013" y="2801938"/>
            <a:ext cx="52387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06" name="Line 62"/>
          <p:cNvSpPr>
            <a:spLocks noChangeShapeType="1"/>
          </p:cNvSpPr>
          <p:nvPr/>
        </p:nvSpPr>
        <p:spPr bwMode="auto">
          <a:xfrm>
            <a:off x="0" y="2641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807" name="Picture 6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4560888"/>
            <a:ext cx="3556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808" name="Picture 6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732088"/>
            <a:ext cx="123825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809" name="Line 65"/>
          <p:cNvSpPr>
            <a:spLocks noChangeShapeType="1"/>
          </p:cNvSpPr>
          <p:nvPr/>
        </p:nvSpPr>
        <p:spPr bwMode="auto">
          <a:xfrm>
            <a:off x="0" y="4826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810" name="Oval 66"/>
          <p:cNvSpPr>
            <a:spLocks noChangeArrowheads="1"/>
          </p:cNvSpPr>
          <p:nvPr/>
        </p:nvSpPr>
        <p:spPr bwMode="auto">
          <a:xfrm>
            <a:off x="8107363" y="1562100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11" name="Line 67"/>
          <p:cNvSpPr>
            <a:spLocks noChangeShapeType="1"/>
          </p:cNvSpPr>
          <p:nvPr/>
        </p:nvSpPr>
        <p:spPr bwMode="auto">
          <a:xfrm>
            <a:off x="8153400" y="3784600"/>
            <a:ext cx="822325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812" name="Oval 68"/>
          <p:cNvSpPr>
            <a:spLocks noChangeArrowheads="1"/>
          </p:cNvSpPr>
          <p:nvPr/>
        </p:nvSpPr>
        <p:spPr bwMode="auto">
          <a:xfrm>
            <a:off x="8107363" y="3746500"/>
            <a:ext cx="73025" cy="73025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7813" name="Picture 6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5776913"/>
            <a:ext cx="45577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814" name="AutoShape 70"/>
          <p:cNvSpPr>
            <a:spLocks/>
          </p:cNvSpPr>
          <p:nvPr/>
        </p:nvSpPr>
        <p:spPr bwMode="auto">
          <a:xfrm rot="5400000">
            <a:off x="8527257" y="3305968"/>
            <a:ext cx="152400" cy="703263"/>
          </a:xfrm>
          <a:prstGeom prst="leftBrace">
            <a:avLst>
              <a:gd name="adj1" fmla="val 38455"/>
              <a:gd name="adj2" fmla="val 50000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15" name="AutoShape 71"/>
          <p:cNvSpPr>
            <a:spLocks/>
          </p:cNvSpPr>
          <p:nvPr/>
        </p:nvSpPr>
        <p:spPr bwMode="auto">
          <a:xfrm rot="5400000">
            <a:off x="8097044" y="3629819"/>
            <a:ext cx="152400" cy="55562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7816" name="Picture 7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5310188"/>
            <a:ext cx="3876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817" name="Line 73"/>
          <p:cNvSpPr>
            <a:spLocks noChangeShapeType="1"/>
          </p:cNvSpPr>
          <p:nvPr/>
        </p:nvSpPr>
        <p:spPr bwMode="auto">
          <a:xfrm>
            <a:off x="8153400" y="1600200"/>
            <a:ext cx="822325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7818" name="Picture 7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5776913"/>
            <a:ext cx="3933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819" name="Picture 7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1146175"/>
            <a:ext cx="4381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820" name="Picture 7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325813"/>
            <a:ext cx="6350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821" name="Rectangle 77"/>
          <p:cNvSpPr>
            <a:spLocks noChangeArrowheads="1"/>
          </p:cNvSpPr>
          <p:nvPr/>
        </p:nvSpPr>
        <p:spPr bwMode="auto">
          <a:xfrm>
            <a:off x="7010400" y="4935538"/>
            <a:ext cx="1654175" cy="57626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7822" name="Picture 7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4953000"/>
            <a:ext cx="7000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7823" name="Picture 7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4953000"/>
            <a:ext cx="889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7824" name="Line 80"/>
          <p:cNvSpPr>
            <a:spLocks noChangeShapeType="1"/>
          </p:cNvSpPr>
          <p:nvPr/>
        </p:nvSpPr>
        <p:spPr bwMode="auto">
          <a:xfrm>
            <a:off x="7848600" y="1066800"/>
            <a:ext cx="484188" cy="152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7825" name="Group 81"/>
          <p:cNvGrpSpPr>
            <a:grpSpLocks/>
          </p:cNvGrpSpPr>
          <p:nvPr/>
        </p:nvGrpSpPr>
        <p:grpSpPr bwMode="auto">
          <a:xfrm>
            <a:off x="5969000" y="838200"/>
            <a:ext cx="2986088" cy="709613"/>
            <a:chOff x="3760" y="528"/>
            <a:chExt cx="1881" cy="447"/>
          </a:xfrm>
        </p:grpSpPr>
        <p:sp>
          <p:nvSpPr>
            <p:cNvPr id="927826" name="AutoShape 82"/>
            <p:cNvSpPr>
              <a:spLocks/>
            </p:cNvSpPr>
            <p:nvPr/>
          </p:nvSpPr>
          <p:spPr bwMode="auto">
            <a:xfrm rot="5400000">
              <a:off x="5346" y="679"/>
              <a:ext cx="96" cy="495"/>
            </a:xfrm>
            <a:prstGeom prst="leftBrace">
              <a:avLst>
                <a:gd name="adj1" fmla="val 42969"/>
                <a:gd name="adj2" fmla="val 50000"/>
              </a:avLst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7827" name="Group 83"/>
            <p:cNvGrpSpPr>
              <a:grpSpLocks/>
            </p:cNvGrpSpPr>
            <p:nvPr/>
          </p:nvGrpSpPr>
          <p:grpSpPr bwMode="auto">
            <a:xfrm>
              <a:off x="3777" y="556"/>
              <a:ext cx="1147" cy="240"/>
              <a:chOff x="1671" y="556"/>
              <a:chExt cx="1147" cy="240"/>
            </a:xfrm>
          </p:grpSpPr>
          <p:pic>
            <p:nvPicPr>
              <p:cNvPr id="927828" name="Picture 84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1" y="556"/>
                <a:ext cx="345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7829" name="Picture 85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9" y="557"/>
                <a:ext cx="799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27830" name="Rectangle 86"/>
            <p:cNvSpPr>
              <a:spLocks noChangeArrowheads="1"/>
            </p:cNvSpPr>
            <p:nvPr/>
          </p:nvSpPr>
          <p:spPr bwMode="auto">
            <a:xfrm>
              <a:off x="3760" y="528"/>
              <a:ext cx="1186" cy="28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7831" name="Group 87"/>
          <p:cNvGrpSpPr>
            <a:grpSpLocks/>
          </p:cNvGrpSpPr>
          <p:nvPr/>
        </p:nvGrpSpPr>
        <p:grpSpPr bwMode="auto">
          <a:xfrm>
            <a:off x="2833688" y="3048000"/>
            <a:ext cx="4176712" cy="457200"/>
            <a:chOff x="1785" y="1920"/>
            <a:chExt cx="2631" cy="288"/>
          </a:xfrm>
        </p:grpSpPr>
        <p:grpSp>
          <p:nvGrpSpPr>
            <p:cNvPr id="927832" name="Group 88"/>
            <p:cNvGrpSpPr>
              <a:grpSpLocks/>
            </p:cNvGrpSpPr>
            <p:nvPr/>
          </p:nvGrpSpPr>
          <p:grpSpPr bwMode="auto">
            <a:xfrm>
              <a:off x="1802" y="1948"/>
              <a:ext cx="2594" cy="239"/>
              <a:chOff x="594" y="1948"/>
              <a:chExt cx="2594" cy="239"/>
            </a:xfrm>
          </p:grpSpPr>
          <p:pic>
            <p:nvPicPr>
              <p:cNvPr id="927833" name="Picture 89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1961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7834" name="Picture 90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5" y="1949"/>
                <a:ext cx="101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7835" name="Picture 91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" y="1948"/>
                <a:ext cx="1275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27836" name="Rectangle 92"/>
            <p:cNvSpPr>
              <a:spLocks noChangeArrowheads="1"/>
            </p:cNvSpPr>
            <p:nvPr/>
          </p:nvSpPr>
          <p:spPr bwMode="auto">
            <a:xfrm>
              <a:off x="1785" y="1920"/>
              <a:ext cx="2631" cy="28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7837" name="Line 93"/>
          <p:cNvSpPr>
            <a:spLocks noChangeShapeType="1"/>
          </p:cNvSpPr>
          <p:nvPr/>
        </p:nvSpPr>
        <p:spPr bwMode="auto">
          <a:xfrm>
            <a:off x="7010400" y="3276600"/>
            <a:ext cx="1262063" cy="152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842" name="Oval 98"/>
          <p:cNvSpPr>
            <a:spLocks noChangeArrowheads="1"/>
          </p:cNvSpPr>
          <p:nvPr/>
        </p:nvSpPr>
        <p:spPr bwMode="auto">
          <a:xfrm>
            <a:off x="8939213" y="611188"/>
            <a:ext cx="55562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43" name="Oval 99"/>
          <p:cNvSpPr>
            <a:spLocks noChangeArrowheads="1"/>
          </p:cNvSpPr>
          <p:nvPr/>
        </p:nvSpPr>
        <p:spPr bwMode="auto">
          <a:xfrm>
            <a:off x="411163" y="2449513"/>
            <a:ext cx="55562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44" name="Oval 100"/>
          <p:cNvSpPr>
            <a:spLocks noChangeArrowheads="1"/>
          </p:cNvSpPr>
          <p:nvPr/>
        </p:nvSpPr>
        <p:spPr bwMode="auto">
          <a:xfrm>
            <a:off x="411163" y="4633913"/>
            <a:ext cx="55562" cy="5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45" name="Oval 101"/>
          <p:cNvSpPr>
            <a:spLocks noChangeArrowheads="1"/>
          </p:cNvSpPr>
          <p:nvPr/>
        </p:nvSpPr>
        <p:spPr bwMode="auto">
          <a:xfrm>
            <a:off x="8939213" y="2797175"/>
            <a:ext cx="55562" cy="5556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46" name="Oval 102"/>
          <p:cNvSpPr>
            <a:spLocks noChangeArrowheads="1"/>
          </p:cNvSpPr>
          <p:nvPr/>
        </p:nvSpPr>
        <p:spPr bwMode="auto">
          <a:xfrm>
            <a:off x="8958263" y="15621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47" name="Oval 103"/>
          <p:cNvSpPr>
            <a:spLocks noChangeArrowheads="1"/>
          </p:cNvSpPr>
          <p:nvPr/>
        </p:nvSpPr>
        <p:spPr bwMode="auto">
          <a:xfrm>
            <a:off x="8958263" y="3746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48" name="Rectangle 10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49" name="Rectangle 10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92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7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7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7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7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821" grpId="0" animBg="1"/>
      <p:bldP spid="927824" grpId="0" animBg="1"/>
      <p:bldP spid="9278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BEAB-42C6-4C8D-930F-71A1E63DD1C3}" type="slidenum">
              <a:rPr lang="en-US"/>
              <a:pPr/>
              <a:t>7</a:t>
            </a:fld>
            <a:endParaRPr lang="en-US"/>
          </a:p>
        </p:txBody>
      </p:sp>
      <p:pic>
        <p:nvPicPr>
          <p:cNvPr id="88064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25488"/>
            <a:ext cx="28971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43" name="Line 3"/>
          <p:cNvSpPr>
            <a:spLocks noChangeShapeType="1"/>
          </p:cNvSpPr>
          <p:nvPr/>
        </p:nvSpPr>
        <p:spPr bwMode="auto">
          <a:xfrm>
            <a:off x="3738563" y="114300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064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87450"/>
            <a:ext cx="265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45" name="Oval 5" descr="20%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6" name="Rectangle 6"/>
          <p:cNvSpPr>
            <a:spLocks noChangeArrowheads="1"/>
          </p:cNvSpPr>
          <p:nvPr/>
        </p:nvSpPr>
        <p:spPr bwMode="auto">
          <a:xfrm rot="1680000">
            <a:off x="792163" y="933450"/>
            <a:ext cx="1958975" cy="20145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7" name="Oval 7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8" name="Rectangle 8" descr="20%"/>
          <p:cNvSpPr>
            <a:spLocks noChangeArrowheads="1"/>
          </p:cNvSpPr>
          <p:nvPr/>
        </p:nvSpPr>
        <p:spPr bwMode="auto">
          <a:xfrm>
            <a:off x="484188" y="1589088"/>
            <a:ext cx="228600" cy="381000"/>
          </a:xfrm>
          <a:prstGeom prst="rect">
            <a:avLst/>
          </a:prstGeom>
          <a:pattFill prst="pct20">
            <a:fgClr>
              <a:srgbClr val="0000FF">
                <a:alpha val="58000"/>
              </a:srgbClr>
            </a:fgClr>
            <a:bgClr>
              <a:schemeClr val="bg1">
                <a:alpha val="58000"/>
              </a:schemeClr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064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63725"/>
            <a:ext cx="24923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5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5292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51" name="Line 11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2" name="Line 12"/>
          <p:cNvSpPr>
            <a:spLocks noChangeShapeType="1"/>
          </p:cNvSpPr>
          <p:nvPr/>
        </p:nvSpPr>
        <p:spPr bwMode="auto">
          <a:xfrm flipH="1">
            <a:off x="538163" y="1333500"/>
            <a:ext cx="411162" cy="795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065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2825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54" name="Line 14"/>
          <p:cNvSpPr>
            <a:spLocks noChangeShapeType="1"/>
          </p:cNvSpPr>
          <p:nvPr/>
        </p:nvSpPr>
        <p:spPr bwMode="auto">
          <a:xfrm>
            <a:off x="0" y="1143000"/>
            <a:ext cx="37576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065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1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0656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309688"/>
            <a:ext cx="20081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57" name="Rectangle 17"/>
          <p:cNvSpPr>
            <a:spLocks noChangeArrowheads="1"/>
          </p:cNvSpPr>
          <p:nvPr/>
        </p:nvSpPr>
        <p:spPr bwMode="auto">
          <a:xfrm>
            <a:off x="4121150" y="1287463"/>
            <a:ext cx="1581150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58" name="Group 18"/>
          <p:cNvGrpSpPr>
            <a:grpSpLocks/>
          </p:cNvGrpSpPr>
          <p:nvPr/>
        </p:nvGrpSpPr>
        <p:grpSpPr bwMode="auto">
          <a:xfrm>
            <a:off x="4267200" y="2065338"/>
            <a:ext cx="4587875" cy="304800"/>
            <a:chOff x="2688" y="1296"/>
            <a:chExt cx="2890" cy="192"/>
          </a:xfrm>
        </p:grpSpPr>
        <p:pic>
          <p:nvPicPr>
            <p:cNvPr id="880659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301"/>
              <a:ext cx="17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0660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96"/>
              <a:ext cx="9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80661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066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54338"/>
            <a:ext cx="41656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0663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92488"/>
            <a:ext cx="67595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0664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49688"/>
            <a:ext cx="41275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0665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066800"/>
            <a:ext cx="1970087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0666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0975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0667" name="Group 27"/>
          <p:cNvGrpSpPr>
            <a:grpSpLocks/>
          </p:cNvGrpSpPr>
          <p:nvPr/>
        </p:nvGrpSpPr>
        <p:grpSpPr bwMode="auto">
          <a:xfrm>
            <a:off x="2970213" y="1573213"/>
            <a:ext cx="714375" cy="768350"/>
            <a:chOff x="1871" y="991"/>
            <a:chExt cx="450" cy="484"/>
          </a:xfrm>
        </p:grpSpPr>
        <p:pic>
          <p:nvPicPr>
            <p:cNvPr id="880668" name="Picture 2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" y="1266"/>
              <a:ext cx="450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0669" name="Picture 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49430">
              <a:off x="1852" y="1059"/>
              <a:ext cx="25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0670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0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" fill="hold"/>
                                        <p:tgtEl>
                                          <p:spTgt spid="8806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8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8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8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3" grpId="0" animBg="1"/>
      <p:bldP spid="880645" grpId="0" animBg="1"/>
      <p:bldP spid="880647" grpId="0" animBg="1"/>
      <p:bldP spid="880648" grpId="0" animBg="1"/>
      <p:bldP spid="880648" grpId="1" animBg="1"/>
      <p:bldP spid="880651" grpId="0" animBg="1"/>
      <p:bldP spid="880652" grpId="0" animBg="1"/>
      <p:bldP spid="880654" grpId="0" animBg="1"/>
      <p:bldP spid="8806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F1151-5883-4B03-92C4-21493C11C895}" type="slidenum">
              <a:rPr lang="en-US"/>
              <a:pPr/>
              <a:t>8</a:t>
            </a:fld>
            <a:endParaRPr lang="en-US"/>
          </a:p>
        </p:txBody>
      </p:sp>
      <p:pic>
        <p:nvPicPr>
          <p:cNvPr id="8816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5292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16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066800"/>
            <a:ext cx="1970087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16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25488"/>
            <a:ext cx="28971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1669" name="Line 5"/>
          <p:cNvSpPr>
            <a:spLocks noChangeShapeType="1"/>
          </p:cNvSpPr>
          <p:nvPr/>
        </p:nvSpPr>
        <p:spPr bwMode="auto">
          <a:xfrm>
            <a:off x="3738563" y="114300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167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87450"/>
            <a:ext cx="265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1671" name="Oval 7" descr="20%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72" name="Rectangle 8"/>
          <p:cNvSpPr>
            <a:spLocks noChangeArrowheads="1"/>
          </p:cNvSpPr>
          <p:nvPr/>
        </p:nvSpPr>
        <p:spPr bwMode="auto">
          <a:xfrm rot="1680000">
            <a:off x="792163" y="933450"/>
            <a:ext cx="1958975" cy="201453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73" name="Oval 9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74" name="Rectangle 10" descr="20%"/>
          <p:cNvSpPr>
            <a:spLocks noChangeArrowheads="1"/>
          </p:cNvSpPr>
          <p:nvPr/>
        </p:nvSpPr>
        <p:spPr bwMode="auto">
          <a:xfrm>
            <a:off x="484188" y="1589088"/>
            <a:ext cx="228600" cy="381000"/>
          </a:xfrm>
          <a:prstGeom prst="rect">
            <a:avLst/>
          </a:prstGeom>
          <a:pattFill prst="pct20">
            <a:fgClr>
              <a:srgbClr val="0000FF">
                <a:alpha val="58000"/>
              </a:srgbClr>
            </a:fgClr>
            <a:bgClr>
              <a:schemeClr val="bg1">
                <a:alpha val="58000"/>
              </a:schemeClr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167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63725"/>
            <a:ext cx="24923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1676" name="Line 12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677" name="Line 13"/>
          <p:cNvSpPr>
            <a:spLocks noChangeShapeType="1"/>
          </p:cNvSpPr>
          <p:nvPr/>
        </p:nvSpPr>
        <p:spPr bwMode="auto">
          <a:xfrm flipH="1">
            <a:off x="538163" y="1333500"/>
            <a:ext cx="411162" cy="795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678" name="Line 14"/>
          <p:cNvSpPr>
            <a:spLocks noChangeShapeType="1"/>
          </p:cNvSpPr>
          <p:nvPr/>
        </p:nvSpPr>
        <p:spPr bwMode="auto">
          <a:xfrm>
            <a:off x="0" y="1143000"/>
            <a:ext cx="37576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1679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1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1680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309688"/>
            <a:ext cx="20081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1681" name="Rectangle 17"/>
          <p:cNvSpPr>
            <a:spLocks noChangeArrowheads="1"/>
          </p:cNvSpPr>
          <p:nvPr/>
        </p:nvSpPr>
        <p:spPr bwMode="auto">
          <a:xfrm>
            <a:off x="4121150" y="1287463"/>
            <a:ext cx="1581150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16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0975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1683" name="Group 19"/>
          <p:cNvGrpSpPr>
            <a:grpSpLocks/>
          </p:cNvGrpSpPr>
          <p:nvPr/>
        </p:nvGrpSpPr>
        <p:grpSpPr bwMode="auto">
          <a:xfrm>
            <a:off x="4267200" y="2065338"/>
            <a:ext cx="4587875" cy="304800"/>
            <a:chOff x="2688" y="1296"/>
            <a:chExt cx="2890" cy="192"/>
          </a:xfrm>
        </p:grpSpPr>
        <p:pic>
          <p:nvPicPr>
            <p:cNvPr id="881684" name="Picture 20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301"/>
              <a:ext cx="17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1685" name="Picture 21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96"/>
              <a:ext cx="9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81686" name="Group 22"/>
          <p:cNvGrpSpPr>
            <a:grpSpLocks/>
          </p:cNvGrpSpPr>
          <p:nvPr/>
        </p:nvGrpSpPr>
        <p:grpSpPr bwMode="auto">
          <a:xfrm>
            <a:off x="1074738" y="2514600"/>
            <a:ext cx="5630862" cy="3124200"/>
            <a:chOff x="677" y="1584"/>
            <a:chExt cx="3547" cy="1968"/>
          </a:xfrm>
        </p:grpSpPr>
        <p:sp>
          <p:nvSpPr>
            <p:cNvPr id="881687" name="Line 23"/>
            <p:cNvSpPr>
              <a:spLocks noChangeShapeType="1"/>
            </p:cNvSpPr>
            <p:nvPr/>
          </p:nvSpPr>
          <p:spPr bwMode="auto">
            <a:xfrm>
              <a:off x="3456" y="2784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1688" name="Picture 2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" y="2976"/>
              <a:ext cx="66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1689" name="Picture 2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" y="2901"/>
              <a:ext cx="30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1690" name="Picture 2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172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1691" name="Picture 2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2288"/>
              <a:ext cx="23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1692" name="Picture 2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2736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1693" name="Picture 2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7" y="3296"/>
              <a:ext cx="234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1694" name="Picture 3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2901"/>
              <a:ext cx="29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1695" name="Picture 3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" y="2901"/>
              <a:ext cx="31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1696" name="Picture 3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1908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1697" name="Picture 3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1896"/>
              <a:ext cx="29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1698" name="Line 34"/>
            <p:cNvSpPr>
              <a:spLocks noChangeShapeType="1"/>
            </p:cNvSpPr>
            <p:nvPr/>
          </p:nvSpPr>
          <p:spPr bwMode="auto">
            <a:xfrm>
              <a:off x="2304" y="2784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99" name="Line 35"/>
            <p:cNvSpPr>
              <a:spLocks noChangeShapeType="1"/>
            </p:cNvSpPr>
            <p:nvPr/>
          </p:nvSpPr>
          <p:spPr bwMode="auto">
            <a:xfrm>
              <a:off x="4030" y="2064"/>
              <a:ext cx="0" cy="26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00" name="Line 36"/>
            <p:cNvSpPr>
              <a:spLocks noChangeShapeType="1"/>
            </p:cNvSpPr>
            <p:nvPr/>
          </p:nvSpPr>
          <p:spPr bwMode="auto">
            <a:xfrm>
              <a:off x="1728" y="2352"/>
              <a:ext cx="112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01" name="Line 37"/>
            <p:cNvSpPr>
              <a:spLocks noChangeShapeType="1"/>
            </p:cNvSpPr>
            <p:nvPr/>
          </p:nvSpPr>
          <p:spPr bwMode="auto">
            <a:xfrm>
              <a:off x="2879" y="1776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02" name="Line 38"/>
            <p:cNvSpPr>
              <a:spLocks noChangeShapeType="1"/>
            </p:cNvSpPr>
            <p:nvPr/>
          </p:nvSpPr>
          <p:spPr bwMode="auto">
            <a:xfrm flipV="1">
              <a:off x="1728" y="1584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03" name="Line 39"/>
            <p:cNvSpPr>
              <a:spLocks noChangeShapeType="1"/>
            </p:cNvSpPr>
            <p:nvPr/>
          </p:nvSpPr>
          <p:spPr bwMode="auto">
            <a:xfrm>
              <a:off x="1488" y="2064"/>
              <a:ext cx="27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04" name="Line 40"/>
            <p:cNvSpPr>
              <a:spLocks noChangeShapeType="1"/>
            </p:cNvSpPr>
            <p:nvPr/>
          </p:nvSpPr>
          <p:spPr bwMode="auto">
            <a:xfrm>
              <a:off x="1680" y="177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05" name="Line 41"/>
            <p:cNvSpPr>
              <a:spLocks noChangeShapeType="1"/>
            </p:cNvSpPr>
            <p:nvPr/>
          </p:nvSpPr>
          <p:spPr bwMode="auto">
            <a:xfrm>
              <a:off x="1680" y="235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06" name="Line 42"/>
            <p:cNvSpPr>
              <a:spLocks noChangeShapeType="1"/>
            </p:cNvSpPr>
            <p:nvPr/>
          </p:nvSpPr>
          <p:spPr bwMode="auto">
            <a:xfrm rot="-5400000">
              <a:off x="2833" y="2063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07" name="Line 43"/>
            <p:cNvSpPr>
              <a:spLocks noChangeShapeType="1"/>
            </p:cNvSpPr>
            <p:nvPr/>
          </p:nvSpPr>
          <p:spPr bwMode="auto">
            <a:xfrm rot="-5400000">
              <a:off x="3984" y="2063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08" name="Line 44"/>
            <p:cNvSpPr>
              <a:spLocks noChangeShapeType="1"/>
            </p:cNvSpPr>
            <p:nvPr/>
          </p:nvSpPr>
          <p:spPr bwMode="auto">
            <a:xfrm>
              <a:off x="1728" y="1776"/>
              <a:ext cx="112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09" name="Line 45"/>
            <p:cNvSpPr>
              <a:spLocks noChangeShapeType="1"/>
            </p:cNvSpPr>
            <p:nvPr/>
          </p:nvSpPr>
          <p:spPr bwMode="auto">
            <a:xfrm>
              <a:off x="2856" y="2352"/>
              <a:ext cx="114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10" name="Oval 46"/>
            <p:cNvSpPr>
              <a:spLocks noChangeArrowheads="1"/>
            </p:cNvSpPr>
            <p:nvPr/>
          </p:nvSpPr>
          <p:spPr bwMode="auto">
            <a:xfrm>
              <a:off x="1710" y="1758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711" name="Oval 47"/>
            <p:cNvSpPr>
              <a:spLocks noChangeAspect="1" noChangeArrowheads="1"/>
            </p:cNvSpPr>
            <p:nvPr/>
          </p:nvSpPr>
          <p:spPr bwMode="auto">
            <a:xfrm>
              <a:off x="2856" y="1750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712" name="Oval 48"/>
            <p:cNvSpPr>
              <a:spLocks noChangeAspect="1" noChangeArrowheads="1"/>
            </p:cNvSpPr>
            <p:nvPr/>
          </p:nvSpPr>
          <p:spPr bwMode="auto">
            <a:xfrm>
              <a:off x="4001" y="2322"/>
              <a:ext cx="52" cy="5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713" name="Oval 49"/>
            <p:cNvSpPr>
              <a:spLocks noChangeArrowheads="1"/>
            </p:cNvSpPr>
            <p:nvPr/>
          </p:nvSpPr>
          <p:spPr bwMode="auto">
            <a:xfrm>
              <a:off x="2856" y="2334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714" name="Line 50"/>
            <p:cNvSpPr>
              <a:spLocks noChangeShapeType="1"/>
            </p:cNvSpPr>
            <p:nvPr/>
          </p:nvSpPr>
          <p:spPr bwMode="auto">
            <a:xfrm>
              <a:off x="2880" y="2784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15" name="Line 51"/>
            <p:cNvSpPr>
              <a:spLocks noChangeShapeType="1"/>
            </p:cNvSpPr>
            <p:nvPr/>
          </p:nvSpPr>
          <p:spPr bwMode="auto">
            <a:xfrm>
              <a:off x="4014" y="3072"/>
              <a:ext cx="0" cy="26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16" name="Line 52"/>
            <p:cNvSpPr>
              <a:spLocks noChangeShapeType="1"/>
            </p:cNvSpPr>
            <p:nvPr/>
          </p:nvSpPr>
          <p:spPr bwMode="auto">
            <a:xfrm>
              <a:off x="1728" y="3360"/>
              <a:ext cx="57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17" name="Line 53"/>
            <p:cNvSpPr>
              <a:spLocks noChangeShapeType="1"/>
            </p:cNvSpPr>
            <p:nvPr/>
          </p:nvSpPr>
          <p:spPr bwMode="auto">
            <a:xfrm>
              <a:off x="2291" y="2784"/>
              <a:ext cx="0" cy="5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18" name="Line 54"/>
            <p:cNvSpPr>
              <a:spLocks noChangeShapeType="1"/>
            </p:cNvSpPr>
            <p:nvPr/>
          </p:nvSpPr>
          <p:spPr bwMode="auto">
            <a:xfrm flipV="1">
              <a:off x="1728" y="2592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19" name="Line 55"/>
            <p:cNvSpPr>
              <a:spLocks noChangeShapeType="1"/>
            </p:cNvSpPr>
            <p:nvPr/>
          </p:nvSpPr>
          <p:spPr bwMode="auto">
            <a:xfrm>
              <a:off x="1488" y="3072"/>
              <a:ext cx="27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20" name="Line 56"/>
            <p:cNvSpPr>
              <a:spLocks noChangeShapeType="1"/>
            </p:cNvSpPr>
            <p:nvPr/>
          </p:nvSpPr>
          <p:spPr bwMode="auto">
            <a:xfrm>
              <a:off x="1680" y="27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21" name="Line 57"/>
            <p:cNvSpPr>
              <a:spLocks noChangeShapeType="1"/>
            </p:cNvSpPr>
            <p:nvPr/>
          </p:nvSpPr>
          <p:spPr bwMode="auto">
            <a:xfrm>
              <a:off x="1680" y="3360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22" name="Line 58"/>
            <p:cNvSpPr>
              <a:spLocks noChangeShapeType="1"/>
            </p:cNvSpPr>
            <p:nvPr/>
          </p:nvSpPr>
          <p:spPr bwMode="auto">
            <a:xfrm rot="-5400000">
              <a:off x="2833" y="307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23" name="Line 59"/>
            <p:cNvSpPr>
              <a:spLocks noChangeShapeType="1"/>
            </p:cNvSpPr>
            <p:nvPr/>
          </p:nvSpPr>
          <p:spPr bwMode="auto">
            <a:xfrm rot="-5400000">
              <a:off x="3966" y="3071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24" name="Line 60"/>
            <p:cNvSpPr>
              <a:spLocks noChangeShapeType="1"/>
            </p:cNvSpPr>
            <p:nvPr/>
          </p:nvSpPr>
          <p:spPr bwMode="auto">
            <a:xfrm>
              <a:off x="1728" y="2784"/>
              <a:ext cx="57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25" name="Line 61"/>
            <p:cNvSpPr>
              <a:spLocks noChangeShapeType="1"/>
            </p:cNvSpPr>
            <p:nvPr/>
          </p:nvSpPr>
          <p:spPr bwMode="auto">
            <a:xfrm>
              <a:off x="3456" y="33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26" name="Oval 62"/>
            <p:cNvSpPr>
              <a:spLocks noChangeArrowheads="1"/>
            </p:cNvSpPr>
            <p:nvPr/>
          </p:nvSpPr>
          <p:spPr bwMode="auto">
            <a:xfrm>
              <a:off x="1710" y="2766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727" name="Oval 63"/>
            <p:cNvSpPr>
              <a:spLocks noChangeArrowheads="1"/>
            </p:cNvSpPr>
            <p:nvPr/>
          </p:nvSpPr>
          <p:spPr bwMode="auto">
            <a:xfrm>
              <a:off x="2274" y="3342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728" name="Oval 64"/>
            <p:cNvSpPr>
              <a:spLocks noChangeAspect="1" noChangeArrowheads="1"/>
            </p:cNvSpPr>
            <p:nvPr/>
          </p:nvSpPr>
          <p:spPr bwMode="auto">
            <a:xfrm>
              <a:off x="2268" y="2754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729" name="Oval 65"/>
            <p:cNvSpPr>
              <a:spLocks noChangeAspect="1" noChangeArrowheads="1"/>
            </p:cNvSpPr>
            <p:nvPr/>
          </p:nvSpPr>
          <p:spPr bwMode="auto">
            <a:xfrm>
              <a:off x="3984" y="3330"/>
              <a:ext cx="52" cy="52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730" name="Line 66"/>
            <p:cNvSpPr>
              <a:spLocks noChangeShapeType="1"/>
            </p:cNvSpPr>
            <p:nvPr/>
          </p:nvSpPr>
          <p:spPr bwMode="auto">
            <a:xfrm>
              <a:off x="2304" y="3362"/>
              <a:ext cx="54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31" name="Oval 67"/>
            <p:cNvSpPr>
              <a:spLocks noChangeAspect="1" noChangeArrowheads="1"/>
            </p:cNvSpPr>
            <p:nvPr/>
          </p:nvSpPr>
          <p:spPr bwMode="auto">
            <a:xfrm>
              <a:off x="2856" y="3333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732" name="Line 68"/>
            <p:cNvSpPr>
              <a:spLocks noChangeShapeType="1"/>
            </p:cNvSpPr>
            <p:nvPr/>
          </p:nvSpPr>
          <p:spPr bwMode="auto">
            <a:xfrm>
              <a:off x="2896" y="2786"/>
              <a:ext cx="57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33" name="Oval 69"/>
            <p:cNvSpPr>
              <a:spLocks noChangeArrowheads="1"/>
            </p:cNvSpPr>
            <p:nvPr/>
          </p:nvSpPr>
          <p:spPr bwMode="auto">
            <a:xfrm>
              <a:off x="2856" y="2763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734" name="Line 70"/>
            <p:cNvSpPr>
              <a:spLocks noChangeShapeType="1"/>
            </p:cNvSpPr>
            <p:nvPr/>
          </p:nvSpPr>
          <p:spPr bwMode="auto">
            <a:xfrm rot="-5400000">
              <a:off x="2245" y="307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35" name="Line 71"/>
            <p:cNvSpPr>
              <a:spLocks noChangeShapeType="1"/>
            </p:cNvSpPr>
            <p:nvPr/>
          </p:nvSpPr>
          <p:spPr bwMode="auto">
            <a:xfrm rot="-5400000">
              <a:off x="3408" y="3072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36" name="Oval 72"/>
            <p:cNvSpPr>
              <a:spLocks noChangeAspect="1" noChangeArrowheads="1"/>
            </p:cNvSpPr>
            <p:nvPr/>
          </p:nvSpPr>
          <p:spPr bwMode="auto">
            <a:xfrm>
              <a:off x="3431" y="2752"/>
              <a:ext cx="52" cy="5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737" name="Oval 73"/>
            <p:cNvSpPr>
              <a:spLocks noChangeArrowheads="1"/>
            </p:cNvSpPr>
            <p:nvPr/>
          </p:nvSpPr>
          <p:spPr bwMode="auto">
            <a:xfrm>
              <a:off x="3437" y="3339"/>
              <a:ext cx="40" cy="4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81738" name="Picture 7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916"/>
              <a:ext cx="81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1739" name="Picture 7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" y="1957"/>
              <a:ext cx="66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81740" name="Oval 76"/>
          <p:cNvSpPr>
            <a:spLocks noChangeArrowheads="1"/>
          </p:cNvSpPr>
          <p:nvPr/>
        </p:nvSpPr>
        <p:spPr bwMode="auto">
          <a:xfrm>
            <a:off x="2590800" y="2668588"/>
            <a:ext cx="2166938" cy="301625"/>
          </a:xfrm>
          <a:prstGeom prst="ellips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741" name="Oval 77"/>
          <p:cNvSpPr>
            <a:spLocks noChangeArrowheads="1"/>
          </p:cNvSpPr>
          <p:nvPr/>
        </p:nvSpPr>
        <p:spPr bwMode="auto">
          <a:xfrm>
            <a:off x="2605088" y="4295775"/>
            <a:ext cx="1189037" cy="238125"/>
          </a:xfrm>
          <a:prstGeom prst="ellips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742" name="Oval 78"/>
          <p:cNvSpPr>
            <a:spLocks noChangeArrowheads="1"/>
          </p:cNvSpPr>
          <p:nvPr/>
        </p:nvSpPr>
        <p:spPr bwMode="auto">
          <a:xfrm>
            <a:off x="4449763" y="4295775"/>
            <a:ext cx="1189037" cy="238125"/>
          </a:xfrm>
          <a:prstGeom prst="ellips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1743" name="Picture 7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4572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1744" name="Picture 8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66198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1745" name="Rectangle 8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1746" name="Picture 8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2825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1747" name="Group 83"/>
          <p:cNvGrpSpPr>
            <a:grpSpLocks/>
          </p:cNvGrpSpPr>
          <p:nvPr/>
        </p:nvGrpSpPr>
        <p:grpSpPr bwMode="auto">
          <a:xfrm>
            <a:off x="2970213" y="1573213"/>
            <a:ext cx="714375" cy="768350"/>
            <a:chOff x="1871" y="991"/>
            <a:chExt cx="450" cy="484"/>
          </a:xfrm>
        </p:grpSpPr>
        <p:pic>
          <p:nvPicPr>
            <p:cNvPr id="881748" name="Picture 8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" y="1266"/>
              <a:ext cx="450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1749" name="Picture 8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49430">
              <a:off x="1852" y="1059"/>
              <a:ext cx="25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81750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962400"/>
            <a:ext cx="17033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1751" name="Picture 8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657600"/>
            <a:ext cx="1535112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1752" name="Picture 8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4284663"/>
            <a:ext cx="119697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1753" name="Rectangle 89"/>
          <p:cNvSpPr>
            <a:spLocks noChangeArrowheads="1"/>
          </p:cNvSpPr>
          <p:nvPr/>
        </p:nvSpPr>
        <p:spPr bwMode="auto">
          <a:xfrm>
            <a:off x="163513" y="3629025"/>
            <a:ext cx="1773237" cy="904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1754" name="Picture 9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019800"/>
            <a:ext cx="41687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1755" name="Picture 9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069013"/>
            <a:ext cx="9667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1756" name="Picture 9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3370263"/>
            <a:ext cx="1270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1757" name="Picture 9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5257800"/>
            <a:ext cx="14017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1758" name="Picture 9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62713"/>
            <a:ext cx="19510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1759" name="Line 95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1760" name="Picture 9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56272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1761" name="Line 97"/>
          <p:cNvSpPr>
            <a:spLocks noChangeShapeType="1"/>
          </p:cNvSpPr>
          <p:nvPr/>
        </p:nvSpPr>
        <p:spPr bwMode="auto">
          <a:xfrm>
            <a:off x="6781800" y="2438400"/>
            <a:ext cx="0" cy="3276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1762" name="Picture 9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2590800"/>
            <a:ext cx="1951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1763" name="Picture 9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2971800"/>
            <a:ext cx="2198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1764" name="Picture 10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13425"/>
            <a:ext cx="12541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1765" name="Picture 101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3733800"/>
            <a:ext cx="12303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1766" name="Picture 102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22526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1767" name="Picture 10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495800"/>
            <a:ext cx="17224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1768" name="Picture 104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838700"/>
            <a:ext cx="7953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1769" name="Group 105"/>
          <p:cNvGrpSpPr>
            <a:grpSpLocks/>
          </p:cNvGrpSpPr>
          <p:nvPr/>
        </p:nvGrpSpPr>
        <p:grpSpPr bwMode="auto">
          <a:xfrm>
            <a:off x="6005513" y="6400800"/>
            <a:ext cx="2130425" cy="457200"/>
            <a:chOff x="3783" y="4032"/>
            <a:chExt cx="1342" cy="288"/>
          </a:xfrm>
        </p:grpSpPr>
        <p:sp>
          <p:nvSpPr>
            <p:cNvPr id="881770" name="Line 106"/>
            <p:cNvSpPr>
              <a:spLocks noChangeShapeType="1"/>
            </p:cNvSpPr>
            <p:nvPr/>
          </p:nvSpPr>
          <p:spPr bwMode="auto">
            <a:xfrm flipV="1">
              <a:off x="3792" y="4032"/>
              <a:ext cx="0" cy="28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71" name="Line 107"/>
            <p:cNvSpPr>
              <a:spLocks noChangeShapeType="1"/>
            </p:cNvSpPr>
            <p:nvPr/>
          </p:nvSpPr>
          <p:spPr bwMode="auto">
            <a:xfrm>
              <a:off x="3783" y="4042"/>
              <a:ext cx="134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772" name="Line 108"/>
            <p:cNvSpPr>
              <a:spLocks noChangeShapeType="1"/>
            </p:cNvSpPr>
            <p:nvPr/>
          </p:nvSpPr>
          <p:spPr bwMode="auto">
            <a:xfrm>
              <a:off x="5113" y="4032"/>
              <a:ext cx="0" cy="28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1773" name="Line 109"/>
          <p:cNvSpPr>
            <a:spLocks noChangeShapeType="1"/>
          </p:cNvSpPr>
          <p:nvPr/>
        </p:nvSpPr>
        <p:spPr bwMode="auto">
          <a:xfrm flipV="1">
            <a:off x="3463925" y="2987675"/>
            <a:ext cx="265113" cy="314483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774" name="Line 110"/>
          <p:cNvSpPr>
            <a:spLocks noChangeShapeType="1"/>
          </p:cNvSpPr>
          <p:nvPr/>
        </p:nvSpPr>
        <p:spPr bwMode="auto">
          <a:xfrm flipH="1" flipV="1">
            <a:off x="3733800" y="4495800"/>
            <a:ext cx="3657600" cy="2057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775" name="Line 111"/>
          <p:cNvSpPr>
            <a:spLocks noChangeShapeType="1"/>
          </p:cNvSpPr>
          <p:nvPr/>
        </p:nvSpPr>
        <p:spPr bwMode="auto">
          <a:xfrm flipH="1" flipV="1">
            <a:off x="5257800" y="4572000"/>
            <a:ext cx="2133600" cy="1981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776" name="Line 112"/>
          <p:cNvSpPr>
            <a:spLocks noChangeShapeType="1"/>
          </p:cNvSpPr>
          <p:nvPr/>
        </p:nvSpPr>
        <p:spPr bwMode="auto">
          <a:xfrm flipH="1" flipV="1">
            <a:off x="3208338" y="4572000"/>
            <a:ext cx="255587" cy="15636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777" name="Line 113"/>
          <p:cNvSpPr>
            <a:spLocks noChangeShapeType="1"/>
          </p:cNvSpPr>
          <p:nvPr/>
        </p:nvSpPr>
        <p:spPr bwMode="auto">
          <a:xfrm flipV="1">
            <a:off x="1600200" y="4572000"/>
            <a:ext cx="1371600" cy="15541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1778" name="Picture 11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14800"/>
            <a:ext cx="4572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1779" name="Line 115"/>
          <p:cNvSpPr>
            <a:spLocks noChangeShapeType="1"/>
          </p:cNvSpPr>
          <p:nvPr/>
        </p:nvSpPr>
        <p:spPr bwMode="auto">
          <a:xfrm>
            <a:off x="4343400" y="4343400"/>
            <a:ext cx="1498600" cy="22034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780" name="Rectangle 1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88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1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1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88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88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81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81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8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8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8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8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8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5" dur="500"/>
                                        <p:tgtEl>
                                          <p:spTgt spid="88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8" dur="500"/>
                                        <p:tgtEl>
                                          <p:spTgt spid="88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8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8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500"/>
                                        <p:tgtEl>
                                          <p:spTgt spid="88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8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8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740" grpId="0" animBg="1"/>
      <p:bldP spid="881740" grpId="1" animBg="1"/>
      <p:bldP spid="881741" grpId="0" animBg="1"/>
      <p:bldP spid="881741" grpId="1" animBg="1"/>
      <p:bldP spid="881741" grpId="2" animBg="1"/>
      <p:bldP spid="881741" grpId="3" animBg="1"/>
      <p:bldP spid="881742" grpId="0" animBg="1"/>
      <p:bldP spid="881742" grpId="1" animBg="1"/>
      <p:bldP spid="881753" grpId="0" animBg="1"/>
      <p:bldP spid="881759" grpId="0" animBg="1"/>
      <p:bldP spid="881761" grpId="0" animBg="1"/>
      <p:bldP spid="881773" grpId="0" animBg="1"/>
      <p:bldP spid="881773" grpId="1" animBg="1"/>
      <p:bldP spid="881774" grpId="0" animBg="1"/>
      <p:bldP spid="881774" grpId="1" animBg="1"/>
      <p:bldP spid="881775" grpId="0" animBg="1"/>
      <p:bldP spid="881775" grpId="1" animBg="1"/>
      <p:bldP spid="881776" grpId="0" animBg="1"/>
      <p:bldP spid="881776" grpId="1" animBg="1"/>
      <p:bldP spid="881777" grpId="0" animBg="1"/>
      <p:bldP spid="881777" grpId="1" animBg="1"/>
      <p:bldP spid="881779" grpId="0" animBg="1"/>
      <p:bldP spid="88177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61FAD-EEB7-419A-9F0B-C0B54AC787D1}" type="slidenum">
              <a:rPr lang="en-US"/>
              <a:pPr/>
              <a:t>9</a:t>
            </a:fld>
            <a:endParaRPr lang="en-US"/>
          </a:p>
        </p:txBody>
      </p:sp>
      <p:pic>
        <p:nvPicPr>
          <p:cNvPr id="8826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5292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69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36925"/>
            <a:ext cx="246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69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3330575"/>
            <a:ext cx="14398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69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316288"/>
            <a:ext cx="1439863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69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93963"/>
            <a:ext cx="356076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69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2971800"/>
            <a:ext cx="2198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69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3733800"/>
            <a:ext cx="12303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69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22526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69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495800"/>
            <a:ext cx="17224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69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4838700"/>
            <a:ext cx="7953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70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066800"/>
            <a:ext cx="1970087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2701" name="Line 13"/>
          <p:cNvSpPr>
            <a:spLocks noChangeShapeType="1"/>
          </p:cNvSpPr>
          <p:nvPr/>
        </p:nvSpPr>
        <p:spPr bwMode="auto">
          <a:xfrm>
            <a:off x="0" y="2438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270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25488"/>
            <a:ext cx="28971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2703" name="Line 15"/>
          <p:cNvSpPr>
            <a:spLocks noChangeShapeType="1"/>
          </p:cNvSpPr>
          <p:nvPr/>
        </p:nvSpPr>
        <p:spPr bwMode="auto">
          <a:xfrm>
            <a:off x="3738563" y="1143000"/>
            <a:ext cx="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270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87450"/>
            <a:ext cx="2651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2705" name="Oval 17" descr="20%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06" name="Oval 18"/>
          <p:cNvSpPr>
            <a:spLocks noChangeArrowheads="1"/>
          </p:cNvSpPr>
          <p:nvPr/>
        </p:nvSpPr>
        <p:spPr bwMode="auto">
          <a:xfrm>
            <a:off x="228600" y="1260475"/>
            <a:ext cx="2667000" cy="1066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07" name="Rectangle 19" descr="20%"/>
          <p:cNvSpPr>
            <a:spLocks noChangeArrowheads="1"/>
          </p:cNvSpPr>
          <p:nvPr/>
        </p:nvSpPr>
        <p:spPr bwMode="auto">
          <a:xfrm>
            <a:off x="484188" y="1589088"/>
            <a:ext cx="228600" cy="381000"/>
          </a:xfrm>
          <a:prstGeom prst="rect">
            <a:avLst/>
          </a:prstGeom>
          <a:pattFill prst="pct20">
            <a:fgClr>
              <a:srgbClr val="0000FF">
                <a:alpha val="58000"/>
              </a:srgbClr>
            </a:fgClr>
            <a:bgClr>
              <a:schemeClr val="bg1">
                <a:alpha val="58000"/>
              </a:schemeClr>
            </a:bgClr>
          </a:patt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270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63725"/>
            <a:ext cx="249238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2709" name="Line 21"/>
          <p:cNvSpPr>
            <a:spLocks noChangeShapeType="1"/>
          </p:cNvSpPr>
          <p:nvPr/>
        </p:nvSpPr>
        <p:spPr bwMode="auto">
          <a:xfrm flipH="1">
            <a:off x="538163" y="1333500"/>
            <a:ext cx="411162" cy="795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710" name="Line 22"/>
          <p:cNvSpPr>
            <a:spLocks noChangeShapeType="1"/>
          </p:cNvSpPr>
          <p:nvPr/>
        </p:nvSpPr>
        <p:spPr bwMode="auto">
          <a:xfrm>
            <a:off x="0" y="1143000"/>
            <a:ext cx="3757613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2711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21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12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309688"/>
            <a:ext cx="20081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2713" name="Rectangle 25"/>
          <p:cNvSpPr>
            <a:spLocks noChangeArrowheads="1"/>
          </p:cNvSpPr>
          <p:nvPr/>
        </p:nvSpPr>
        <p:spPr bwMode="auto">
          <a:xfrm>
            <a:off x="4121150" y="1287463"/>
            <a:ext cx="1581150" cy="447675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82714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0975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2715" name="Group 27"/>
          <p:cNvGrpSpPr>
            <a:grpSpLocks/>
          </p:cNvGrpSpPr>
          <p:nvPr/>
        </p:nvGrpSpPr>
        <p:grpSpPr bwMode="auto">
          <a:xfrm>
            <a:off x="4267200" y="2065338"/>
            <a:ext cx="4587875" cy="304800"/>
            <a:chOff x="2688" y="1296"/>
            <a:chExt cx="2890" cy="192"/>
          </a:xfrm>
        </p:grpSpPr>
        <p:pic>
          <p:nvPicPr>
            <p:cNvPr id="882716" name="Picture 2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301"/>
              <a:ext cx="17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2717" name="Picture 2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96"/>
              <a:ext cx="9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82718" name="Picture 3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3370263"/>
            <a:ext cx="1270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719" name="Picture 3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5257800"/>
            <a:ext cx="14017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720" name="Picture 3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2590800"/>
            <a:ext cx="1951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2721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22" name="Line 34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723" name="Line 35"/>
          <p:cNvSpPr>
            <a:spLocks noChangeShapeType="1"/>
          </p:cNvSpPr>
          <p:nvPr/>
        </p:nvSpPr>
        <p:spPr bwMode="auto">
          <a:xfrm>
            <a:off x="6781800" y="2438400"/>
            <a:ext cx="0" cy="3276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2724" name="Picture 3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019800"/>
            <a:ext cx="41687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725" name="Picture 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069013"/>
            <a:ext cx="9667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726" name="Picture 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62713"/>
            <a:ext cx="19510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727" name="Picture 39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6562725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728" name="Picture 40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13425"/>
            <a:ext cx="12541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729" name="Picture 4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95600"/>
            <a:ext cx="64182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30" name="Picture 4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5181600"/>
            <a:ext cx="18764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731" name="Picture 43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5183188"/>
            <a:ext cx="3332162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732" name="Picture 4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14600"/>
            <a:ext cx="193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33" name="Picture 4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91125"/>
            <a:ext cx="644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2734" name="Picture 4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10050"/>
            <a:ext cx="246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2735" name="Picture 4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246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2736" name="Group 48"/>
          <p:cNvGrpSpPr>
            <a:grpSpLocks/>
          </p:cNvGrpSpPr>
          <p:nvPr/>
        </p:nvGrpSpPr>
        <p:grpSpPr bwMode="auto">
          <a:xfrm>
            <a:off x="76200" y="3578225"/>
            <a:ext cx="4876800" cy="1311275"/>
            <a:chOff x="48" y="2254"/>
            <a:chExt cx="3072" cy="826"/>
          </a:xfrm>
        </p:grpSpPr>
        <p:pic>
          <p:nvPicPr>
            <p:cNvPr id="882737" name="Picture 4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" y="2495"/>
              <a:ext cx="1241" cy="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2738" name="Picture 5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" y="2649"/>
              <a:ext cx="99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2739" name="Picture 5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652"/>
              <a:ext cx="40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40" name="Picture 5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" y="2254"/>
              <a:ext cx="3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82741" name="Line 53"/>
          <p:cNvSpPr>
            <a:spLocks noChangeShapeType="1"/>
          </p:cNvSpPr>
          <p:nvPr/>
        </p:nvSpPr>
        <p:spPr bwMode="auto">
          <a:xfrm flipV="1">
            <a:off x="2819400" y="1676400"/>
            <a:ext cx="175260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742" name="Line 54"/>
          <p:cNvSpPr>
            <a:spLocks noChangeShapeType="1"/>
          </p:cNvSpPr>
          <p:nvPr/>
        </p:nvSpPr>
        <p:spPr bwMode="auto">
          <a:xfrm flipH="1">
            <a:off x="3276600" y="1676400"/>
            <a:ext cx="32766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743" name="Line 55"/>
          <p:cNvSpPr>
            <a:spLocks noChangeShapeType="1"/>
          </p:cNvSpPr>
          <p:nvPr/>
        </p:nvSpPr>
        <p:spPr bwMode="auto">
          <a:xfrm>
            <a:off x="2805113" y="4679950"/>
            <a:ext cx="2065337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744" name="Line 56"/>
          <p:cNvSpPr>
            <a:spLocks noChangeShapeType="1"/>
          </p:cNvSpPr>
          <p:nvPr/>
        </p:nvSpPr>
        <p:spPr bwMode="auto">
          <a:xfrm flipV="1">
            <a:off x="4862513" y="4422775"/>
            <a:ext cx="0" cy="265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2745" name="Picture 57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2825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82746" name="Group 58"/>
          <p:cNvGrpSpPr>
            <a:grpSpLocks/>
          </p:cNvGrpSpPr>
          <p:nvPr/>
        </p:nvGrpSpPr>
        <p:grpSpPr bwMode="auto">
          <a:xfrm>
            <a:off x="2970213" y="1573213"/>
            <a:ext cx="714375" cy="768350"/>
            <a:chOff x="1871" y="991"/>
            <a:chExt cx="450" cy="484"/>
          </a:xfrm>
        </p:grpSpPr>
        <p:pic>
          <p:nvPicPr>
            <p:cNvPr id="882747" name="Picture 5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" y="1266"/>
              <a:ext cx="450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2748" name="Picture 6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49430">
              <a:off x="1852" y="1059"/>
              <a:ext cx="25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82749" name="Group 61"/>
          <p:cNvGrpSpPr>
            <a:grpSpLocks/>
          </p:cNvGrpSpPr>
          <p:nvPr/>
        </p:nvGrpSpPr>
        <p:grpSpPr bwMode="auto">
          <a:xfrm>
            <a:off x="685800" y="6453188"/>
            <a:ext cx="3448050" cy="363537"/>
            <a:chOff x="432" y="4065"/>
            <a:chExt cx="2172" cy="229"/>
          </a:xfrm>
        </p:grpSpPr>
        <p:sp>
          <p:nvSpPr>
            <p:cNvPr id="882750" name="Line 62"/>
            <p:cNvSpPr>
              <a:spLocks noChangeShapeType="1"/>
            </p:cNvSpPr>
            <p:nvPr/>
          </p:nvSpPr>
          <p:spPr bwMode="auto">
            <a:xfrm>
              <a:off x="518" y="4065"/>
              <a:ext cx="80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751" name="Line 63"/>
            <p:cNvSpPr>
              <a:spLocks noChangeShapeType="1"/>
            </p:cNvSpPr>
            <p:nvPr/>
          </p:nvSpPr>
          <p:spPr bwMode="auto">
            <a:xfrm>
              <a:off x="1692" y="4065"/>
              <a:ext cx="800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82752" name="Picture 6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128"/>
              <a:ext cx="217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82753" name="Line 65"/>
          <p:cNvSpPr>
            <a:spLocks noChangeShapeType="1"/>
          </p:cNvSpPr>
          <p:nvPr/>
        </p:nvSpPr>
        <p:spPr bwMode="auto">
          <a:xfrm flipH="1">
            <a:off x="5791200" y="2209800"/>
            <a:ext cx="1447800" cy="38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2754" name="Rectangle 6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2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2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2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2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8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88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88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88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741" grpId="0" animBg="1"/>
      <p:bldP spid="882741" grpId="1" animBg="1"/>
      <p:bldP spid="882741" grpId="2" animBg="1"/>
      <p:bldP spid="882742" grpId="0" animBg="1"/>
      <p:bldP spid="882742" grpId="1" animBg="1"/>
      <p:bldP spid="882743" grpId="0" animBg="1"/>
      <p:bldP spid="882744" grpId="0" animBg="1"/>
      <p:bldP spid="882753" grpId="0" animBg="1"/>
      <p:bldP spid="882753" grpId="1" animBg="1"/>
      <p:bldP spid="882753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40494&quot;&gt;&lt;property id=&quot;20148&quot; value=&quot;5&quot;/&gt;&lt;property id=&quot;20300&quot; value=&quot;Slide 7&quot;/&gt;&lt;property id=&quot;20307&quot; value=&quot;692&quot;/&gt;&lt;/object&gt;&lt;object type=&quot;3&quot; unique_id=&quot;40495&quot;&gt;&lt;property id=&quot;20148&quot; value=&quot;5&quot;/&gt;&lt;property id=&quot;20300&quot; value=&quot;Slide 8&quot;/&gt;&lt;property id=&quot;20307&quot; value=&quot;693&quot;/&gt;&lt;/object&gt;&lt;object type=&quot;3&quot; unique_id=&quot;40496&quot;&gt;&lt;property id=&quot;20148&quot; value=&quot;5&quot;/&gt;&lt;property id=&quot;20300&quot; value=&quot;Slide 9&quot;/&gt;&lt;property id=&quot;20307&quot; value=&quot;694&quot;/&gt;&lt;/object&gt;&lt;object type=&quot;3&quot; unique_id=&quot;40497&quot;&gt;&lt;property id=&quot;20148&quot; value=&quot;5&quot;/&gt;&lt;property id=&quot;20300&quot; value=&quot;Slide 10&quot;/&gt;&lt;property id=&quot;20307&quot; value=&quot;695&quot;/&gt;&lt;/object&gt;&lt;object type=&quot;3&quot; unique_id=&quot;40498&quot;&gt;&lt;property id=&quot;20148&quot; value=&quot;5&quot;/&gt;&lt;property id=&quot;20300&quot; value=&quot;Slide 11&quot;/&gt;&lt;property id=&quot;20307&quot; value=&quot;696&quot;/&gt;&lt;/object&gt;&lt;object type=&quot;3&quot; unique_id=&quot;40499&quot;&gt;&lt;property id=&quot;20148&quot; value=&quot;5&quot;/&gt;&lt;property id=&quot;20300&quot; value=&quot;Slide 12&quot;/&gt;&lt;property id=&quot;20307&quot; value=&quot;697&quot;/&gt;&lt;/object&gt;&lt;object type=&quot;3&quot; unique_id=&quot;40500&quot;&gt;&lt;property id=&quot;20148&quot; value=&quot;5&quot;/&gt;&lt;property id=&quot;20300&quot; value=&quot;Slide 13&quot;/&gt;&lt;property id=&quot;20307&quot; value=&quot;698&quot;/&gt;&lt;/object&gt;&lt;object type=&quot;3&quot; unique_id=&quot;40501&quot;&gt;&lt;property id=&quot;20148&quot; value=&quot;5&quot;/&gt;&lt;property id=&quot;20300&quot; value=&quot;Slide 14&quot;/&gt;&lt;property id=&quot;20307&quot; value=&quot;699&quot;/&gt;&lt;/object&gt;&lt;object type=&quot;3&quot; unique_id=&quot;40502&quot;&gt;&lt;property id=&quot;20148&quot; value=&quot;5&quot;/&gt;&lt;property id=&quot;20300&quot; value=&quot;Slide 15&quot;/&gt;&lt;property id=&quot;20307&quot; value=&quot;700&quot;/&gt;&lt;/object&gt;&lt;object type=&quot;3&quot; unique_id=&quot;40504&quot;&gt;&lt;property id=&quot;20148&quot; value=&quot;5&quot;/&gt;&lt;property id=&quot;20300&quot; value=&quot;Slide 21&quot;/&gt;&lt;property id=&quot;20307&quot; value=&quot;702&quot;/&gt;&lt;/object&gt;&lt;object type=&quot;3&quot; unique_id=&quot;40506&quot;&gt;&lt;property id=&quot;20148&quot; value=&quot;5&quot;/&gt;&lt;property id=&quot;20300&quot; value=&quot;Slide 23&quot;/&gt;&lt;property id=&quot;20307&quot; value=&quot;704&quot;/&gt;&lt;/object&gt;&lt;object type=&quot;3&quot; unique_id=&quot;40507&quot;&gt;&lt;property id=&quot;20148&quot; value=&quot;5&quot;/&gt;&lt;property id=&quot;20300&quot; value=&quot;Slide 24&quot;/&gt;&lt;property id=&quot;20307&quot; value=&quot;705&quot;/&gt;&lt;/object&gt;&lt;object type=&quot;3&quot; unique_id=&quot;40508&quot;&gt;&lt;property id=&quot;20148&quot; value=&quot;5&quot;/&gt;&lt;property id=&quot;20300&quot; value=&quot;Slide 25&quot;/&gt;&lt;property id=&quot;20307&quot; value=&quot;706&quot;/&gt;&lt;/object&gt;&lt;object type=&quot;3&quot; unique_id=&quot;40509&quot;&gt;&lt;property id=&quot;20148&quot; value=&quot;5&quot;/&gt;&lt;property id=&quot;20300&quot; value=&quot;Slide 26&quot;/&gt;&lt;property id=&quot;20307&quot; value=&quot;707&quot;/&gt;&lt;/object&gt;&lt;object type=&quot;3&quot; unique_id=&quot;40510&quot;&gt;&lt;property id=&quot;20148&quot; value=&quot;5&quot;/&gt;&lt;property id=&quot;20300&quot; value=&quot;Slide 27&quot;/&gt;&lt;property id=&quot;20307&quot; value=&quot;708&quot;/&gt;&lt;/object&gt;&lt;object type=&quot;3&quot; unique_id=&quot;40511&quot;&gt;&lt;property id=&quot;20148&quot; value=&quot;5&quot;/&gt;&lt;property id=&quot;20300&quot; value=&quot;Slide 28&quot;/&gt;&lt;property id=&quot;20307&quot; value=&quot;709&quot;/&gt;&lt;/object&gt;&lt;object type=&quot;3&quot; unique_id=&quot;40512&quot;&gt;&lt;property id=&quot;20148&quot; value=&quot;5&quot;/&gt;&lt;property id=&quot;20300&quot; value=&quot;Slide 29&quot;/&gt;&lt;property id=&quot;20307&quot; value=&quot;710&quot;/&gt;&lt;/object&gt;&lt;object type=&quot;3&quot; unique_id=&quot;40513&quot;&gt;&lt;property id=&quot;20148&quot; value=&quot;5&quot;/&gt;&lt;property id=&quot;20300&quot; value=&quot;Slide 30&quot;/&gt;&lt;property id=&quot;20307&quot; value=&quot;711&quot;/&gt;&lt;/object&gt;&lt;object type=&quot;3&quot; unique_id=&quot;40514&quot;&gt;&lt;property id=&quot;20148&quot; value=&quot;5&quot;/&gt;&lt;property id=&quot;20300&quot; value=&quot;Slide 31&quot;/&gt;&lt;property id=&quot;20307&quot; value=&quot;712&quot;/&gt;&lt;/object&gt;&lt;object type=&quot;3&quot; unique_id=&quot;40515&quot;&gt;&lt;property id=&quot;20148&quot; value=&quot;5&quot;/&gt;&lt;property id=&quot;20300&quot; value=&quot;Slide 32&quot;/&gt;&lt;property id=&quot;20307&quot; value=&quot;713&quot;/&gt;&lt;/object&gt;&lt;object type=&quot;3&quot; unique_id=&quot;40516&quot;&gt;&lt;property id=&quot;20148&quot; value=&quot;5&quot;/&gt;&lt;property id=&quot;20300&quot; value=&quot;Slide 33&quot;/&gt;&lt;property id=&quot;20307&quot; value=&quot;714&quot;/&gt;&lt;/object&gt;&lt;object type=&quot;3&quot; unique_id=&quot;40517&quot;&gt;&lt;property id=&quot;20148&quot; value=&quot;5&quot;/&gt;&lt;property id=&quot;20300&quot; value=&quot;Slide 34&quot;/&gt;&lt;property id=&quot;20307&quot; value=&quot;715&quot;/&gt;&lt;/object&gt;&lt;object type=&quot;3&quot; unique_id=&quot;40518&quot;&gt;&lt;property id=&quot;20148&quot; value=&quot;5&quot;/&gt;&lt;property id=&quot;20300&quot; value=&quot;Slide 35&quot;/&gt;&lt;property id=&quot;20307&quot; value=&quot;716&quot;/&gt;&lt;/object&gt;&lt;object type=&quot;3&quot; unique_id=&quot;40519&quot;&gt;&lt;property id=&quot;20148&quot; value=&quot;5&quot;/&gt;&lt;property id=&quot;20300&quot; value=&quot;Slide 36&quot;/&gt;&lt;property id=&quot;20307&quot; value=&quot;717&quot;/&gt;&lt;/object&gt;&lt;object type=&quot;3&quot; unique_id=&quot;40520&quot;&gt;&lt;property id=&quot;20148&quot; value=&quot;5&quot;/&gt;&lt;property id=&quot;20300&quot; value=&quot;Slide 37&quot;/&gt;&lt;property id=&quot;20307&quot; value=&quot;718&quot;/&gt;&lt;/object&gt;&lt;object type=&quot;3&quot; unique_id=&quot;43883&quot;&gt;&lt;property id=&quot;20148&quot; value=&quot;5&quot;/&gt;&lt;property id=&quot;20300&quot; value=&quot;Slide 22&quot;/&gt;&lt;property id=&quot;20307&quot; value=&quot;728&quot;/&gt;&lt;/object&gt;&lt;object type=&quot;3&quot; unique_id=&quot;44036&quot;&gt;&lt;property id=&quot;20148&quot; value=&quot;5&quot;/&gt;&lt;property id=&quot;20300&quot; value=&quot;Slide 18&quot;/&gt;&lt;property id=&quot;20307&quot; value=&quot;729&quot;/&gt;&lt;/object&gt;&lt;object type=&quot;3&quot; unique_id=&quot;44037&quot;&gt;&lt;property id=&quot;20148&quot; value=&quot;5&quot;/&gt;&lt;property id=&quot;20300&quot; value=&quot;Slide 19&quot;/&gt;&lt;property id=&quot;20307&quot; value=&quot;730&quot;/&gt;&lt;/object&gt;&lt;object type=&quot;3&quot; unique_id=&quot;44424&quot;&gt;&lt;property id=&quot;20148&quot; value=&quot;5&quot;/&gt;&lt;property id=&quot;20300&quot; value=&quot;Slide 17&quot;/&gt;&lt;property id=&quot;20307&quot; value=&quot;732&quot;/&gt;&lt;/object&gt;&lt;object type=&quot;3&quot; unique_id=&quot;44425&quot;&gt;&lt;property id=&quot;20148&quot; value=&quot;5&quot;/&gt;&lt;property id=&quot;20300&quot; value=&quot;Slide 20&quot;/&gt;&lt;property id=&quot;20307&quot; value=&quot;731&quot;/&gt;&lt;/object&gt;&lt;object type=&quot;3&quot; unique_id=&quot;44460&quot;&gt;&lt;property id=&quot;20148&quot; value=&quot;5&quot;/&gt;&lt;property id=&quot;20300&quot; value=&quot;Slide 16&quot;/&gt;&lt;property id=&quot;20307&quot; value=&quot;733&quot;/&gt;&lt;/object&gt;&lt;object type=&quot;3&quot; unique_id=&quot;44636&quot;&gt;&lt;property id=&quot;20148&quot; value=&quot;5&quot;/&gt;&lt;property id=&quot;20300&quot; value=&quot;Slide 2&quot;/&gt;&lt;property id=&quot;20307&quot; value=&quot;734&quot;/&gt;&lt;/object&gt;&lt;object type=&quot;3&quot; unique_id=&quot;44637&quot;&gt;&lt;property id=&quot;20148&quot; value=&quot;5&quot;/&gt;&lt;property id=&quot;20300&quot; value=&quot;Slide 3&quot;/&gt;&lt;property id=&quot;20307&quot; value=&quot;735&quot;/&gt;&lt;/object&gt;&lt;object type=&quot;3&quot; unique_id=&quot;44638&quot;&gt;&lt;property id=&quot;20148&quot; value=&quot;5&quot;/&gt;&lt;property id=&quot;20300&quot; value=&quot;Slide 4&quot;/&gt;&lt;property id=&quot;20307&quot; value=&quot;736&quot;/&gt;&lt;/object&gt;&lt;object type=&quot;3&quot; unique_id=&quot;44639&quot;&gt;&lt;property id=&quot;20148&quot; value=&quot;5&quot;/&gt;&lt;property id=&quot;20300&quot; value=&quot;Slide 5&quot;/&gt;&lt;property id=&quot;20307&quot; value=&quot;737&quot;/&gt;&lt;/object&gt;&lt;object type=&quot;3&quot; unique_id=&quot;44640&quot;&gt;&lt;property id=&quot;20148&quot; value=&quot;5&quot;/&gt;&lt;property id=&quot;20300&quot; value=&quot;Slide 6&quot;/&gt;&lt;property id=&quot;20307&quot; value=&quot;738&quot;/&gt;&lt;/object&gt;&lt;object type=&quot;3&quot; unique_id=&quot;45149&quot;&gt;&lt;property id=&quot;20148&quot; value=&quot;5&quot;/&gt;&lt;property id=&quot;20300&quot; value=&quot;Slide 38&quot;/&gt;&lt;property id=&quot;20307&quot; value=&quot;739&quot;/&gt;&lt;/object&gt;&lt;object type=&quot;3&quot; unique_id=&quot;45150&quot;&gt;&lt;property id=&quot;20148&quot; value=&quot;5&quot;/&gt;&lt;property id=&quot;20300&quot; value=&quot;Slide 39&quot;/&gt;&lt;property id=&quot;20307&quot; value=&quot;740&quot;/&gt;&lt;/object&gt;&lt;object type=&quot;3&quot; unique_id=&quot;45151&quot;&gt;&lt;property id=&quot;20148&quot; value=&quot;5&quot;/&gt;&lt;property id=&quot;20300&quot; value=&quot;Slide 40&quot;/&gt;&lt;property id=&quot;20307&quot; value=&quot;741&quot;/&gt;&lt;/object&gt;&lt;object type=&quot;3&quot; unique_id=&quot;45152&quot;&gt;&lt;property id=&quot;20148&quot; value=&quot;5&quot;/&gt;&lt;property id=&quot;20300&quot; value=&quot;Slide 41&quot;/&gt;&lt;property id=&quot;20307&quot; value=&quot;742&quot;/&gt;&lt;/object&gt;&lt;object type=&quot;3&quot; unique_id=&quot;45153&quot;&gt;&lt;property id=&quot;20148&quot; value=&quot;5&quot;/&gt;&lt;property id=&quot;20300&quot; value=&quot;Slide 42&quot;/&gt;&lt;property id=&quot;20307&quot; value=&quot;743&quot;/&gt;&lt;/object&gt;&lt;object type=&quot;3&quot; unique_id=&quot;45154&quot;&gt;&lt;property id=&quot;20148&quot; value=&quot;5&quot;/&gt;&lt;property id=&quot;20300&quot; value=&quot;Slide 43&quot;/&gt;&lt;property id=&quot;20307&quot; value=&quot;744&quot;/&gt;&lt;/object&gt;&lt;object type=&quot;3&quot; unique_id=&quot;45155&quot;&gt;&lt;property id=&quot;20148&quot; value=&quot;5&quot;/&gt;&lt;property id=&quot;20300&quot; value=&quot;Slide 45&quot;/&gt;&lt;property id=&quot;20307&quot; value=&quot;745&quot;/&gt;&lt;/object&gt;&lt;object type=&quot;3&quot; unique_id=&quot;45156&quot;&gt;&lt;property id=&quot;20148&quot; value=&quot;5&quot;/&gt;&lt;property id=&quot;20300&quot; value=&quot;Slide 46&quot;/&gt;&lt;property id=&quot;20307&quot; value=&quot;746&quot;/&gt;&lt;/object&gt;&lt;object type=&quot;3&quot; unique_id=&quot;45158&quot;&gt;&lt;property id=&quot;20148&quot; value=&quot;5&quot;/&gt;&lt;property id=&quot;20300&quot; value=&quot;Slide 48&quot;/&gt;&lt;property id=&quot;20307&quot; value=&quot;748&quot;/&gt;&lt;/object&gt;&lt;object type=&quot;3&quot; unique_id=&quot;45159&quot;&gt;&lt;property id=&quot;20148&quot; value=&quot;5&quot;/&gt;&lt;property id=&quot;20300&quot; value=&quot;Slide 49&quot;/&gt;&lt;property id=&quot;20307&quot; value=&quot;749&quot;/&gt;&lt;/object&gt;&lt;object type=&quot;3&quot; unique_id=&quot;45210&quot;&gt;&lt;property id=&quot;20148&quot; value=&quot;5&quot;/&gt;&lt;property id=&quot;20300&quot; value=&quot;Slide 44&quot;/&gt;&lt;property id=&quot;20307&quot; value=&quot;750&quot;/&gt;&lt;/object&gt;&lt;object type=&quot;3&quot; unique_id=&quot;45631&quot;&gt;&lt;property id=&quot;20148&quot; value=&quot;5&quot;/&gt;&lt;property id=&quot;20300&quot; value=&quot;Slide 47&quot;/&gt;&lt;property id=&quot;20307&quot; value=&quot;755&quot;/&gt;&lt;/object&gt;&lt;object type=&quot;3&quot; unique_id=&quot;45962&quot;&gt;&lt;property id=&quot;20148&quot; value=&quot;5&quot;/&gt;&lt;property id=&quot;20300&quot; value=&quot;Slide 50&quot;/&gt;&lt;property id=&quot;20307&quot; value=&quot;756&quot;/&gt;&lt;/object&gt;&lt;object type=&quot;3&quot; unique_id=&quot;45963&quot;&gt;&lt;property id=&quot;20148&quot; value=&quot;5&quot;/&gt;&lt;property id=&quot;20300&quot; value=&quot;Slide 51&quot;/&gt;&lt;property id=&quot;20307&quot; value=&quot;757&quot;/&gt;&lt;/object&gt;&lt;object type=&quot;3&quot; unique_id=&quot;45964&quot;&gt;&lt;property id=&quot;20148&quot; value=&quot;5&quot;/&gt;&lt;property id=&quot;20300&quot; value=&quot;Slide 52&quot;/&gt;&lt;property id=&quot;20307&quot; value=&quot;758&quot;/&gt;&lt;/object&gt;&lt;object type=&quot;3&quot; unique_id=&quot;45965&quot;&gt;&lt;property id=&quot;20148&quot; value=&quot;5&quot;/&gt;&lt;property id=&quot;20300&quot; value=&quot;Slide 53&quot;/&gt;&lt;property id=&quot;20307&quot; value=&quot;759&quot;/&gt;&lt;/object&gt;&lt;object type=&quot;3&quot; unique_id=&quot;144230&quot;&gt;&lt;property id=&quot;20148&quot; value=&quot;5&quot;/&gt;&lt;property id=&quot;20300&quot; value=&quot;Slide 1&quot;/&gt;&lt;property id=&quot;20307&quot; value=&quot;760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Pr}[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281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hbox{SD}[A])(\hbox{SD[B]}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1"/>
  <p:tag name="PICTUREFILESIZE" val="17450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hbox{SD}[A])+(\hbox{SD[B]}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9"/>
  <p:tag name="PICTUREFILESIZE" val="18547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Corr}[A,B]:=&#10;\frac{\hbox{Cov}[A,B]}&#10;{\sqrt{\hbox{Var}[A]}&#10;\sqrt{\hbox{Var}[B]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42250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ssume} $\hbox{Corr}[A,B]=&#10;{\color{red}1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7663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hbox{Cov}[A,B]=&#10;{\color{red}1}&#10;\sqrt{\hbox{Var}[A]}\sqrt{\hbox{Var}[B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33683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$\hbox{SD}[A+B]=&#10;\sqrt{&#10;{\color{blue}[}(\hbox{SD}[A])+&#10;(\hbox{SD[B]}){\color{blue}]}^{{\color{blue}2}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1"/>
  <p:tag name="PICTUREFILESIZE" val="37893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perfectly correlated PCRV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138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ndard deviations ad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18740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ULTIPLY BY $\sqrt{\hbox{Var}[A]}\sqrt{\hbox{Var}[B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39664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03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636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perfectly correlated PCRV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138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ndard deviations ad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18740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Corr}[A,B]:=&#10;\frac{\hbox{Cov}[A,B]}&#10;{\sqrt{\hbox{Var}[A]}&#10;\sqrt{\hbox{Var}[B]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42250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ssume} $\hbox{Corr}[A,B]=&#10;{\color{red}0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4"/>
  <p:tag name="PICTUREFILESIZE" val="18437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hbox{Cov}[A,B]=&#10;{\color{red}0}\cdot&#10;\sqrt{\hbox{Var}[A]}\sqrt{\hbox{Var}[B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34607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$\hbox{Var}[A+B]=&#10;(\hbox{Var}[A])+&#10;(\hbox{Var}[B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7"/>
  <p:tag name="PICTUREFILESIZE" val="32005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uncorrelated PCRVs, variances ad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007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(\hbox{Cov}[A,B]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519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Var}[A+B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931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\hbox{Var}[A])+&#10;(\hbox{Var}[B])\,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975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"/>
  <p:tag name="PICTUREFILESIZE" val="100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9/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2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{\color{red}win} {\color[rgb]{0,.8,0}if}&#10;${\color{red}Y}(\omega)$&#10;turns out to be $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641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02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nditional prob.~of one event,&#10;given anoth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1"/>
  <p:tag name="PICTUREFILESIZE" val="3325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4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27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02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10\% of time, ${\color{blue}X}(\omega)=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780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yche tells us ${\color{blue}X}(\omega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59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&amp; we very likely {\color{red}win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807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67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0.0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437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frac{0.09}{0.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576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=\frac{9}{1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32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&amp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(X=1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92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hbox{Pr}[(Y=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826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hbox{Pr}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98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X=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6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9/10$ of the tim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452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P$ given $Q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86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64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nditional probabilit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27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9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|\,Q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12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{\color{red}P}$ likely or unlikely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686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that you're told $Q$ happen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78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${\color{red}P}$ likely or unlikely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79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\hbox{Pr}[P\,\,\&amp;\,\,Q]}}{{\color{blue}\hbox{Pr}[Q]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721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Warning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853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98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Only defined w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68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\hbox{Pr}[Q]\n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908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nditional probabilit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27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\hbox{Pr}[P\,\,\&amp;\,\,Q]}}{{\color{blue}\hbox{Pr}[Q]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721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P$ given $Q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8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64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|\,Q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12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Warning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853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05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0.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98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9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in-flipp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21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ame dist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anda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91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({\color{blue}C_2}=1)\,|&#10;({\color{blue}C_1}=1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552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skip-.05in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01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1}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42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2}=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467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{\color{blue}C_2}=1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56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ey poin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98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inding o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04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hskip-.05in\frac{0.25}{0.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92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as {\color{red}no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491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fluence 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857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ro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74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4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$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05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98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2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14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51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7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3/4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420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/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7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1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397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Only defined w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68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{\color{red}win} {\color[rgb]{0,.8,0}if}&#10;${\color{red}Y}(\omega)$&#10;turns out to be $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641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\hbox{Pr}[Q]\n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908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nditional probabilit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27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6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box{Pr}[P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624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P\,|Q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823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\hbox{Pr}[Q]\n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31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inding o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04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as {\color{red}no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491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fluence 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857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ro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7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nditional prob.~of one event,&#10;given anoth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1"/>
  <p:tag name="PICTUREFILESIZE" val="3325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4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\hbox{Pr}[P\,\,\&amp;\,\,Q]}}{{\color{blue}\hbox{Pr}[Q]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721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P$ given $Q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86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64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|\,Q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12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Warning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853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1}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42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2}=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467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ey poin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98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({\color{blue}C_2}=1)\,|&#10;({\color{blue}C_1}=1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552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skip-.05in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01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{\color{blue}C_2}=1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56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hskip-.05in\frac{0.25}{0.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920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\&amp; $Q$ are {\bf{\color{blue}independent}}&#10;(even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627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\,\&amp;\,\,Q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931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hbox{Pr}[P])(\hbox{Pr}[Q]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614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6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6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9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se are 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176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98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frac{\hbox{Pr}[P\,\,\&amp;\,\,&#10;Q]}{\hbox{Pr}[Q]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1714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box{Pr}[P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3"/>
  <p:tag name="PICTUREFILESIZE" val="700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"/>
  <p:tag name="PICTUREFILESIZE" val="104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Only defined w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68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\hbox{Pr}[Q]\n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908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\&amp; $Q$ are {\bf{\color{blue}independent}}&#10;(even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627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nditional probabilit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27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\hbox{Pr}[Q]\n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31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inding o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04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as {\color{red}no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491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fluence 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857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ro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74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4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\hbox{Pr}[P\,\,\&amp;\,\,Q]}}{{\color{blue}\hbox{Pr}[Q]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721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P$ given $Q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86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64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|\,Q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12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Warning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853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1}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42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2}=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46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nditional prob.~of one event,&#10;given anoth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1"/>
  <p:tag name="PICTUREFILESIZE" val="3325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ey poin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98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({\color{blue}C_2}=1)\,|&#10;({\color{blue}C_1}=1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552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skip-.05in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01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{\color{blue}C_2}=1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56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hskip-.05in\frac{0.25}{0.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920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9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\,\&amp;\,\,Q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931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hbox{Pr}[P])(\hbox{Pr}[Q]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614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4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6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\,\&amp;\,\,Q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931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hbox{Pr}[P])(\hbox{Pr}[Q]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614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6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se are 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176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98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Only defined w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68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\hbox{Pr}[Q]\n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908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\&amp; $Q$ are {\bf{\color{blue}independent}}&#10;(even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62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27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nditional probabilit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27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\hbox{Pr}[P\,\,\&amp;\,\,Q]}}{{\color{blue}\hbox{Pr}[Q]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721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P$ given $Q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86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64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|\,Q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12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Warning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853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({\color{blue}C_2}=1)\,|&#10;({\color{blue}C_1}=1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552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skip-.05in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0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{\color{blue}C_2}=1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56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hskip-.05in\frac{0.25}{0.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920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9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inding o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04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as {\color{red}no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491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fluence 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857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ro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74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1}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42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2}=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467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ey poin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98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\,\&amp;\,\,Q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931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hbox{Pr}[P])(\hbox{Pr}[Q]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614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6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98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``The probabilit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2"/>
  <p:tag name="PICTUREFILESIZE" val="1376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of both is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08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yche tells us ${\color{blue}X}(\omega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598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02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product of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5"/>
  <p:tag name="PICTUREFILESIZE" val="1181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probabilities''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7"/>
  <p:tag name="PICTUREFILESIZE" val="1123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Only defined w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68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\hbox{Pr}[Q]\n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908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se are 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176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\&amp; $Q$ are {\bf{\color{blue}independent}}&#10;(even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627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nditional probabilit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27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\hbox{Pr}[P\,\,\&amp;\,\,Q]}}{{\color{blue}\hbox{Pr}[Q]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721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P$ given $Q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86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64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|\,Q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12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Warning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853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({\color{blue}C_2}=1)\,|&#10;({\color{blue}C_1}=1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552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skip-.05in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0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{\color{blue}C_2}=1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56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hskip-.05in\frac{0.25}{0.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920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9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Finding o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04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has {\color{red}no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491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fluence 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9"/>
  <p:tag name="PICTUREFILESIZE" val="857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prob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1"/>
  <p:tag name="PICTUREFILESIZE" val="774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394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1}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442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2}=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467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Key poin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89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\&amp; $T$ are {\bf{\color{blue}independent}}&#10;(PCRV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750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90\% of time, ${\color{blue}X}(\omega)=-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1900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,B\subseteq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922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\in A$ is independent of $T\in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202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\,\&amp;\,\,Q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931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hbox{Pr}[P])(\hbox{Pr}[Q]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614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6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98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Only defined w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6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yche tells us ${\color{blue}X}(\omega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598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\hbox{Pr}[Q]\n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908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se are 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176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\&amp; $Q$ are {\bf{\color{blue}independent}}&#10;(even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627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conditional probability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227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{\color[rgb]{1,0,1}\hbox{Pr}[P\,\,\&amp;\,\,Q]}}{{\color{blue}\hbox{Pr}[Q]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721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$P$ given $Q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86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&#10;$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89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645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|\,Q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12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&amp; we very likely {\color{red}lose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809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Warning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853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({\color{blue}C_2}=1)\,|&#10;({\color{blue}C_1}=1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552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skip-.05in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01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{\color{blue}C_2}=1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56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hskip-.05in\frac{0.25}{0.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920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Omeg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9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\&amp; $T$ are {\bf{\color{blue}independent}}&#10;(PCRV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750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hbox{Pr}[Y=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656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,B\subseteq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922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\in A$ is independent of $T\in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202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67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_1$ and $C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11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_1\in\{-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650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01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_2\in\{1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65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48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67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X=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483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_1\in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23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_2\in\{1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65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018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4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67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\,\&amp;\,\,Q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931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hbox{Pr}[P])(\hbox{Pr}[Q]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614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6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98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"/>
  <p:tag name="PICTUREFILESIZE" val="100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Only defined wh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568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\hbox{Pr}[Q]\ne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908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se are 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1767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\&amp; $T$ are {\bf{\color{blue}independent}}&#10;(PCRV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750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\&amp; $Q$ are {\bf{\color{blue}independent}}&#10;(even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627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({\color{blue}C_2}=1)\,|&#10;({\color{blue}C_1}=1)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0"/>
  <p:tag name="PICTUREFILESIZE" val="1552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skip-.05in0.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01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{\color{blue}C_2}=1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3"/>
  <p:tag name="PICTUREFILESIZE" val="756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\hskip-.05in\frac{0.25}{0.5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920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n between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42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,B\subseteq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922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\in A$ is independent of $T\in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2024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, $Q$, $R$ are {\bf{\color{blue}independent}}&#10;(event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59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Pr}[P\,\,\&amp;\,\,Q\,\,\&amp;\,\,R]=&#10;(\hbox{Pr}[P])(\hbox{Pr}[Q])(\hbox{Pr}[R])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431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6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A,B,C\subseteq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02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\in A$, $T\in B$ and $U\in C$ are inde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38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n between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42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1,0,1}{\it then}}&#10;${\color{red}Y}(\omega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03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95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, $Q$, $R$ are pairwise-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64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tc.}, {\it etc.}, {\it etc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824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, $T$, $U$ are {\bf{\color{blue}independent}}&#10;(PCRV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782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4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67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_1$ and $C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11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_1\in\{-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65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0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8/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27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_2\in\{1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65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4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67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_1\in\{1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23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_2\in\{1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65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01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34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67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Pr}[P\,\,\&amp;\,\,Q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931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hbox{Pr}[P])(\hbox{Pr}[Q]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6"/>
  <p:tag name="PICTUREFILESIZE" val="1614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8/9$ of the tim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368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56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se are independ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176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1},&#10;{\color{blue}C_2},&#10;{\color{blue}C_3},\ldots$ are pw-independ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1"/>
  <p:tag name="PICTUREFILESIZE" val="24044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etc.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39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Graph ${\color{blue}C_4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9"/>
  <p:tag name="PICTUREFILESIZE" val="865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trong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871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finite set of $C_1,C_2,\l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852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an independent se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67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hbox{Pr}[Y=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6569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are independ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6"/>
  <p:tag name="PICTUREFILESIZE" val="1342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C_j$ and $C_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961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{\color[rgb]{0,.8,0}$\forall$}integers $j,k\ge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4"/>
  <p:tag name="PICTUREFILESIZE" val="1407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j\ne k$ {\color[rgb]{0,.8,0}implies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43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3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15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$1/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27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$1/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8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X=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483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$3/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98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$1/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8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1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397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2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14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"/>
  <p:tag name="PICTUREFILESIZE" val="1004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pairwis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755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S$ and $T$ are independe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071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ir joint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23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term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08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ir individual distribut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252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ecau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83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Pr}[(S=a)\&amp;(T=b)]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19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hbox{Pr}[S=a])(\hbox{Pr}[T=b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52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owev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53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ll this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838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8/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9"/>
  <p:tag name="PICTUREFILESIZE" val="532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generaliz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2436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 $\ge2$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29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value&#10;$\hbox{Pr}[(S=a)\&amp;(T=b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462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89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{}(a,b)\in{\mathbb R}^2\,{\color[rgb]{0,.8,0}|}\,&#10;\hbox{Pr}[(S=a)\&amp;(T=b)]&gt;0{\color[rgb]{0,.8,0}\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3264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and $T$ be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62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The {\color{blue}joint} distribution of $(S,T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72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sociates, to each element $(a,b)\in 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786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{\color{red}win} {\color[rgb]{0,.8,0}if}&#10;${\color{red}Y}(\omega)$&#10;turns out to be $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641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ame for $S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068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16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compute the distribution of $S+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799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Knowing {\color{blue}both} the distribution of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879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need to know the JOINT distr.~of $(S,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395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nd} the distribution of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95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insuffici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50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pendent ${\color[rgb]{0,.8,0}\Rightarrow}$ uncorrel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0263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90\% of time, ${\color{blue}X}(\omega)=-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1900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, $T$ be independent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467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ST]=(\hbox{E}[S])(\hbox{E}[T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816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S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58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um_{a\in A}\sum_{b\in B}({\color[rgb]{0,.8,0}\hbox{Pr}[}(S=a)&#10;{\color[rgb]{0,.8,0}\&amp;}(T=b){\color[rgb]{0,.8,0}]})ab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3467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um_{a\in A}\sum_{b\in B}&#10;({\color[rgb]{0,.8,0}\hbox{Pr}[}S=a{\color[rgb]{0,.8,0}]})&#10;({\color[rgb]{0,.8,0}\hbox{Pr}[}(T=b){\color[rgb]{0,.8,0}]})ab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3605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,\,\sum_{a\in A}&#10;({\color[rgb]{0,.8,0}\hbox{Pr}[}S=a{\color[rgb]{0,.8,0}]})a\,\,\,&#10;\sum_{b\in B}&#10;({\color[rgb]{0,.8,0}\hbox{Pr}[}(T=b){\color[rgb]{0,.8,0}]})b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3551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1,.38,0}(}\hbox{E}[S]{\color[rgb]{1,.38,0})}&#10;{\color[rgb]{1,.38,0}(}\hbox{E}[T]{\color[rgb]{1,.38,0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451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:=\{a\in{\mathbb R}\,|\,\hbox{Pr}[S=a]&gt;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056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yche tells us ${\color{blue}X}(\omega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598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:=\{b\in{\mathbb R}\,|\,\hbox{Pr}[T=b]&gt;0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0387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and $Y$ be independent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777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, {\color[rgb]{0,.8,0}for any} functions&#10;$f,g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539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$ and $g(Y)$ are independ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646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lip} a $\pm1$ fair coin twi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60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oin has $+1$ and 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329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nstead of H and 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8"/>
  <p:tag name="PICTUREFILESIZE" val="14069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 tell you the first flip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18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 tell you $3\times\hbox{(the first flip)}+7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1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1,0,1}{\it then}}&#10;${\color{red}Y}(\omega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03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&amp; we very likely {\color{red}lose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809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get {\color{red}no} useful info ab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92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you get {\color{red}no} useful info about the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0613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5\times\hbox{(the second flip)}-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1841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25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and $Y$ be independent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7778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, {\color[rgb]{0,.8,0}for any} functions&#10;$f,g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539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$ and $g(Y)$ are independ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6469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\hbox{Pr}[(X\in f^{-1}(S))\,\,\&amp;\,\,(Y\in g^{-1}(T)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8"/>
  <p:tag name="PICTUREFILESIZE" val="2763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(f(X)\in S)\,\,\&amp;\,\,(g(Y)\in T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2384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hbox{Pr}[X\in f^{-1}(S)])&#10;(\hbox{Pr}[Y\in g^{-1}(T)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64"/>
  <p:tag name="PICTUREFILESIZE" val="29397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hbox{Pr}[f(X)\in S])&#10;(\hbox{Pr}[g(Y)\in T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662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Given $S,T\subseteq{\mathbb R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235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(f(X)\in S)\,\,\&amp;\,\,(g(Y)\in T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3"/>
  <p:tag name="PICTUREFILESIZE" val="2384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\hbox{Pr}[f(X)\in S])&#10;(\hbox{Pr}[g(Y)\in T]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6627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and $Y$ be independent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777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, {\color[rgb]{0,.8,0}for any} functions&#10;$f,g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539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f(X)$ and $g(Y)$ are independen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646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$ and $B$ be independent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823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\hbox{E}[AB]=&#10;(\hbox{E}[A])(\hbox{E}[B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3425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and $Y$ be independent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777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, {\color[rgb]{0,.8,0}for any} functions&#10;$f,g:{\mathbb R}\to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539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(f(X))(g(Y))]=&#10;(\hbox{E}[f(X)])(\hbox{E}[g(Y)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3429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stateme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09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roll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21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m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75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verse is true, too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73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pendent ${\color[rgb]{0,.8,0}\Rightarrow}$ uncorrel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0263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f omit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97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$\forall$}integers&#10;$n&gt;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4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D_n}:=&#10;{\color{blue}C_1}&#10;+\cdots+&#10;{\color{blue}C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065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D_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22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25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0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25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0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odels $(\hbox{\#heads})-(\hbox{\#tails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777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fter $n$ flips of a fair co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40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$1/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27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$3/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982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-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223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$3/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98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$1/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86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$1/4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27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2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14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3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3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nditional prob.~of one event,&#10;given anoth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1"/>
  <p:tag name="PICTUREFILESIZE" val="3325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$1/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8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8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C_1}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3973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3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1,0,0}50\%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33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$\forall$}integers&#10;$n&gt;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4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D_n}:=&#10;{\color{blue}C_1}&#10;+\cdots+&#10;{\color{blue}C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06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40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ependent ${\color[rgb]{0,.8,0}\Rightarrow}$ uncorrelat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0982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$S,T$ independent 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19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S+T]=\hbox{Var}[S]+\hbox{Var}[T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445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{\color{blue}D_n}]=&#10;(\hbox{Var}[{\color{blue}C_1}])&#10;+\cdots+&#10;(\hbox{Var}[{\color{blue}C_n}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9585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+\cdots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551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2463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\left[\frac{{\color{blue}D_n}}{\sqrt{n}}\right]=0}$&#10;\quad\hbox{{\color[rgb]{0,.8,0}and}}\quad&#10;$\displaystyle{\hbox{Var}\left[\frac{{\color{blue}D_n}}{\sqrt{n}}\right]=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626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+\cdots+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6307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1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27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displaystyle{\frac{{\color{blue}D_n}}{\sqrt{n}}}$ is standar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084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{\color{blue}D_n}]=&#10;(\hbox{E}[{\color{blue}C_1}])&#10;+\cdots+&#10;(\hbox{E}[{\color{blue}C_n}]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08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C_1},\ldots,{\color{blue}C_n}$ are {\color[rgb]{0,.8,0}all} standa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842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it i.e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09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ariance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199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062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odels $(\hbox{\#heads})-(\hbox{\#tails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777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fter $n$ flips of a fair co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40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\left[\frac{{\color{blue}D_n}}{\sqrt{n}}\right]=0}$&#10;\quad\hbox{{\color[rgb]{0,.8,0}and}}\quad&#10;$\displaystyle{\hbox{Var}\left[\frac{{\color{blue}D_n}}{\sqrt{n}}\right]=1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3626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\displaystyle{\frac{{\color{blue}D_n}}{\sqrt{n}}}$ is standar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20845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$\forall$}integers&#10;$n&gt;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45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D_n}:=&#10;{\color{blue}C_1}&#10;+\cdots+&#10;{\color{blue}C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065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eview of the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399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red}Z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2659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\frac{{\color{blue}D_n}}&#10;{\sqrt{n}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641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Definition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8757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stand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948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norm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8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{\color{red}win} {\color[rgb]{0,.8,0}if}&#10;${\color{red}Y}(\omega)$&#10;turns out to be $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641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rando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472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varia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7352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6202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 distribution\,,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1855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odels $(\hbox{\#heads})-(\hbox{\#tails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777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fter $n$ flips of a fair co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40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red}Z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2659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$\forall$}integers&#10;$n&gt;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4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D_n}:=&#10;{\color{blue}C_1}&#10;+\cdots+&#10;{\color{blue}C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065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02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eview of the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399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\frac{{\color{blue}D_n}}&#10;{\sqrt{n}}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"/>
  <p:tag name="PICTUREFILESIZE" val="641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\left[\psi\left(\frac{{\color{blue}D_n}}&#10;{\sqrt{n}}\right)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20048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hbox{E}[\psi({\color{red}Z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9328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test functions $\ps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764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\sqrt{2\pi}}\int_{-\infty}^\infty\,[\psi(x)]&#10;[e^{-x^2/2}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984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Definition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8757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standar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948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norm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6"/>
  <p:tag name="PICTUREFILESIZE" val="580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rando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472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0,1}variabl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7"/>
  <p:tag name="PICTUREFILESIZE" val="7352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s $n\to\infty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6202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n distribution\,,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1855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odels $(\hbox{\#heads})-(\hbox{\#tails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777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fter $n$ flips of a fair co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40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$\forall$}integers&#10;$n&gt;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45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D_n}:=&#10;{\color{blue}C_1}&#10;+\cdots+&#10;{\color{blue}C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0656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eview of the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39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test functions $\ps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76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\left[\psi\left(\frac{{\color{blue}D_n}}&#10;{\sqrt{n}}\right)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2004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to\frac{1}{\sqrt{2\pi}}\int_{-\infty}^\infty\,[\psi(x)][e^{-x^2/2}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30796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\sqrt{2\pi}}\int_{-\infty}^\infty\,[\psi(x)]&#10;[e^{-x^2/2}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29842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latively eas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093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test function'' 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195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continuous, compactly supported func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494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\left[\psi\left(\frac{{\color{blue}D_n}}&#10;{\sqrt{n}}\right)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20048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test functions $\ps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764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46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\frac{0.8}{0.9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4699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odels $(\hbox{\#heads})-(\hbox{\#tails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777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fter $n$ flips of a fair co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40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latively eas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09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test function'' 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195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$\forall$}integers&#10;$n&gt;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4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D_n}:=&#10;{\color{blue}C_1}&#10;+\cdots+&#10;{\color{blue}C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0656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eview of the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399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test functions $\ps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764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\left[\psi\left(\frac{{\color{blue}D_n}}&#10;{\sqrt{n}}\right)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2004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=\frac{8}{9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997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to\frac{1}{\sqrt{2\pi}}\int_{-\infty}^\infty\,[\psi(x)][e^{-x^2/2}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30796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continuous, compactly supported func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494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test function'' 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195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continuous, exponentially-bounded func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3415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rder to prove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263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{\bf{\color{blue}exponentially bounded}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776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A,B&gt;0$&#10;{\color[rgb]{0,.8,0}s.t.}~${\color[rgb]{0,.8,0}\forall}x\in{\mathbb R}$,&#10;$|f(x)|\le Ae^{B|x|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68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odels $(\hbox{\#heads})-(\hbox{\#tails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777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fter $n$ flips of a fair co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401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88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In between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429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, exponentially-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463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$\forall$}integers&#10;$n&gt;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45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D_n}:=&#10;{\color{blue}C_1}&#10;+\cdots+&#10;{\color{blue}C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0656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eview of the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399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\left[\psi\left(\frac{{\color{blue}D_n}}&#10;{\sqrt{n}}\right)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20048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to\frac{1}{\sqrt{2\pi}}\int_{-\infty}^\infty\,[\psi(x)][e^{-x^2/2}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30796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132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88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, exponentially-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46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1,0,1}{\it then}}&#10;${\color{red}Y}(\omega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03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lim_{n\to\infty}\,\hbox{E}&#10;\left[\left(e^{{\color{blue}D_n}/\sqrt{n}}-7\right)_+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35073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{\bf{\color{blue}exponentially bounded}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776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A,B&gt;0$&#10;{\color[rgb]{0,.8,0}s.t.}~${\color[rgb]{0,.8,0}\forall}x\in{\mathbb R}$,&#10;$|f(x)|\le Ae^{B|x|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682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odels $(\hbox{\#heads})-(\hbox{\#tails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777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fter $n$ flips of a fair co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40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885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, exponentially-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463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132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&amp;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73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$\forall$}integers&#10;$n&gt;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4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D_n}:=&#10;{\color{blue}C_1}&#10;+\cdots+&#10;{\color{blue}C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065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eview of the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399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\left[\psi\left(\frac{{\color{blue}D_n}}&#10;{\sqrt{n}}\right)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20048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to\frac{1}{\sqrt{2\pi}}\int_{-\infty}^\infty\,[\psi(x)][e^{-x^2/2}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30796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lim_{n\to\infty}\,\hbox{E}&#10;\left[\left(e^{{\color{blue}D_n}/\sqrt{n}}-7\right)_+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35073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(x)=\left(e^x-7\right)_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42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\sqrt{2\pi}}\int_{-\infty}^\infty\,[(e^x-7)_+][e^{-x^2/2}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3096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17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skip-.04in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169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153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odels $(\hbox{\#heads})-(\hbox{\#tails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777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fter $n$ flips of a fair co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40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{\bf{\color{blue}exponentially bounded}} mea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776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A,B&gt;0$&#10;{\color[rgb]{0,.8,0}s.t.}~${\color[rgb]{0,.8,0}\forall}x\in{\mathbb R}$,&#10;$|f(x)|\le Ae^{B|x|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9682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$\forall$}integers&#10;$n&gt;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45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D_n}:=&#10;{\color{blue}C_1}&#10;+\cdots+&#10;{\color{blue}C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0656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a,b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1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hbox{Pr}[(Y=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8644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R_n:=a\left(\frac{{\color{blue}D_n}}{\sqrt{n}}\right)+b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4294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hbox{E}[e^{R_n}]=&#10;\lim_{n\to\infty}e^{\hbox{AE}[R_n]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0167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$, the&#10;{\bf{\color{blue}augmented expectation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30950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n\to\infty}\hbox{E}[e^{R_n}]=e^be^{a^2/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9873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5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4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n\to\infty}e^{\hbox{AE}[R_n]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58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(X=-1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1"/>
  <p:tag name="PICTUREFILESIZE" val="7213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56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46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e^{R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482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6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(x):=e^{ax+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017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[rgb]{1,.38,0}$\hbox{E}$ {\it almost}&#10;asymptotically commutes with $e^\bullet$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40560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asymptotically normal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946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fined by&#10;$\hbox{AE}[X]:=(\hbox{E}[X])+\frac{1}{2}(\hbox{Var}[X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7154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\left[\psi\left(\frac{{\color{blue}D_n}}&#10;{\sqrt{n}}\right)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20048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88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\hbox{Pr}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2980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, exponentially-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463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eview of the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399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to\frac{1}{\sqrt{2\pi}}\int_{-\infty}^\infty\,[\psi(x)][e^{-x^2/2}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30796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132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odels $(\hbox{\#heads})-(\hbox{\#tails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777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fter $n$ flips of a fair co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40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885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tinuous, exponentially-boun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463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$\forall$}integers&#10;$n&gt;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284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X=-1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4832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{\color{blue}D_n}:=&#10;{\color{blue}C_1}&#10;+\cdots+&#10;{\color{blue}C_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0656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eview of the&#10;{\color[rgb]{0,.8,0}Central Limit 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399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\left[\psi\left(\frac{{\color{blue}D_n}}&#10;{\sqrt{n}}\right)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20048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to\frac{1}{\sqrt{2\pi}}\int_{-\infty}^\infty\,[\psi(x)][e^{-x^2/2}]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3079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132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a,b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19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R_n:=a\left(\frac{{\color{blue}D_n}}{\sqrt{n}}\right)+b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4294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hbox{E}[e^{R_n}]=&#10;\lim_{n\to\infty}e^{\hbox{AE}[R_n]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0167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$, the&#10;{\bf{\color{blue}augmented expectation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30950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182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n\to\infty}\hbox{E}[e^{R_n}]=e^be^{a^2/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9873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5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n\to\infty}e^{\hbox{AE}[R_n]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5813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5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46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R_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5484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6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8/9$ of the time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3686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606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x+b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445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1515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[rgb]{1,.38,0}$\hbox{E}$ {\it almost}&#10;asymptotically commutes with $e^\bullet$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40560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asymptotically normal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946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fined by&#10;$\hbox{AE}[X]:=(\hbox{E}[X])+\frac{1}{2}(\hbox{Var}[X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7154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odels $(\hbox{\#heads})-(\hbox{\#tails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777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fter $n$ flips of a fair co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40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n\to\infty}\hbox{E}[e^{R_n}]=e^be^{a^2/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987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{\color{red}win} {\color[rgb]{0,.8,0}if}&#10;${\color{red}Y}(\omega)$&#10;turns out to be $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5"/>
  <p:tag name="PICTUREFILESIZE" val="26418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a,b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19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R_n:=a\left(\frac{{\color{blue}D_n}}{\sqrt{n}}\right)+b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4294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hbox{E}[e^{R_n}]=&#10;\lim_{n\to\infty}e^{\hbox{AE}[R_n]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0167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$, the&#10;{\bf{\color{blue}augmented expectation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30950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5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n\to\infty}e^{\hbox{AE}[R_n]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5813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56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a,b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19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R:=a{\color{red}Z}+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134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hbox{E}[e^{R}]=e^{\hbox{AE}[R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091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sub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85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/va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631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mm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395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007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iid 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325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/v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87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\dots but we need to go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9117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rom the expectatio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21200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o the augmented expectation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30479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standard normal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068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[rgb]{1,.38,0}$\hbox{E}$ {\it almost}&#10;commutes with $e^\bullet$\do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6312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normal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774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[rgb]{1,.38,0}$\hbox{E}$ {\it almost}&#10;asymptotically commutes with $e^\bullet$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40560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asymptotically normal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946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fined by&#10;$\hbox{AE}[X]:=(\hbox{E}[X])+\frac{1}{2}(\hbox{Var}[X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7154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n\to\infty}\hbox{E}[e^{R_n}]=e^be^{a^2/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9873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x} $a,b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191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isplaystyle{R_n:=a\left(\frac{{\color{blue}D_n}}{\sqrt{n}}\right)+b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24294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hbox{E}[e^{R_n}]=&#10;\lim_{n\to\infty}e^{\hbox{AE}[R_n]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0167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$, the&#10;{\bf{\color{blue}augmented expectation} of 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30950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56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im_{n\to\infty}e^{\hbox{AE}[R_n]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5813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L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7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2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X_1,\ldots,X_n$ ii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5993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:=1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6880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_1]=\cdots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2188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X_1]=\cdots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30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023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2513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mu$ and $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42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_1+\cdots+X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226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45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dependent, identically distribu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7481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\hbox{E}[S]=0.22518151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224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S]=0.15887756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334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[rgb]{1,.38,0}$\hbox{E}$ {\it almost}&#10;asymptotically commutes with $e^\bullet$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40560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{blue}asymptotically normal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946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fined by&#10;$\hbox{AE}[X]:=(\hbox{E}[X])+\frac{1}{2}(\hbox{Var}[X]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7154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X_1,\ldots,X_n$ ii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5993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_1+\cdots+X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2268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_1]=\cdots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218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Conditional prob.~of one event,&#10;given anoth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1"/>
  <p:tag name="PICTUREFILESIZE" val="33250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X_1]=\cdots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30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023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2513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\hbox{E}[S]=0.22518151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224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S]=0.15887756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334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mu$ and $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42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S]=\hbox{E}[X_1]+\cdots+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8098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596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.2251815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181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12)\mu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30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140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\mu=0.225181512/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226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:=1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6880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dependent, identically distribu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7481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mu$ and $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421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X_1,\ldots,X_n$ ii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5993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_1+\cdots+X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2268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_1]=\cdots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218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8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"/>
  <p:tag name="PICTUREFILESIZE" val="3278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X_1]=\cdots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30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023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2513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\hbox{E}[S]=0.22518151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224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S]=0.15887756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334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0.225181512/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035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:=1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6880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S]=\hbox{Var}[X_1]+\cdots+\hbox{Var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5043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0.225181512/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03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dependent, identically distribu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7481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mu$ and $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421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X_1,\ldots,X_n$ ii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5993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_1+\cdots+X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2268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_1]=\cdots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2188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X_1]=\cdots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30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023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2513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\hbox{E}[S]=0.22518151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22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S]=0.15887756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334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[S]=\hbox{Var}[X_1]+\cdots+\hbox{Var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5043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0.158877565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4263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n\sigma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470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12)\sigma^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051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\sigma=0.158877565/\sqrt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48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0.225181512/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035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$\sigma^2=(0.158877565)^2/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2490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024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:=1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6880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dependent, identically distribu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7481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mu$ and $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421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X_1,\ldots,X_n$ ii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5993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_1+\cdots+X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2268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_1]=\cdots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2188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X_1]=\cdots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30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023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251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"/>
  <p:tag name="PICTUREFILESIZE" val="1795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\hbox{E}[S]=0.22518151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224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S]=0.15887756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334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0.225181512/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035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0.158877565/\sqrt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296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:=1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6880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0.158877565/\sqrt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296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dependent, identically distribu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7481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mu$ and $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0421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X_1,\ldots,X_n$ ii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5993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:=X_1+\cdots+X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2268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X_1]=\cdots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2188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X_1]=\cdots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530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023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2513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\hbox{E}[S]=0.22518151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3224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SD}[S]=0.15887756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334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=0.225181512/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035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=0.158877565/\sqrt{1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8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0.9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"/>
  <p:tag name="PICTUREFILESIZE" val="332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10\% of time, ${\color{blue}X}(\omega)=1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7808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:=1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6880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tandard deviation is cut by a factor of $\sqrt{1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979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rtfolio of {\color{red}{\it uncorrelated}} assets is bette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2449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ean and variance are cut by a factor of $1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1636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t's explore thi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859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versely, on adding $n$ {\color{red}{\it uncorrelated}} PCRV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5228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D increases by a factor of $\sqrt{n}$, {\color{red}NOT} $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9369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dependent, identically distribu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748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ecomes attracti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448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yche tells us ${\color{blue}X}(\omega)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5"/>
  <p:tag name="PICTUREFILESIZE" val="15986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$\hbox{E}[A]$ is large,&#10;{\color[rgb]{0,.8,0}then} $A$ becomes attracti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7"/>
  <p:tag name="PICTUREFILESIZE" val="32778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$\hbox{E}[B]$ is large,&#10;{\color[rgb]{0,.8,0}then} $B$ becomes attracti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9"/>
  <p:tag name="PICTUREFILESIZE" val="32935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$\hbox{Var}[A]$ is small,&#10;{\color[rgb]{0,.8,0}then} $A$ becomes attracti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0"/>
  <p:tag name="PICTUREFILESIZE" val="3434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$\hbox{Var}[B]$ is small,&#10;{\color[rgb]{0,.8,0}then} $B$ becomes attracti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2"/>
  <p:tag name="PICTUREFILESIZE" val="34446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\hbox{Cov}[A,B]$&#10;is small or, even better, negati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4108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the portfolio of&#10;$A$ {\color{red}{\it and}}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1"/>
  <p:tag name="PICTUREFILESIZE" val="22309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(\hbox{Cov}[A,B]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519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Var}[A+B]=&#10;(\hbox{Var}[A])+&#10;(\hbox{Var}[B])\,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9"/>
  <p:tag name="PICTUREFILESIZE" val="29345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A$ and $B$ are prices,&#10;one month from now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171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f two financial asset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9"/>
  <p:tag name="PICTUREFILESIZE" val="1647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&amp; we very likely {\color{red}win}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8077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\hbox{E}[B]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882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+&#10;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647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\hbox{E}[A]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838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E}[A+B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6872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 and $B$ are&#10;{\bf{\color{blue}perfectly correlated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7877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Cov}[A,B]=&#10;\sqrt{\hbox{Var}[A]}&#10;\sqrt{\hbox{Var}[B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8719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 and $B$ are&#10;{\bf{\color{blue}perfectly anti-correlated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1"/>
  <p:tag name="PICTUREFILESIZE" val="31334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sqrt{\hbox{Var}[A]}&#10;\sqrt{\hbox{Var}[B]}=&#10;\hbox{Cov}[A,B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949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1,0,1}{\it then}}&#10;${\color{red}Y}(\omega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033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sqrt{\hbox{Var}[A]}&#10;\sqrt{\hbox{Var}[B]}\le&#10;\hbox{Cov}[A,B]\le&#10;\sqrt{\hbox{Var}[A]}&#10;\sqrt{\hbox{Var}[B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5"/>
  <p:tag name="PICTUREFILESIZE" val="48564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auchy-Schwarz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423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-1\le\hbox{Corr}[A,B]\le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3794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the correl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1102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sqrt{\hbox{Var}[A]}&#10;\sqrt{\hbox{Var}[B]}\le&#10;\hbox{Cov}[A,B]\le&#10;\sqrt{\hbox{Var}[A]}&#10;\sqrt{\hbox{Var}[B]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5"/>
  <p:tag name="PICTUREFILESIZE" val="48564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Corr}[A,B]:=&#10;\frac{\hbox{Cov}[A,B]}&#10;{\sqrt{\hbox{Var}[A]}&#10;\sqrt{\hbox{Var}[B]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42250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of $A$ and 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908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 and $B$ are perfectly correlat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3"/>
  <p:tag name="PICTUREFILESIZE" val="25494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 and $B$ are uncorrelat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2"/>
  <p:tag name="PICTUREFILESIZE" val="1937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Pr}[Y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281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 and $B$ are perfectly anti-correlated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9"/>
  <p:tag name="PICTUREFILESIZE" val="28975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Corr}[A,B]=1$&#10;{\color[rgb]{0,.8,0}if and only i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0"/>
  <p:tag name="PICTUREFILESIZE" val="21115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Corr}[A,B]=0$&#10;{\color[rgb]{0,.8,0}if and only i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0"/>
  <p:tag name="PICTUREFILESIZE" val="21581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Corr}[A,B]=-1$&#10;{\color[rgb]{0,.8,0}if and only if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7"/>
  <p:tag name="PICTUREFILESIZE" val="21450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{\color{red}non}-deterministic PCRVs $A,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084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A$ and $B$ are&#10;{\color{red}non}-determinstic PCRV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987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auchy-Schwarz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4231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A$ and $B$ are uncorrelat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395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 and $B$ are&#10;{\bf{\color{blue}uncorrelated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14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636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A,B]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108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, even better}, negatively correl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8594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ecomes attractiv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4487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portfolio of $A$&#10;{\color{red}{\it and}} 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308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 and $B$ are&#10;{\bf{\color{blue}positively correlated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8638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A,B]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593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 and $B$ are&#10;{\bf{\color{blue}negatively correlated}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9595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A,B]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571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quiv.}, for {\color{red}non}-det.~$A$ and $B$:&#10;$\hbox{Corr}[A,B]&gt;0${\color[rgb]{0,.8,0})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576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"/>
  <p:tag name="PICTUREFILESIZE" val="1004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quiv.}, for {\color{red}non}-det.~$A$ and $B$:&#10;$\hbox{Corr}[A,B]=0${\color[rgb]{0,.8,0})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111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equiv.}, for {\color{red}non}-det.~$A$ and $B$:&#10;$\hbox{Corr}[A,B]&lt;0${\color[rgb]{0,.8,0})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563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Standard deviation}}&#10;$:=\sqrt{\hbox{Variance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7401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Var}[2X]=4(\hbox{Var}[X]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8777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SD}[2X]=2(\hbox{SD}[X]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1"/>
  <p:tag name="PICTUREFILESIZE" val="17697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Variance measures risk, bu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0"/>
  <p:tag name="PICTUREFILESIZE" val="21185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tandard deviation measures risk better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4"/>
  <p:tag name="PICTUREFILESIZE" val="30131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because doubling the position really ough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8"/>
  <p:tag name="PICTUREFILESIZE" val="3287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9/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21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only to double the risk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8038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Var}[cX]=c^2(\hbox{Var}[X]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2"/>
  <p:tag name="PICTUREFILESIZE" val="19602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SD}[cX]=|c|(\hbox{SD}[X]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7"/>
  <p:tag name="PICTUREFILESIZE" val="18892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tu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6697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D}[X]:=\sqrt{\hbox{Var}[X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8271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CRVs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926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Standard deviation}}&#10;$:=\sqrt{\hbox{Variance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7401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(\hbox{Cov}[A,B]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519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\hbox{SD}[A])^2+&#10;(\hbox{SD}[B])^2\,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2099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9/10$ of the tim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4523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SD}[A+B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0451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650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(\hbox{Cov}[A,B]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519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Var}[A+B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0931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\hbox{Var}[A])+&#10;(\hbox{Var}[B])\,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9759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SD}[X]:=\sqrt{\hbox{Var}[X]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8271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PCRVs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926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Corr}[A,B]:=&#10;\frac{\hbox{Cov}[A,B]}&#10;{\sqrt{\hbox{Var}[A]}&#10;\sqrt{\hbox{Var}[B]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42250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(\hbox{Cov}[A,B]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519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\hbox{SD}[A])^2+&#10;(\hbox{SD}[B])^2\,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2099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1,0,1}{\it then}}&#10;${\color{red}Y}(\omega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033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SD}[A+B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0451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650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\hbox{SD}[A])^2+&#10;(\hbox{SD}[B])^2\,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20990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SD}[A+B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0451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650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(\hbox{Cov}[A,B]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519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(\hbox{SD}[A])^2+&#10;(\hbox{SD}[B])^2\,+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20990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hbox{SD}[A+B]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0451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sqrt{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650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(\hbox{Cov}[A,B]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51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87</Words>
  <Application>Microsoft Office PowerPoint</Application>
  <PresentationFormat>On-screen Show (4:3)</PresentationFormat>
  <Paragraphs>79</Paragraphs>
  <Slides>46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210</cp:revision>
  <dcterms:created xsi:type="dcterms:W3CDTF">2008-09-20T13:53:10Z</dcterms:created>
  <dcterms:modified xsi:type="dcterms:W3CDTF">2012-03-21T18:40:13Z</dcterms:modified>
</cp:coreProperties>
</file>