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88" r:id="rId2"/>
    <p:sldId id="651" r:id="rId3"/>
    <p:sldId id="653" r:id="rId4"/>
    <p:sldId id="687" r:id="rId5"/>
    <p:sldId id="655" r:id="rId6"/>
    <p:sldId id="656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685" r:id="rId36"/>
    <p:sldId id="686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466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AE2122-AF95-4AFC-993D-4DCF077B46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5DF0F-976A-446F-A34A-15709ACF2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1F1C-43D2-447F-9AC5-BFDD768B2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6B78E-AA33-4AD3-838D-BAD1F6491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C6668-FB5D-4D18-80A1-9B1BA084D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C3995-9C88-423B-ADF4-71B8AB44A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A43CB-69BC-429F-BBD8-1C2027C1F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6E8E-5233-476A-89A2-CF723E3FA3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4367D-E168-4CB5-96C7-27F113A1F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9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2D36A-9EA0-489B-BF77-B01837D43A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3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0CC34-8D8F-4FD4-A331-15B1EC7BE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8DAEE-98D5-4A62-9BA7-DF6BE91B2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25065A-ACD6-43F1-80DC-176C82B62A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image" Target="../media/image64.png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image" Target="../media/image75.png"/><Relationship Id="rId38" Type="http://schemas.openxmlformats.org/officeDocument/2006/relationships/image" Target="../media/image58.png"/><Relationship Id="rId46" Type="http://schemas.openxmlformats.org/officeDocument/2006/relationships/image" Target="../media/image87.png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image" Target="../media/image65.png"/><Relationship Id="rId41" Type="http://schemas.openxmlformats.org/officeDocument/2006/relationships/image" Target="../media/image1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image" Target="../media/image74.png"/><Relationship Id="rId37" Type="http://schemas.openxmlformats.org/officeDocument/2006/relationships/image" Target="../media/image82.png"/><Relationship Id="rId40" Type="http://schemas.openxmlformats.org/officeDocument/2006/relationships/image" Target="../media/image63.png"/><Relationship Id="rId45" Type="http://schemas.openxmlformats.org/officeDocument/2006/relationships/image" Target="../media/image86.png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image" Target="../media/image52.png"/><Relationship Id="rId36" Type="http://schemas.openxmlformats.org/officeDocument/2006/relationships/image" Target="../media/image81.png"/><Relationship Id="rId49" Type="http://schemas.openxmlformats.org/officeDocument/2006/relationships/image" Target="../media/image90.png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52" Type="http://schemas.openxmlformats.org/officeDocument/2006/relationships/image" Target="../media/image62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2.png"/><Relationship Id="rId35" Type="http://schemas.openxmlformats.org/officeDocument/2006/relationships/image" Target="../media/image71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8" Type="http://schemas.openxmlformats.org/officeDocument/2006/relationships/tags" Target="../tags/tag274.xml"/><Relationship Id="rId51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image" Target="../media/image71.png"/><Relationship Id="rId21" Type="http://schemas.openxmlformats.org/officeDocument/2006/relationships/tags" Target="../tags/tag313.xml"/><Relationship Id="rId34" Type="http://schemas.openxmlformats.org/officeDocument/2006/relationships/image" Target="../media/image72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55" Type="http://schemas.openxmlformats.org/officeDocument/2006/relationships/image" Target="../media/image94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image" Target="../media/image65.png"/><Relationship Id="rId38" Type="http://schemas.openxmlformats.org/officeDocument/2006/relationships/image" Target="../media/image76.png"/><Relationship Id="rId46" Type="http://schemas.openxmlformats.org/officeDocument/2006/relationships/image" Target="../media/image87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41" Type="http://schemas.openxmlformats.org/officeDocument/2006/relationships/image" Target="../media/image82.png"/><Relationship Id="rId54" Type="http://schemas.openxmlformats.org/officeDocument/2006/relationships/image" Target="../media/image93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image" Target="../media/image52.png"/><Relationship Id="rId37" Type="http://schemas.openxmlformats.org/officeDocument/2006/relationships/image" Target="../media/image75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3" Type="http://schemas.openxmlformats.org/officeDocument/2006/relationships/image" Target="../media/image92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image" Target="../media/image74.png"/><Relationship Id="rId49" Type="http://schemas.openxmlformats.org/officeDocument/2006/relationships/image" Target="../media/image90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85.png"/><Relationship Id="rId52" Type="http://schemas.openxmlformats.org/officeDocument/2006/relationships/image" Target="../media/image1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image" Target="../media/image73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56" Type="http://schemas.openxmlformats.org/officeDocument/2006/relationships/image" Target="../media/image95.png"/><Relationship Id="rId8" Type="http://schemas.openxmlformats.org/officeDocument/2006/relationships/tags" Target="../tags/tag300.xml"/><Relationship Id="rId51" Type="http://schemas.openxmlformats.org/officeDocument/2006/relationships/image" Target="../media/image63.png"/><Relationship Id="rId3" Type="http://schemas.openxmlformats.org/officeDocument/2006/relationships/tags" Target="../tags/tag29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image" Target="../media/image100.png"/><Relationship Id="rId3" Type="http://schemas.openxmlformats.org/officeDocument/2006/relationships/tags" Target="../tags/tag32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8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29" Type="http://schemas.openxmlformats.org/officeDocument/2006/relationships/image" Target="../media/image103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image" Target="../media/image105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96.png"/><Relationship Id="rId39" Type="http://schemas.openxmlformats.org/officeDocument/2006/relationships/image" Target="../media/image118.png"/><Relationship Id="rId3" Type="http://schemas.openxmlformats.org/officeDocument/2006/relationships/tags" Target="../tags/tag345.xml"/><Relationship Id="rId21" Type="http://schemas.openxmlformats.org/officeDocument/2006/relationships/tags" Target="../tags/tag363.xml"/><Relationship Id="rId34" Type="http://schemas.openxmlformats.org/officeDocument/2006/relationships/image" Target="../media/image114.png"/><Relationship Id="rId42" Type="http://schemas.openxmlformats.org/officeDocument/2006/relationships/image" Target="../media/image121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104.png"/><Relationship Id="rId33" Type="http://schemas.openxmlformats.org/officeDocument/2006/relationships/image" Target="../media/image113.png"/><Relationship Id="rId38" Type="http://schemas.openxmlformats.org/officeDocument/2006/relationships/image" Target="../media/image117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29" Type="http://schemas.openxmlformats.org/officeDocument/2006/relationships/image" Target="../media/image106.png"/><Relationship Id="rId41" Type="http://schemas.openxmlformats.org/officeDocument/2006/relationships/image" Target="../media/image120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03.png"/><Relationship Id="rId32" Type="http://schemas.openxmlformats.org/officeDocument/2006/relationships/image" Target="../media/image112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01.png"/><Relationship Id="rId28" Type="http://schemas.openxmlformats.org/officeDocument/2006/relationships/image" Target="../media/image105.png"/><Relationship Id="rId36" Type="http://schemas.openxmlformats.org/officeDocument/2006/relationships/image" Target="../media/image98.png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image" Target="../media/image30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7.png"/><Relationship Id="rId30" Type="http://schemas.openxmlformats.org/officeDocument/2006/relationships/image" Target="../media/image111.png"/><Relationship Id="rId35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image" Target="../media/image105.png"/><Relationship Id="rId3" Type="http://schemas.openxmlformats.org/officeDocument/2006/relationships/tags" Target="../tags/tag366.xml"/><Relationship Id="rId21" Type="http://schemas.openxmlformats.org/officeDocument/2006/relationships/image" Target="../media/image103.png"/><Relationship Id="rId34" Type="http://schemas.openxmlformats.org/officeDocument/2006/relationships/image" Target="../media/image98.png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image" Target="../media/image114.png"/><Relationship Id="rId33" Type="http://schemas.openxmlformats.org/officeDocument/2006/relationships/image" Target="../media/image125.png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image" Target="../media/image101.png"/><Relationship Id="rId29" Type="http://schemas.openxmlformats.org/officeDocument/2006/relationships/image" Target="../media/image123.png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image" Target="../media/image97.png"/><Relationship Id="rId32" Type="http://schemas.openxmlformats.org/officeDocument/2006/relationships/image" Target="../media/image111.png"/><Relationship Id="rId37" Type="http://schemas.openxmlformats.org/officeDocument/2006/relationships/image" Target="../media/image128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image" Target="../media/image96.png"/><Relationship Id="rId28" Type="http://schemas.openxmlformats.org/officeDocument/2006/relationships/image" Target="../media/image122.png"/><Relationship Id="rId36" Type="http://schemas.openxmlformats.org/officeDocument/2006/relationships/image" Target="../media/image127.png"/><Relationship Id="rId10" Type="http://schemas.openxmlformats.org/officeDocument/2006/relationships/tags" Target="../tags/tag37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0.pn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image" Target="../media/image104.png"/><Relationship Id="rId27" Type="http://schemas.openxmlformats.org/officeDocument/2006/relationships/image" Target="../media/image106.png"/><Relationship Id="rId30" Type="http://schemas.openxmlformats.org/officeDocument/2006/relationships/image" Target="../media/image124.png"/><Relationship Id="rId35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image" Target="../media/image111.png"/><Relationship Id="rId39" Type="http://schemas.openxmlformats.org/officeDocument/2006/relationships/image" Target="../media/image114.png"/><Relationship Id="rId3" Type="http://schemas.openxmlformats.org/officeDocument/2006/relationships/tags" Target="../tags/tag38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8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image" Target="../media/image30.png"/><Relationship Id="rId33" Type="http://schemas.openxmlformats.org/officeDocument/2006/relationships/image" Target="../media/image130.png"/><Relationship Id="rId38" Type="http://schemas.openxmlformats.org/officeDocument/2006/relationships/image" Target="../media/image131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29" Type="http://schemas.openxmlformats.org/officeDocument/2006/relationships/image" Target="../media/image105.png"/><Relationship Id="rId41" Type="http://schemas.openxmlformats.org/officeDocument/2006/relationships/image" Target="../media/image125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104.png"/><Relationship Id="rId32" Type="http://schemas.openxmlformats.org/officeDocument/2006/relationships/image" Target="../media/image129.png"/><Relationship Id="rId37" Type="http://schemas.openxmlformats.org/officeDocument/2006/relationships/image" Target="../media/image128.png"/><Relationship Id="rId40" Type="http://schemas.openxmlformats.org/officeDocument/2006/relationships/image" Target="../media/image123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103.png"/><Relationship Id="rId28" Type="http://schemas.openxmlformats.org/officeDocument/2006/relationships/image" Target="../media/image97.png"/><Relationship Id="rId36" Type="http://schemas.openxmlformats.org/officeDocument/2006/relationships/image" Target="../media/image127.png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image" Target="../media/image124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01.png"/><Relationship Id="rId27" Type="http://schemas.openxmlformats.org/officeDocument/2006/relationships/image" Target="../media/image96.png"/><Relationship Id="rId30" Type="http://schemas.openxmlformats.org/officeDocument/2006/relationships/image" Target="../media/image122.png"/><Relationship Id="rId35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image" Target="../media/image132.png"/><Relationship Id="rId39" Type="http://schemas.openxmlformats.org/officeDocument/2006/relationships/image" Target="../media/image111.png"/><Relationship Id="rId3" Type="http://schemas.openxmlformats.org/officeDocument/2006/relationships/tags" Target="../tags/tag404.xml"/><Relationship Id="rId21" Type="http://schemas.openxmlformats.org/officeDocument/2006/relationships/image" Target="../media/image101.png"/><Relationship Id="rId34" Type="http://schemas.openxmlformats.org/officeDocument/2006/relationships/image" Target="../media/image11.png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image" Target="../media/image97.png"/><Relationship Id="rId33" Type="http://schemas.openxmlformats.org/officeDocument/2006/relationships/image" Target="../media/image10.png"/><Relationship Id="rId38" Type="http://schemas.openxmlformats.org/officeDocument/2006/relationships/image" Target="../media/image140.png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3.png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image" Target="../media/image96.png"/><Relationship Id="rId32" Type="http://schemas.openxmlformats.org/officeDocument/2006/relationships/image" Target="../media/image136.png"/><Relationship Id="rId37" Type="http://schemas.openxmlformats.org/officeDocument/2006/relationships/image" Target="../media/image139.png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image" Target="../media/image104.png"/><Relationship Id="rId28" Type="http://schemas.openxmlformats.org/officeDocument/2006/relationships/image" Target="../media/image98.png"/><Relationship Id="rId36" Type="http://schemas.openxmlformats.org/officeDocument/2006/relationships/image" Target="../media/image138.png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31" Type="http://schemas.openxmlformats.org/officeDocument/2006/relationships/image" Target="../media/image135.png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image" Target="../media/image103.png"/><Relationship Id="rId27" Type="http://schemas.openxmlformats.org/officeDocument/2006/relationships/image" Target="../media/image105.png"/><Relationship Id="rId30" Type="http://schemas.openxmlformats.org/officeDocument/2006/relationships/image" Target="../media/image134.png"/><Relationship Id="rId35" Type="http://schemas.openxmlformats.org/officeDocument/2006/relationships/image" Target="../media/image13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9" Type="http://schemas.openxmlformats.org/officeDocument/2006/relationships/image" Target="../media/image98.png"/><Relationship Id="rId3" Type="http://schemas.openxmlformats.org/officeDocument/2006/relationships/tags" Target="../tags/tag423.xml"/><Relationship Id="rId21" Type="http://schemas.openxmlformats.org/officeDocument/2006/relationships/tags" Target="../tags/tag441.xml"/><Relationship Id="rId34" Type="http://schemas.openxmlformats.org/officeDocument/2006/relationships/image" Target="../media/image111.png"/><Relationship Id="rId42" Type="http://schemas.openxmlformats.org/officeDocument/2006/relationships/image" Target="../media/image140.png"/><Relationship Id="rId47" Type="http://schemas.openxmlformats.org/officeDocument/2006/relationships/image" Target="../media/image145.png"/><Relationship Id="rId50" Type="http://schemas.openxmlformats.org/officeDocument/2006/relationships/image" Target="../media/image148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image" Target="../media/image135.png"/><Relationship Id="rId38" Type="http://schemas.openxmlformats.org/officeDocument/2006/relationships/image" Target="../media/image105.png"/><Relationship Id="rId46" Type="http://schemas.openxmlformats.org/officeDocument/2006/relationships/image" Target="../media/image144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38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image" Target="../media/image104.png"/><Relationship Id="rId37" Type="http://schemas.openxmlformats.org/officeDocument/2006/relationships/image" Target="../media/image132.png"/><Relationship Id="rId40" Type="http://schemas.openxmlformats.org/officeDocument/2006/relationships/image" Target="../media/image137.png"/><Relationship Id="rId45" Type="http://schemas.openxmlformats.org/officeDocument/2006/relationships/image" Target="../media/image143.png"/><Relationship Id="rId53" Type="http://schemas.openxmlformats.org/officeDocument/2006/relationships/image" Target="../media/image151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image" Target="../media/image97.png"/><Relationship Id="rId49" Type="http://schemas.openxmlformats.org/officeDocument/2006/relationships/image" Target="../media/image147.png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image" Target="../media/image103.png"/><Relationship Id="rId44" Type="http://schemas.openxmlformats.org/officeDocument/2006/relationships/image" Target="../media/image142.png"/><Relationship Id="rId52" Type="http://schemas.openxmlformats.org/officeDocument/2006/relationships/image" Target="../media/image150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image" Target="../media/image101.png"/><Relationship Id="rId35" Type="http://schemas.openxmlformats.org/officeDocument/2006/relationships/image" Target="../media/image96.png"/><Relationship Id="rId43" Type="http://schemas.openxmlformats.org/officeDocument/2006/relationships/image" Target="../media/image141.png"/><Relationship Id="rId48" Type="http://schemas.openxmlformats.org/officeDocument/2006/relationships/image" Target="../media/image146.png"/><Relationship Id="rId8" Type="http://schemas.openxmlformats.org/officeDocument/2006/relationships/tags" Target="../tags/tag428.xml"/><Relationship Id="rId51" Type="http://schemas.openxmlformats.org/officeDocument/2006/relationships/image" Target="../media/image1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image" Target="../media/image111.png"/><Relationship Id="rId3" Type="http://schemas.openxmlformats.org/officeDocument/2006/relationships/tags" Target="../tags/tag451.xml"/><Relationship Id="rId21" Type="http://schemas.openxmlformats.org/officeDocument/2006/relationships/image" Target="../media/image150.png"/><Relationship Id="rId34" Type="http://schemas.openxmlformats.org/officeDocument/2006/relationships/image" Target="../media/image135.png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image" Target="../media/image104.png"/><Relationship Id="rId33" Type="http://schemas.openxmlformats.org/officeDocument/2006/relationships/image" Target="../media/image98.png"/><Relationship Id="rId38" Type="http://schemas.openxmlformats.org/officeDocument/2006/relationships/image" Target="../media/image157.png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2.png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image" Target="../media/image103.png"/><Relationship Id="rId32" Type="http://schemas.openxmlformats.org/officeDocument/2006/relationships/image" Target="../media/image105.png"/><Relationship Id="rId37" Type="http://schemas.openxmlformats.org/officeDocument/2006/relationships/image" Target="../media/image156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image" Target="../media/image101.png"/><Relationship Id="rId28" Type="http://schemas.openxmlformats.org/officeDocument/2006/relationships/image" Target="../media/image97.png"/><Relationship Id="rId36" Type="http://schemas.openxmlformats.org/officeDocument/2006/relationships/image" Target="../media/image155.png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image" Target="../media/image153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image" Target="../media/image151.png"/><Relationship Id="rId27" Type="http://schemas.openxmlformats.org/officeDocument/2006/relationships/image" Target="../media/image96.png"/><Relationship Id="rId30" Type="http://schemas.openxmlformats.org/officeDocument/2006/relationships/image" Target="../media/image132.png"/><Relationship Id="rId35" Type="http://schemas.openxmlformats.org/officeDocument/2006/relationships/image" Target="../media/image15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26" Type="http://schemas.openxmlformats.org/officeDocument/2006/relationships/tags" Target="../tags/tag493.xml"/><Relationship Id="rId39" Type="http://schemas.openxmlformats.org/officeDocument/2006/relationships/image" Target="../media/image114.png"/><Relationship Id="rId3" Type="http://schemas.openxmlformats.org/officeDocument/2006/relationships/tags" Target="../tags/tag470.xml"/><Relationship Id="rId21" Type="http://schemas.openxmlformats.org/officeDocument/2006/relationships/tags" Target="../tags/tag488.xml"/><Relationship Id="rId34" Type="http://schemas.openxmlformats.org/officeDocument/2006/relationships/image" Target="../media/image97.png"/><Relationship Id="rId42" Type="http://schemas.openxmlformats.org/officeDocument/2006/relationships/image" Target="../media/image55.png"/><Relationship Id="rId47" Type="http://schemas.openxmlformats.org/officeDocument/2006/relationships/image" Target="../media/image160.png"/><Relationship Id="rId50" Type="http://schemas.openxmlformats.org/officeDocument/2006/relationships/image" Target="../media/image161.png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tags" Target="../tags/tag492.xml"/><Relationship Id="rId33" Type="http://schemas.openxmlformats.org/officeDocument/2006/relationships/image" Target="../media/image96.png"/><Relationship Id="rId38" Type="http://schemas.openxmlformats.org/officeDocument/2006/relationships/image" Target="../media/image98.png"/><Relationship Id="rId46" Type="http://schemas.openxmlformats.org/officeDocument/2006/relationships/image" Target="../media/image159.png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tags" Target="../tags/tag487.xml"/><Relationship Id="rId29" Type="http://schemas.openxmlformats.org/officeDocument/2006/relationships/image" Target="../media/image101.png"/><Relationship Id="rId41" Type="http://schemas.openxmlformats.org/officeDocument/2006/relationships/image" Target="../media/image158.png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tags" Target="../tags/tag491.xml"/><Relationship Id="rId32" Type="http://schemas.openxmlformats.org/officeDocument/2006/relationships/image" Target="../media/image111.png"/><Relationship Id="rId37" Type="http://schemas.openxmlformats.org/officeDocument/2006/relationships/image" Target="../media/image154.png"/><Relationship Id="rId40" Type="http://schemas.openxmlformats.org/officeDocument/2006/relationships/image" Target="../media/image115.png"/><Relationship Id="rId45" Type="http://schemas.openxmlformats.org/officeDocument/2006/relationships/image" Target="../media/image65.png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tags" Target="../tags/tag49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05.png"/><Relationship Id="rId49" Type="http://schemas.openxmlformats.org/officeDocument/2006/relationships/image" Target="../media/image30.png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31" Type="http://schemas.openxmlformats.org/officeDocument/2006/relationships/image" Target="../media/image104.png"/><Relationship Id="rId44" Type="http://schemas.openxmlformats.org/officeDocument/2006/relationships/image" Target="../media/image72.png"/><Relationship Id="rId52" Type="http://schemas.openxmlformats.org/officeDocument/2006/relationships/image" Target="../media/image163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tags" Target="../tags/tag489.xml"/><Relationship Id="rId27" Type="http://schemas.openxmlformats.org/officeDocument/2006/relationships/tags" Target="../tags/tag494.xml"/><Relationship Id="rId30" Type="http://schemas.openxmlformats.org/officeDocument/2006/relationships/image" Target="../media/image103.png"/><Relationship Id="rId35" Type="http://schemas.openxmlformats.org/officeDocument/2006/relationships/image" Target="../media/image132.png"/><Relationship Id="rId43" Type="http://schemas.openxmlformats.org/officeDocument/2006/relationships/image" Target="../media/image42.png"/><Relationship Id="rId48" Type="http://schemas.openxmlformats.org/officeDocument/2006/relationships/image" Target="../media/image50.png"/><Relationship Id="rId8" Type="http://schemas.openxmlformats.org/officeDocument/2006/relationships/tags" Target="../tags/tag475.xml"/><Relationship Id="rId51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4.png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7.png"/><Relationship Id="rId47" Type="http://schemas.openxmlformats.org/officeDocument/2006/relationships/image" Target="../media/image12.png"/><Relationship Id="rId50" Type="http://schemas.openxmlformats.org/officeDocument/2006/relationships/image" Target="../media/image15.png"/><Relationship Id="rId55" Type="http://schemas.openxmlformats.org/officeDocument/2006/relationships/image" Target="../media/image20.png"/><Relationship Id="rId63" Type="http://schemas.openxmlformats.org/officeDocument/2006/relationships/image" Target="../media/image28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6.png"/><Relationship Id="rId54" Type="http://schemas.openxmlformats.org/officeDocument/2006/relationships/image" Target="../media/image19.png"/><Relationship Id="rId62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3" Type="http://schemas.openxmlformats.org/officeDocument/2006/relationships/image" Target="../media/image18.png"/><Relationship Id="rId58" Type="http://schemas.openxmlformats.org/officeDocument/2006/relationships/image" Target="../media/image23.png"/><Relationship Id="rId66" Type="http://schemas.openxmlformats.org/officeDocument/2006/relationships/image" Target="../media/image3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1.png"/><Relationship Id="rId49" Type="http://schemas.openxmlformats.org/officeDocument/2006/relationships/image" Target="../media/image14.png"/><Relationship Id="rId57" Type="http://schemas.openxmlformats.org/officeDocument/2006/relationships/image" Target="../media/image22.png"/><Relationship Id="rId61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9.png"/><Relationship Id="rId52" Type="http://schemas.openxmlformats.org/officeDocument/2006/relationships/image" Target="../media/image17.png"/><Relationship Id="rId60" Type="http://schemas.openxmlformats.org/officeDocument/2006/relationships/image" Target="../media/image25.png"/><Relationship Id="rId65" Type="http://schemas.openxmlformats.org/officeDocument/2006/relationships/image" Target="../media/image3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8.png"/><Relationship Id="rId48" Type="http://schemas.openxmlformats.org/officeDocument/2006/relationships/image" Target="../media/image13.png"/><Relationship Id="rId56" Type="http://schemas.openxmlformats.org/officeDocument/2006/relationships/image" Target="../media/image21.png"/><Relationship Id="rId64" Type="http://schemas.openxmlformats.org/officeDocument/2006/relationships/image" Target="../media/image29.png"/><Relationship Id="rId8" Type="http://schemas.openxmlformats.org/officeDocument/2006/relationships/tags" Target="../tags/tag9.xml"/><Relationship Id="rId51" Type="http://schemas.openxmlformats.org/officeDocument/2006/relationships/image" Target="../media/image16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image" Target="../media/image3.png"/><Relationship Id="rId46" Type="http://schemas.openxmlformats.org/officeDocument/2006/relationships/image" Target="../media/image11.png"/><Relationship Id="rId5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9" Type="http://schemas.openxmlformats.org/officeDocument/2006/relationships/image" Target="../media/image96.png"/><Relationship Id="rId21" Type="http://schemas.openxmlformats.org/officeDocument/2006/relationships/tags" Target="../tags/tag515.xml"/><Relationship Id="rId34" Type="http://schemas.openxmlformats.org/officeDocument/2006/relationships/image" Target="../media/image101.png"/><Relationship Id="rId42" Type="http://schemas.openxmlformats.org/officeDocument/2006/relationships/image" Target="../media/image105.png"/><Relationship Id="rId47" Type="http://schemas.openxmlformats.org/officeDocument/2006/relationships/image" Target="../media/image55.png"/><Relationship Id="rId50" Type="http://schemas.openxmlformats.org/officeDocument/2006/relationships/image" Target="../media/image65.png"/><Relationship Id="rId55" Type="http://schemas.openxmlformats.org/officeDocument/2006/relationships/image" Target="../media/image161.png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98.png"/><Relationship Id="rId46" Type="http://schemas.openxmlformats.org/officeDocument/2006/relationships/image" Target="../media/image158.png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29" Type="http://schemas.openxmlformats.org/officeDocument/2006/relationships/tags" Target="../tags/tag523.xml"/><Relationship Id="rId41" Type="http://schemas.openxmlformats.org/officeDocument/2006/relationships/image" Target="../media/image132.png"/><Relationship Id="rId54" Type="http://schemas.openxmlformats.org/officeDocument/2006/relationships/image" Target="../media/image30.png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37" Type="http://schemas.openxmlformats.org/officeDocument/2006/relationships/image" Target="../media/image111.png"/><Relationship Id="rId40" Type="http://schemas.openxmlformats.org/officeDocument/2006/relationships/image" Target="../media/image97.png"/><Relationship Id="rId45" Type="http://schemas.openxmlformats.org/officeDocument/2006/relationships/image" Target="../media/image115.png"/><Relationship Id="rId53" Type="http://schemas.openxmlformats.org/officeDocument/2006/relationships/image" Target="../media/image50.png"/><Relationship Id="rId58" Type="http://schemas.openxmlformats.org/officeDocument/2006/relationships/image" Target="../media/image164.png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36" Type="http://schemas.openxmlformats.org/officeDocument/2006/relationships/image" Target="../media/image104.png"/><Relationship Id="rId49" Type="http://schemas.openxmlformats.org/officeDocument/2006/relationships/image" Target="../media/image72.png"/><Relationship Id="rId57" Type="http://schemas.openxmlformats.org/officeDocument/2006/relationships/image" Target="../media/image162.png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4" Type="http://schemas.openxmlformats.org/officeDocument/2006/relationships/image" Target="../media/image114.png"/><Relationship Id="rId52" Type="http://schemas.openxmlformats.org/officeDocument/2006/relationships/image" Target="../media/image160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Relationship Id="rId35" Type="http://schemas.openxmlformats.org/officeDocument/2006/relationships/image" Target="../media/image103.png"/><Relationship Id="rId43" Type="http://schemas.openxmlformats.org/officeDocument/2006/relationships/image" Target="../media/image154.png"/><Relationship Id="rId48" Type="http://schemas.openxmlformats.org/officeDocument/2006/relationships/image" Target="../media/image42.png"/><Relationship Id="rId56" Type="http://schemas.openxmlformats.org/officeDocument/2006/relationships/image" Target="../media/image163.png"/><Relationship Id="rId8" Type="http://schemas.openxmlformats.org/officeDocument/2006/relationships/tags" Target="../tags/tag502.xml"/><Relationship Id="rId51" Type="http://schemas.openxmlformats.org/officeDocument/2006/relationships/image" Target="../media/image159.png"/><Relationship Id="rId3" Type="http://schemas.openxmlformats.org/officeDocument/2006/relationships/tags" Target="../tags/tag49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tags" Target="../tags/tag552.xml"/><Relationship Id="rId39" Type="http://schemas.openxmlformats.org/officeDocument/2006/relationships/image" Target="../media/image168.png"/><Relationship Id="rId21" Type="http://schemas.openxmlformats.org/officeDocument/2006/relationships/tags" Target="../tags/tag547.xml"/><Relationship Id="rId34" Type="http://schemas.openxmlformats.org/officeDocument/2006/relationships/image" Target="../media/image111.png"/><Relationship Id="rId42" Type="http://schemas.openxmlformats.org/officeDocument/2006/relationships/image" Target="../media/image171.png"/><Relationship Id="rId47" Type="http://schemas.openxmlformats.org/officeDocument/2006/relationships/image" Target="../media/image164.png"/><Relationship Id="rId50" Type="http://schemas.openxmlformats.org/officeDocument/2006/relationships/image" Target="../media/image132.png"/><Relationship Id="rId55" Type="http://schemas.openxmlformats.org/officeDocument/2006/relationships/image" Target="../media/image174.png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tags" Target="../tags/tag551.xml"/><Relationship Id="rId33" Type="http://schemas.openxmlformats.org/officeDocument/2006/relationships/image" Target="../media/image104.png"/><Relationship Id="rId38" Type="http://schemas.openxmlformats.org/officeDocument/2006/relationships/image" Target="../media/image98.png"/><Relationship Id="rId46" Type="http://schemas.openxmlformats.org/officeDocument/2006/relationships/image" Target="../media/image162.png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0" Type="http://schemas.openxmlformats.org/officeDocument/2006/relationships/tags" Target="../tags/tag546.xml"/><Relationship Id="rId29" Type="http://schemas.openxmlformats.org/officeDocument/2006/relationships/tags" Target="../tags/tag555.xml"/><Relationship Id="rId41" Type="http://schemas.openxmlformats.org/officeDocument/2006/relationships/image" Target="../media/image170.png"/><Relationship Id="rId54" Type="http://schemas.openxmlformats.org/officeDocument/2006/relationships/image" Target="../media/image173.png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tags" Target="../tags/tag550.xml"/><Relationship Id="rId32" Type="http://schemas.openxmlformats.org/officeDocument/2006/relationships/image" Target="../media/image103.png"/><Relationship Id="rId37" Type="http://schemas.openxmlformats.org/officeDocument/2006/relationships/image" Target="../media/image167.png"/><Relationship Id="rId40" Type="http://schemas.openxmlformats.org/officeDocument/2006/relationships/image" Target="../media/image169.png"/><Relationship Id="rId45" Type="http://schemas.openxmlformats.org/officeDocument/2006/relationships/image" Target="../media/image30.png"/><Relationship Id="rId53" Type="http://schemas.openxmlformats.org/officeDocument/2006/relationships/image" Target="../media/image172.png"/><Relationship Id="rId58" Type="http://schemas.openxmlformats.org/officeDocument/2006/relationships/image" Target="../media/image121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tags" Target="../tags/tag549.xml"/><Relationship Id="rId28" Type="http://schemas.openxmlformats.org/officeDocument/2006/relationships/tags" Target="../tags/tag554.xml"/><Relationship Id="rId36" Type="http://schemas.openxmlformats.org/officeDocument/2006/relationships/image" Target="../media/image166.png"/><Relationship Id="rId49" Type="http://schemas.openxmlformats.org/officeDocument/2006/relationships/image" Target="../media/image97.png"/><Relationship Id="rId57" Type="http://schemas.openxmlformats.org/officeDocument/2006/relationships/image" Target="../media/image120.png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31" Type="http://schemas.openxmlformats.org/officeDocument/2006/relationships/image" Target="../media/image101.png"/><Relationship Id="rId44" Type="http://schemas.openxmlformats.org/officeDocument/2006/relationships/image" Target="../media/image161.png"/><Relationship Id="rId52" Type="http://schemas.openxmlformats.org/officeDocument/2006/relationships/image" Target="../media/image154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tags" Target="../tags/tag548.xml"/><Relationship Id="rId27" Type="http://schemas.openxmlformats.org/officeDocument/2006/relationships/tags" Target="../tags/tag55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65.png"/><Relationship Id="rId43" Type="http://schemas.openxmlformats.org/officeDocument/2006/relationships/image" Target="../media/image114.png"/><Relationship Id="rId48" Type="http://schemas.openxmlformats.org/officeDocument/2006/relationships/image" Target="../media/image96.png"/><Relationship Id="rId56" Type="http://schemas.openxmlformats.org/officeDocument/2006/relationships/image" Target="../media/image175.png"/><Relationship Id="rId8" Type="http://schemas.openxmlformats.org/officeDocument/2006/relationships/tags" Target="../tags/tag534.xml"/><Relationship Id="rId51" Type="http://schemas.openxmlformats.org/officeDocument/2006/relationships/image" Target="../media/image105.png"/><Relationship Id="rId3" Type="http://schemas.openxmlformats.org/officeDocument/2006/relationships/tags" Target="../tags/tag52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26" Type="http://schemas.openxmlformats.org/officeDocument/2006/relationships/tags" Target="../tags/tag581.xml"/><Relationship Id="rId39" Type="http://schemas.openxmlformats.org/officeDocument/2006/relationships/image" Target="../media/image179.png"/><Relationship Id="rId21" Type="http://schemas.openxmlformats.org/officeDocument/2006/relationships/tags" Target="../tags/tag576.xml"/><Relationship Id="rId34" Type="http://schemas.openxmlformats.org/officeDocument/2006/relationships/image" Target="../media/image132.png"/><Relationship Id="rId42" Type="http://schemas.openxmlformats.org/officeDocument/2006/relationships/image" Target="../media/image181.png"/><Relationship Id="rId47" Type="http://schemas.openxmlformats.org/officeDocument/2006/relationships/image" Target="../media/image97.png"/><Relationship Id="rId50" Type="http://schemas.openxmlformats.org/officeDocument/2006/relationships/image" Target="../media/image183.png"/><Relationship Id="rId55" Type="http://schemas.openxmlformats.org/officeDocument/2006/relationships/image" Target="../media/image187.png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tags" Target="../tags/tag580.xml"/><Relationship Id="rId33" Type="http://schemas.openxmlformats.org/officeDocument/2006/relationships/image" Target="../media/image111.png"/><Relationship Id="rId38" Type="http://schemas.openxmlformats.org/officeDocument/2006/relationships/image" Target="../media/image178.png"/><Relationship Id="rId46" Type="http://schemas.openxmlformats.org/officeDocument/2006/relationships/image" Target="../media/image96.png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tags" Target="../tags/tag575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80.png"/><Relationship Id="rId54" Type="http://schemas.openxmlformats.org/officeDocument/2006/relationships/image" Target="../media/image186.png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tags" Target="../tags/tag579.xml"/><Relationship Id="rId32" Type="http://schemas.openxmlformats.org/officeDocument/2006/relationships/image" Target="../media/image104.png"/><Relationship Id="rId37" Type="http://schemas.openxmlformats.org/officeDocument/2006/relationships/image" Target="../media/image177.png"/><Relationship Id="rId40" Type="http://schemas.openxmlformats.org/officeDocument/2006/relationships/image" Target="../media/image98.png"/><Relationship Id="rId45" Type="http://schemas.openxmlformats.org/officeDocument/2006/relationships/image" Target="../media/image165.png"/><Relationship Id="rId53" Type="http://schemas.openxmlformats.org/officeDocument/2006/relationships/image" Target="../media/image185.png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tags" Target="../tags/tag578.xml"/><Relationship Id="rId28" Type="http://schemas.openxmlformats.org/officeDocument/2006/relationships/tags" Target="../tags/tag583.xml"/><Relationship Id="rId36" Type="http://schemas.openxmlformats.org/officeDocument/2006/relationships/image" Target="../media/image176.png"/><Relationship Id="rId49" Type="http://schemas.openxmlformats.org/officeDocument/2006/relationships/image" Target="../media/image182.png"/><Relationship Id="rId10" Type="http://schemas.openxmlformats.org/officeDocument/2006/relationships/tags" Target="../tags/tag565.xml"/><Relationship Id="rId19" Type="http://schemas.openxmlformats.org/officeDocument/2006/relationships/tags" Target="../tags/tag574.xml"/><Relationship Id="rId31" Type="http://schemas.openxmlformats.org/officeDocument/2006/relationships/image" Target="../media/image103.png"/><Relationship Id="rId44" Type="http://schemas.openxmlformats.org/officeDocument/2006/relationships/image" Target="../media/image170.png"/><Relationship Id="rId52" Type="http://schemas.openxmlformats.org/officeDocument/2006/relationships/image" Target="../media/image184.png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tags" Target="../tags/tag577.xml"/><Relationship Id="rId27" Type="http://schemas.openxmlformats.org/officeDocument/2006/relationships/tags" Target="../tags/tag582.xml"/><Relationship Id="rId30" Type="http://schemas.openxmlformats.org/officeDocument/2006/relationships/image" Target="../media/image101.png"/><Relationship Id="rId35" Type="http://schemas.openxmlformats.org/officeDocument/2006/relationships/image" Target="../media/image154.png"/><Relationship Id="rId43" Type="http://schemas.openxmlformats.org/officeDocument/2006/relationships/image" Target="../media/image114.png"/><Relationship Id="rId48" Type="http://schemas.openxmlformats.org/officeDocument/2006/relationships/image" Target="../media/image105.png"/><Relationship Id="rId56" Type="http://schemas.openxmlformats.org/officeDocument/2006/relationships/image" Target="../media/image188.png"/><Relationship Id="rId8" Type="http://schemas.openxmlformats.org/officeDocument/2006/relationships/tags" Target="../tags/tag563.xml"/><Relationship Id="rId51" Type="http://schemas.openxmlformats.org/officeDocument/2006/relationships/image" Target="../media/image30.png"/><Relationship Id="rId3" Type="http://schemas.openxmlformats.org/officeDocument/2006/relationships/tags" Target="../tags/tag55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26" Type="http://schemas.openxmlformats.org/officeDocument/2006/relationships/tags" Target="../tags/tag60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04.xml"/><Relationship Id="rId34" Type="http://schemas.openxmlformats.org/officeDocument/2006/relationships/tags" Target="../tags/tag617.xml"/><Relationship Id="rId42" Type="http://schemas.openxmlformats.org/officeDocument/2006/relationships/image" Target="../media/image30.png"/><Relationship Id="rId47" Type="http://schemas.openxmlformats.org/officeDocument/2006/relationships/image" Target="../media/image189.png"/><Relationship Id="rId50" Type="http://schemas.openxmlformats.org/officeDocument/2006/relationships/image" Target="../media/image191.png"/><Relationship Id="rId55" Type="http://schemas.openxmlformats.org/officeDocument/2006/relationships/image" Target="../media/image194.png"/><Relationship Id="rId63" Type="http://schemas.openxmlformats.org/officeDocument/2006/relationships/image" Target="../media/image201.png"/><Relationship Id="rId7" Type="http://schemas.openxmlformats.org/officeDocument/2006/relationships/tags" Target="../tags/tag590.xml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9" Type="http://schemas.openxmlformats.org/officeDocument/2006/relationships/tags" Target="../tags/tag612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tags" Target="../tags/tag607.xml"/><Relationship Id="rId32" Type="http://schemas.openxmlformats.org/officeDocument/2006/relationships/tags" Target="../tags/tag615.xml"/><Relationship Id="rId37" Type="http://schemas.openxmlformats.org/officeDocument/2006/relationships/tags" Target="../tags/tag620.xml"/><Relationship Id="rId40" Type="http://schemas.openxmlformats.org/officeDocument/2006/relationships/image" Target="../media/image103.png"/><Relationship Id="rId45" Type="http://schemas.openxmlformats.org/officeDocument/2006/relationships/image" Target="../media/image114.png"/><Relationship Id="rId53" Type="http://schemas.openxmlformats.org/officeDocument/2006/relationships/image" Target="../media/image193.png"/><Relationship Id="rId58" Type="http://schemas.openxmlformats.org/officeDocument/2006/relationships/image" Target="../media/image197.png"/><Relationship Id="rId66" Type="http://schemas.openxmlformats.org/officeDocument/2006/relationships/image" Target="../media/image202.png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28" Type="http://schemas.openxmlformats.org/officeDocument/2006/relationships/tags" Target="../tags/tag611.xml"/><Relationship Id="rId36" Type="http://schemas.openxmlformats.org/officeDocument/2006/relationships/tags" Target="../tags/tag619.xml"/><Relationship Id="rId49" Type="http://schemas.openxmlformats.org/officeDocument/2006/relationships/image" Target="../media/image190.png"/><Relationship Id="rId57" Type="http://schemas.openxmlformats.org/officeDocument/2006/relationships/image" Target="../media/image196.png"/><Relationship Id="rId61" Type="http://schemas.openxmlformats.org/officeDocument/2006/relationships/image" Target="../media/image199.png"/><Relationship Id="rId10" Type="http://schemas.openxmlformats.org/officeDocument/2006/relationships/tags" Target="../tags/tag593.xml"/><Relationship Id="rId19" Type="http://schemas.openxmlformats.org/officeDocument/2006/relationships/tags" Target="../tags/tag602.xml"/><Relationship Id="rId31" Type="http://schemas.openxmlformats.org/officeDocument/2006/relationships/tags" Target="../tags/tag614.xml"/><Relationship Id="rId44" Type="http://schemas.openxmlformats.org/officeDocument/2006/relationships/image" Target="../media/image177.png"/><Relationship Id="rId52" Type="http://schemas.openxmlformats.org/officeDocument/2006/relationships/image" Target="../media/image65.png"/><Relationship Id="rId60" Type="http://schemas.openxmlformats.org/officeDocument/2006/relationships/image" Target="../media/image198.png"/><Relationship Id="rId65" Type="http://schemas.openxmlformats.org/officeDocument/2006/relationships/image" Target="../media/image160.png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tags" Target="../tags/tag605.xml"/><Relationship Id="rId27" Type="http://schemas.openxmlformats.org/officeDocument/2006/relationships/tags" Target="../tags/tag610.xml"/><Relationship Id="rId30" Type="http://schemas.openxmlformats.org/officeDocument/2006/relationships/tags" Target="../tags/tag613.xml"/><Relationship Id="rId35" Type="http://schemas.openxmlformats.org/officeDocument/2006/relationships/tags" Target="../tags/tag618.xml"/><Relationship Id="rId43" Type="http://schemas.openxmlformats.org/officeDocument/2006/relationships/image" Target="../media/image98.png"/><Relationship Id="rId48" Type="http://schemas.openxmlformats.org/officeDocument/2006/relationships/image" Target="../media/image42.png"/><Relationship Id="rId56" Type="http://schemas.openxmlformats.org/officeDocument/2006/relationships/image" Target="../media/image195.png"/><Relationship Id="rId64" Type="http://schemas.openxmlformats.org/officeDocument/2006/relationships/image" Target="../media/image159.png"/><Relationship Id="rId8" Type="http://schemas.openxmlformats.org/officeDocument/2006/relationships/tags" Target="../tags/tag591.xml"/><Relationship Id="rId51" Type="http://schemas.openxmlformats.org/officeDocument/2006/relationships/image" Target="../media/image192.png"/><Relationship Id="rId3" Type="http://schemas.openxmlformats.org/officeDocument/2006/relationships/tags" Target="../tags/tag586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tags" Target="../tags/tag608.xml"/><Relationship Id="rId33" Type="http://schemas.openxmlformats.org/officeDocument/2006/relationships/tags" Target="../tags/tag616.xml"/><Relationship Id="rId38" Type="http://schemas.openxmlformats.org/officeDocument/2006/relationships/tags" Target="../tags/tag621.xml"/><Relationship Id="rId46" Type="http://schemas.openxmlformats.org/officeDocument/2006/relationships/image" Target="../media/image176.png"/><Relationship Id="rId59" Type="http://schemas.openxmlformats.org/officeDocument/2006/relationships/image" Target="../media/image77.png"/><Relationship Id="rId67" Type="http://schemas.openxmlformats.org/officeDocument/2006/relationships/image" Target="../media/image101.png"/><Relationship Id="rId20" Type="http://schemas.openxmlformats.org/officeDocument/2006/relationships/tags" Target="../tags/tag603.xml"/><Relationship Id="rId41" Type="http://schemas.openxmlformats.org/officeDocument/2006/relationships/image" Target="../media/image104.png"/><Relationship Id="rId54" Type="http://schemas.openxmlformats.org/officeDocument/2006/relationships/image" Target="../media/image18.png"/><Relationship Id="rId62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34.xml"/><Relationship Id="rId18" Type="http://schemas.openxmlformats.org/officeDocument/2006/relationships/tags" Target="../tags/tag639.xml"/><Relationship Id="rId26" Type="http://schemas.openxmlformats.org/officeDocument/2006/relationships/tags" Target="../tags/tag647.xml"/><Relationship Id="rId39" Type="http://schemas.openxmlformats.org/officeDocument/2006/relationships/tags" Target="../tags/tag660.xml"/><Relationship Id="rId21" Type="http://schemas.openxmlformats.org/officeDocument/2006/relationships/tags" Target="../tags/tag642.xml"/><Relationship Id="rId34" Type="http://schemas.openxmlformats.org/officeDocument/2006/relationships/tags" Target="../tags/tag655.xml"/><Relationship Id="rId42" Type="http://schemas.openxmlformats.org/officeDocument/2006/relationships/image" Target="../media/image189.png"/><Relationship Id="rId47" Type="http://schemas.openxmlformats.org/officeDocument/2006/relationships/image" Target="../media/image65.png"/><Relationship Id="rId50" Type="http://schemas.openxmlformats.org/officeDocument/2006/relationships/image" Target="../media/image160.png"/><Relationship Id="rId55" Type="http://schemas.openxmlformats.org/officeDocument/2006/relationships/image" Target="../media/image98.png"/><Relationship Id="rId63" Type="http://schemas.openxmlformats.org/officeDocument/2006/relationships/image" Target="../media/image198.png"/><Relationship Id="rId7" Type="http://schemas.openxmlformats.org/officeDocument/2006/relationships/tags" Target="../tags/tag628.xml"/><Relationship Id="rId2" Type="http://schemas.openxmlformats.org/officeDocument/2006/relationships/tags" Target="../tags/tag623.xml"/><Relationship Id="rId16" Type="http://schemas.openxmlformats.org/officeDocument/2006/relationships/tags" Target="../tags/tag637.xml"/><Relationship Id="rId20" Type="http://schemas.openxmlformats.org/officeDocument/2006/relationships/tags" Target="../tags/tag641.xml"/><Relationship Id="rId29" Type="http://schemas.openxmlformats.org/officeDocument/2006/relationships/tags" Target="../tags/tag650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91.png"/><Relationship Id="rId62" Type="http://schemas.openxmlformats.org/officeDocument/2006/relationships/image" Target="../media/image203.png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tags" Target="../tags/tag632.xml"/><Relationship Id="rId24" Type="http://schemas.openxmlformats.org/officeDocument/2006/relationships/tags" Target="../tags/tag645.xml"/><Relationship Id="rId32" Type="http://schemas.openxmlformats.org/officeDocument/2006/relationships/tags" Target="../tags/tag653.xml"/><Relationship Id="rId37" Type="http://schemas.openxmlformats.org/officeDocument/2006/relationships/tags" Target="../tags/tag658.xml"/><Relationship Id="rId40" Type="http://schemas.openxmlformats.org/officeDocument/2006/relationships/tags" Target="../tags/tag661.xml"/><Relationship Id="rId45" Type="http://schemas.openxmlformats.org/officeDocument/2006/relationships/image" Target="../media/image104.png"/><Relationship Id="rId53" Type="http://schemas.openxmlformats.org/officeDocument/2006/relationships/image" Target="../media/image197.png"/><Relationship Id="rId58" Type="http://schemas.openxmlformats.org/officeDocument/2006/relationships/image" Target="../media/image176.png"/><Relationship Id="rId66" Type="http://schemas.openxmlformats.org/officeDocument/2006/relationships/image" Target="../media/image18.png"/><Relationship Id="rId5" Type="http://schemas.openxmlformats.org/officeDocument/2006/relationships/tags" Target="../tags/tag626.xml"/><Relationship Id="rId15" Type="http://schemas.openxmlformats.org/officeDocument/2006/relationships/tags" Target="../tags/tag636.xml"/><Relationship Id="rId23" Type="http://schemas.openxmlformats.org/officeDocument/2006/relationships/tags" Target="../tags/tag644.xml"/><Relationship Id="rId28" Type="http://schemas.openxmlformats.org/officeDocument/2006/relationships/tags" Target="../tags/tag649.xml"/><Relationship Id="rId36" Type="http://schemas.openxmlformats.org/officeDocument/2006/relationships/tags" Target="../tags/tag657.xml"/><Relationship Id="rId49" Type="http://schemas.openxmlformats.org/officeDocument/2006/relationships/image" Target="../media/image159.png"/><Relationship Id="rId57" Type="http://schemas.openxmlformats.org/officeDocument/2006/relationships/image" Target="../media/image114.png"/><Relationship Id="rId61" Type="http://schemas.openxmlformats.org/officeDocument/2006/relationships/image" Target="../media/image199.png"/><Relationship Id="rId10" Type="http://schemas.openxmlformats.org/officeDocument/2006/relationships/tags" Target="../tags/tag631.xml"/><Relationship Id="rId19" Type="http://schemas.openxmlformats.org/officeDocument/2006/relationships/tags" Target="../tags/tag640.xml"/><Relationship Id="rId31" Type="http://schemas.openxmlformats.org/officeDocument/2006/relationships/tags" Target="../tags/tag652.xml"/><Relationship Id="rId44" Type="http://schemas.openxmlformats.org/officeDocument/2006/relationships/image" Target="../media/image103.png"/><Relationship Id="rId52" Type="http://schemas.openxmlformats.org/officeDocument/2006/relationships/image" Target="../media/image196.png"/><Relationship Id="rId60" Type="http://schemas.openxmlformats.org/officeDocument/2006/relationships/image" Target="../media/image190.png"/><Relationship Id="rId65" Type="http://schemas.openxmlformats.org/officeDocument/2006/relationships/image" Target="../media/image201.png"/><Relationship Id="rId4" Type="http://schemas.openxmlformats.org/officeDocument/2006/relationships/tags" Target="../tags/tag625.xml"/><Relationship Id="rId9" Type="http://schemas.openxmlformats.org/officeDocument/2006/relationships/tags" Target="../tags/tag630.xml"/><Relationship Id="rId14" Type="http://schemas.openxmlformats.org/officeDocument/2006/relationships/tags" Target="../tags/tag635.xml"/><Relationship Id="rId22" Type="http://schemas.openxmlformats.org/officeDocument/2006/relationships/tags" Target="../tags/tag643.xml"/><Relationship Id="rId27" Type="http://schemas.openxmlformats.org/officeDocument/2006/relationships/tags" Target="../tags/tag648.xml"/><Relationship Id="rId30" Type="http://schemas.openxmlformats.org/officeDocument/2006/relationships/tags" Target="../tags/tag651.xml"/><Relationship Id="rId35" Type="http://schemas.openxmlformats.org/officeDocument/2006/relationships/tags" Target="../tags/tag656.xml"/><Relationship Id="rId43" Type="http://schemas.openxmlformats.org/officeDocument/2006/relationships/image" Target="../media/image101.png"/><Relationship Id="rId48" Type="http://schemas.openxmlformats.org/officeDocument/2006/relationships/image" Target="../media/image77.png"/><Relationship Id="rId56" Type="http://schemas.openxmlformats.org/officeDocument/2006/relationships/image" Target="../media/image177.png"/><Relationship Id="rId64" Type="http://schemas.openxmlformats.org/officeDocument/2006/relationships/image" Target="../media/image200.png"/><Relationship Id="rId8" Type="http://schemas.openxmlformats.org/officeDocument/2006/relationships/tags" Target="../tags/tag629.xml"/><Relationship Id="rId51" Type="http://schemas.openxmlformats.org/officeDocument/2006/relationships/image" Target="../media/image202.png"/><Relationship Id="rId3" Type="http://schemas.openxmlformats.org/officeDocument/2006/relationships/tags" Target="../tags/tag624.xml"/><Relationship Id="rId12" Type="http://schemas.openxmlformats.org/officeDocument/2006/relationships/tags" Target="../tags/tag633.xml"/><Relationship Id="rId17" Type="http://schemas.openxmlformats.org/officeDocument/2006/relationships/tags" Target="../tags/tag638.xml"/><Relationship Id="rId25" Type="http://schemas.openxmlformats.org/officeDocument/2006/relationships/tags" Target="../tags/tag646.xml"/><Relationship Id="rId33" Type="http://schemas.openxmlformats.org/officeDocument/2006/relationships/tags" Target="../tags/tag654.xml"/><Relationship Id="rId38" Type="http://schemas.openxmlformats.org/officeDocument/2006/relationships/tags" Target="../tags/tag659.xml"/><Relationship Id="rId46" Type="http://schemas.openxmlformats.org/officeDocument/2006/relationships/image" Target="../media/image30.png"/><Relationship Id="rId5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26" Type="http://schemas.openxmlformats.org/officeDocument/2006/relationships/tags" Target="../tags/tag687.xml"/><Relationship Id="rId39" Type="http://schemas.openxmlformats.org/officeDocument/2006/relationships/tags" Target="../tags/tag700.xml"/><Relationship Id="rId21" Type="http://schemas.openxmlformats.org/officeDocument/2006/relationships/tags" Target="../tags/tag682.xml"/><Relationship Id="rId34" Type="http://schemas.openxmlformats.org/officeDocument/2006/relationships/tags" Target="../tags/tag695.xml"/><Relationship Id="rId42" Type="http://schemas.openxmlformats.org/officeDocument/2006/relationships/image" Target="../media/image189.png"/><Relationship Id="rId47" Type="http://schemas.openxmlformats.org/officeDocument/2006/relationships/image" Target="../media/image204.png"/><Relationship Id="rId50" Type="http://schemas.openxmlformats.org/officeDocument/2006/relationships/image" Target="../media/image114.png"/><Relationship Id="rId55" Type="http://schemas.openxmlformats.org/officeDocument/2006/relationships/image" Target="../media/image207.png"/><Relationship Id="rId63" Type="http://schemas.openxmlformats.org/officeDocument/2006/relationships/image" Target="../media/image190.png"/><Relationship Id="rId68" Type="http://schemas.openxmlformats.org/officeDocument/2006/relationships/image" Target="../media/image198.png"/><Relationship Id="rId7" Type="http://schemas.openxmlformats.org/officeDocument/2006/relationships/tags" Target="../tags/tag668.xml"/><Relationship Id="rId2" Type="http://schemas.openxmlformats.org/officeDocument/2006/relationships/tags" Target="../tags/tag663.xml"/><Relationship Id="rId16" Type="http://schemas.openxmlformats.org/officeDocument/2006/relationships/tags" Target="../tags/tag677.xml"/><Relationship Id="rId29" Type="http://schemas.openxmlformats.org/officeDocument/2006/relationships/tags" Target="../tags/tag690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1" Type="http://schemas.openxmlformats.org/officeDocument/2006/relationships/tags" Target="../tags/tag672.xml"/><Relationship Id="rId24" Type="http://schemas.openxmlformats.org/officeDocument/2006/relationships/tags" Target="../tags/tag685.xml"/><Relationship Id="rId32" Type="http://schemas.openxmlformats.org/officeDocument/2006/relationships/tags" Target="../tags/tag693.xml"/><Relationship Id="rId37" Type="http://schemas.openxmlformats.org/officeDocument/2006/relationships/tags" Target="../tags/tag698.xml"/><Relationship Id="rId40" Type="http://schemas.openxmlformats.org/officeDocument/2006/relationships/tags" Target="../tags/tag701.xml"/><Relationship Id="rId45" Type="http://schemas.openxmlformats.org/officeDocument/2006/relationships/image" Target="../media/image104.png"/><Relationship Id="rId53" Type="http://schemas.openxmlformats.org/officeDocument/2006/relationships/image" Target="../media/image205.png"/><Relationship Id="rId58" Type="http://schemas.openxmlformats.org/officeDocument/2006/relationships/image" Target="../media/image72.png"/><Relationship Id="rId66" Type="http://schemas.openxmlformats.org/officeDocument/2006/relationships/image" Target="../media/image201.png"/><Relationship Id="rId5" Type="http://schemas.openxmlformats.org/officeDocument/2006/relationships/tags" Target="../tags/tag666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36" Type="http://schemas.openxmlformats.org/officeDocument/2006/relationships/tags" Target="../tags/tag697.xml"/><Relationship Id="rId49" Type="http://schemas.openxmlformats.org/officeDocument/2006/relationships/image" Target="../media/image177.png"/><Relationship Id="rId57" Type="http://schemas.openxmlformats.org/officeDocument/2006/relationships/image" Target="../media/image65.png"/><Relationship Id="rId61" Type="http://schemas.openxmlformats.org/officeDocument/2006/relationships/image" Target="../media/image210.png"/><Relationship Id="rId10" Type="http://schemas.openxmlformats.org/officeDocument/2006/relationships/tags" Target="../tags/tag671.xml"/><Relationship Id="rId19" Type="http://schemas.openxmlformats.org/officeDocument/2006/relationships/tags" Target="../tags/tag680.xml"/><Relationship Id="rId31" Type="http://schemas.openxmlformats.org/officeDocument/2006/relationships/tags" Target="../tags/tag692.xml"/><Relationship Id="rId44" Type="http://schemas.openxmlformats.org/officeDocument/2006/relationships/image" Target="../media/image103.png"/><Relationship Id="rId52" Type="http://schemas.openxmlformats.org/officeDocument/2006/relationships/image" Target="../media/image199.png"/><Relationship Id="rId60" Type="http://schemas.openxmlformats.org/officeDocument/2006/relationships/image" Target="../media/image209.png"/><Relationship Id="rId65" Type="http://schemas.openxmlformats.org/officeDocument/2006/relationships/image" Target="../media/image77.png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tags" Target="../tags/tag691.xml"/><Relationship Id="rId35" Type="http://schemas.openxmlformats.org/officeDocument/2006/relationships/tags" Target="../tags/tag696.xml"/><Relationship Id="rId43" Type="http://schemas.openxmlformats.org/officeDocument/2006/relationships/image" Target="../media/image101.png"/><Relationship Id="rId48" Type="http://schemas.openxmlformats.org/officeDocument/2006/relationships/image" Target="../media/image98.png"/><Relationship Id="rId56" Type="http://schemas.openxmlformats.org/officeDocument/2006/relationships/image" Target="../media/image208.png"/><Relationship Id="rId64" Type="http://schemas.openxmlformats.org/officeDocument/2006/relationships/image" Target="../media/image191.png"/><Relationship Id="rId69" Type="http://schemas.openxmlformats.org/officeDocument/2006/relationships/image" Target="../media/image200.png"/><Relationship Id="rId8" Type="http://schemas.openxmlformats.org/officeDocument/2006/relationships/tags" Target="../tags/tag669.xml"/><Relationship Id="rId51" Type="http://schemas.openxmlformats.org/officeDocument/2006/relationships/image" Target="../media/image176.png"/><Relationship Id="rId3" Type="http://schemas.openxmlformats.org/officeDocument/2006/relationships/tags" Target="../tags/tag664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33" Type="http://schemas.openxmlformats.org/officeDocument/2006/relationships/tags" Target="../tags/tag694.xml"/><Relationship Id="rId38" Type="http://schemas.openxmlformats.org/officeDocument/2006/relationships/tags" Target="../tags/tag699.xml"/><Relationship Id="rId46" Type="http://schemas.openxmlformats.org/officeDocument/2006/relationships/image" Target="../media/image30.png"/><Relationship Id="rId59" Type="http://schemas.openxmlformats.org/officeDocument/2006/relationships/image" Target="../media/image73.png"/><Relationship Id="rId67" Type="http://schemas.openxmlformats.org/officeDocument/2006/relationships/image" Target="../media/image203.png"/><Relationship Id="rId20" Type="http://schemas.openxmlformats.org/officeDocument/2006/relationships/tags" Target="../tags/tag681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206.png"/><Relationship Id="rId62" Type="http://schemas.openxmlformats.org/officeDocument/2006/relationships/image" Target="../media/image42.png"/><Relationship Id="rId70" Type="http://schemas.openxmlformats.org/officeDocument/2006/relationships/image" Target="../media/image21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26" Type="http://schemas.openxmlformats.org/officeDocument/2006/relationships/tags" Target="../tags/tag727.xml"/><Relationship Id="rId39" Type="http://schemas.openxmlformats.org/officeDocument/2006/relationships/tags" Target="../tags/tag740.xml"/><Relationship Id="rId21" Type="http://schemas.openxmlformats.org/officeDocument/2006/relationships/tags" Target="../tags/tag722.xml"/><Relationship Id="rId34" Type="http://schemas.openxmlformats.org/officeDocument/2006/relationships/tags" Target="../tags/tag735.xml"/><Relationship Id="rId42" Type="http://schemas.openxmlformats.org/officeDocument/2006/relationships/image" Target="../media/image210.png"/><Relationship Id="rId47" Type="http://schemas.openxmlformats.org/officeDocument/2006/relationships/image" Target="../media/image101.png"/><Relationship Id="rId50" Type="http://schemas.openxmlformats.org/officeDocument/2006/relationships/image" Target="../media/image30.png"/><Relationship Id="rId55" Type="http://schemas.openxmlformats.org/officeDocument/2006/relationships/image" Target="../media/image190.png"/><Relationship Id="rId63" Type="http://schemas.openxmlformats.org/officeDocument/2006/relationships/image" Target="../media/image65.png"/><Relationship Id="rId68" Type="http://schemas.openxmlformats.org/officeDocument/2006/relationships/image" Target="../media/image203.png"/><Relationship Id="rId7" Type="http://schemas.openxmlformats.org/officeDocument/2006/relationships/tags" Target="../tags/tag708.xml"/><Relationship Id="rId2" Type="http://schemas.openxmlformats.org/officeDocument/2006/relationships/tags" Target="../tags/tag703.xml"/><Relationship Id="rId16" Type="http://schemas.openxmlformats.org/officeDocument/2006/relationships/tags" Target="../tags/tag717.xml"/><Relationship Id="rId29" Type="http://schemas.openxmlformats.org/officeDocument/2006/relationships/tags" Target="../tags/tag730.xml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1" Type="http://schemas.openxmlformats.org/officeDocument/2006/relationships/tags" Target="../tags/tag712.xml"/><Relationship Id="rId24" Type="http://schemas.openxmlformats.org/officeDocument/2006/relationships/tags" Target="../tags/tag725.xml"/><Relationship Id="rId32" Type="http://schemas.openxmlformats.org/officeDocument/2006/relationships/tags" Target="../tags/tag733.xml"/><Relationship Id="rId37" Type="http://schemas.openxmlformats.org/officeDocument/2006/relationships/tags" Target="../tags/tag738.xml"/><Relationship Id="rId40" Type="http://schemas.openxmlformats.org/officeDocument/2006/relationships/tags" Target="../tags/tag741.xml"/><Relationship Id="rId45" Type="http://schemas.openxmlformats.org/officeDocument/2006/relationships/image" Target="../media/image200.png"/><Relationship Id="rId53" Type="http://schemas.openxmlformats.org/officeDocument/2006/relationships/image" Target="../media/image176.png"/><Relationship Id="rId58" Type="http://schemas.openxmlformats.org/officeDocument/2006/relationships/image" Target="../media/image204.png"/><Relationship Id="rId66" Type="http://schemas.openxmlformats.org/officeDocument/2006/relationships/image" Target="../media/image77.png"/><Relationship Id="rId5" Type="http://schemas.openxmlformats.org/officeDocument/2006/relationships/tags" Target="../tags/tag706.xml"/><Relationship Id="rId15" Type="http://schemas.openxmlformats.org/officeDocument/2006/relationships/tags" Target="../tags/tag716.xml"/><Relationship Id="rId23" Type="http://schemas.openxmlformats.org/officeDocument/2006/relationships/tags" Target="../tags/tag724.xml"/><Relationship Id="rId28" Type="http://schemas.openxmlformats.org/officeDocument/2006/relationships/tags" Target="../tags/tag729.xml"/><Relationship Id="rId36" Type="http://schemas.openxmlformats.org/officeDocument/2006/relationships/tags" Target="../tags/tag737.xml"/><Relationship Id="rId49" Type="http://schemas.openxmlformats.org/officeDocument/2006/relationships/image" Target="../media/image104.png"/><Relationship Id="rId57" Type="http://schemas.openxmlformats.org/officeDocument/2006/relationships/image" Target="../media/image209.png"/><Relationship Id="rId61" Type="http://schemas.openxmlformats.org/officeDocument/2006/relationships/image" Target="../media/image207.png"/><Relationship Id="rId10" Type="http://schemas.openxmlformats.org/officeDocument/2006/relationships/tags" Target="../tags/tag711.xml"/><Relationship Id="rId19" Type="http://schemas.openxmlformats.org/officeDocument/2006/relationships/tags" Target="../tags/tag720.xml"/><Relationship Id="rId31" Type="http://schemas.openxmlformats.org/officeDocument/2006/relationships/tags" Target="../tags/tag732.xml"/><Relationship Id="rId44" Type="http://schemas.openxmlformats.org/officeDocument/2006/relationships/image" Target="../media/image198.png"/><Relationship Id="rId52" Type="http://schemas.openxmlformats.org/officeDocument/2006/relationships/image" Target="../media/image177.png"/><Relationship Id="rId60" Type="http://schemas.openxmlformats.org/officeDocument/2006/relationships/image" Target="../media/image206.png"/><Relationship Id="rId65" Type="http://schemas.openxmlformats.org/officeDocument/2006/relationships/image" Target="../media/image73.png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4" Type="http://schemas.openxmlformats.org/officeDocument/2006/relationships/tags" Target="../tags/tag715.xml"/><Relationship Id="rId22" Type="http://schemas.openxmlformats.org/officeDocument/2006/relationships/tags" Target="../tags/tag723.xml"/><Relationship Id="rId27" Type="http://schemas.openxmlformats.org/officeDocument/2006/relationships/tags" Target="../tags/tag728.xml"/><Relationship Id="rId30" Type="http://schemas.openxmlformats.org/officeDocument/2006/relationships/tags" Target="../tags/tag731.xml"/><Relationship Id="rId35" Type="http://schemas.openxmlformats.org/officeDocument/2006/relationships/tags" Target="../tags/tag736.xml"/><Relationship Id="rId43" Type="http://schemas.openxmlformats.org/officeDocument/2006/relationships/image" Target="../media/image114.png"/><Relationship Id="rId48" Type="http://schemas.openxmlformats.org/officeDocument/2006/relationships/image" Target="../media/image103.png"/><Relationship Id="rId56" Type="http://schemas.openxmlformats.org/officeDocument/2006/relationships/image" Target="../media/image191.png"/><Relationship Id="rId64" Type="http://schemas.openxmlformats.org/officeDocument/2006/relationships/image" Target="../media/image72.png"/><Relationship Id="rId69" Type="http://schemas.openxmlformats.org/officeDocument/2006/relationships/image" Target="../media/image199.png"/><Relationship Id="rId8" Type="http://schemas.openxmlformats.org/officeDocument/2006/relationships/tags" Target="../tags/tag709.xml"/><Relationship Id="rId51" Type="http://schemas.openxmlformats.org/officeDocument/2006/relationships/image" Target="../media/image98.png"/><Relationship Id="rId3" Type="http://schemas.openxmlformats.org/officeDocument/2006/relationships/tags" Target="../tags/tag704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tags" Target="../tags/tag726.xml"/><Relationship Id="rId33" Type="http://schemas.openxmlformats.org/officeDocument/2006/relationships/tags" Target="../tags/tag734.xml"/><Relationship Id="rId38" Type="http://schemas.openxmlformats.org/officeDocument/2006/relationships/tags" Target="../tags/tag739.xml"/><Relationship Id="rId46" Type="http://schemas.openxmlformats.org/officeDocument/2006/relationships/image" Target="../media/image189.png"/><Relationship Id="rId59" Type="http://schemas.openxmlformats.org/officeDocument/2006/relationships/image" Target="../media/image205.png"/><Relationship Id="rId67" Type="http://schemas.openxmlformats.org/officeDocument/2006/relationships/image" Target="../media/image201.png"/><Relationship Id="rId20" Type="http://schemas.openxmlformats.org/officeDocument/2006/relationships/tags" Target="../tags/tag721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42.png"/><Relationship Id="rId62" Type="http://schemas.openxmlformats.org/officeDocument/2006/relationships/image" Target="../media/image208.png"/><Relationship Id="rId70" Type="http://schemas.openxmlformats.org/officeDocument/2006/relationships/image" Target="../media/image21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54.xml"/><Relationship Id="rId18" Type="http://schemas.openxmlformats.org/officeDocument/2006/relationships/tags" Target="../tags/tag759.xml"/><Relationship Id="rId26" Type="http://schemas.openxmlformats.org/officeDocument/2006/relationships/tags" Target="../tags/tag767.xml"/><Relationship Id="rId39" Type="http://schemas.openxmlformats.org/officeDocument/2006/relationships/image" Target="../media/image210.png"/><Relationship Id="rId21" Type="http://schemas.openxmlformats.org/officeDocument/2006/relationships/tags" Target="../tags/tag762.xml"/><Relationship Id="rId34" Type="http://schemas.openxmlformats.org/officeDocument/2006/relationships/tags" Target="../tags/tag775.xml"/><Relationship Id="rId42" Type="http://schemas.openxmlformats.org/officeDocument/2006/relationships/image" Target="../media/image200.png"/><Relationship Id="rId47" Type="http://schemas.openxmlformats.org/officeDocument/2006/relationships/image" Target="../media/image104.png"/><Relationship Id="rId50" Type="http://schemas.openxmlformats.org/officeDocument/2006/relationships/image" Target="../media/image176.png"/><Relationship Id="rId55" Type="http://schemas.openxmlformats.org/officeDocument/2006/relationships/image" Target="../media/image207.png"/><Relationship Id="rId63" Type="http://schemas.openxmlformats.org/officeDocument/2006/relationships/image" Target="../media/image213.png"/><Relationship Id="rId7" Type="http://schemas.openxmlformats.org/officeDocument/2006/relationships/tags" Target="../tags/tag748.xml"/><Relationship Id="rId2" Type="http://schemas.openxmlformats.org/officeDocument/2006/relationships/tags" Target="../tags/tag743.xml"/><Relationship Id="rId16" Type="http://schemas.openxmlformats.org/officeDocument/2006/relationships/tags" Target="../tags/tag757.xml"/><Relationship Id="rId20" Type="http://schemas.openxmlformats.org/officeDocument/2006/relationships/tags" Target="../tags/tag761.xml"/><Relationship Id="rId29" Type="http://schemas.openxmlformats.org/officeDocument/2006/relationships/tags" Target="../tags/tag770.xml"/><Relationship Id="rId41" Type="http://schemas.openxmlformats.org/officeDocument/2006/relationships/image" Target="../media/image198.png"/><Relationship Id="rId54" Type="http://schemas.openxmlformats.org/officeDocument/2006/relationships/image" Target="../media/image206.png"/><Relationship Id="rId62" Type="http://schemas.openxmlformats.org/officeDocument/2006/relationships/image" Target="../media/image184.png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11" Type="http://schemas.openxmlformats.org/officeDocument/2006/relationships/tags" Target="../tags/tag752.xml"/><Relationship Id="rId24" Type="http://schemas.openxmlformats.org/officeDocument/2006/relationships/tags" Target="../tags/tag765.xml"/><Relationship Id="rId32" Type="http://schemas.openxmlformats.org/officeDocument/2006/relationships/tags" Target="../tags/tag773.xml"/><Relationship Id="rId37" Type="http://schemas.openxmlformats.org/officeDocument/2006/relationships/image" Target="../media/image209.png"/><Relationship Id="rId40" Type="http://schemas.openxmlformats.org/officeDocument/2006/relationships/image" Target="../media/image114.png"/><Relationship Id="rId45" Type="http://schemas.openxmlformats.org/officeDocument/2006/relationships/image" Target="../media/image101.png"/><Relationship Id="rId53" Type="http://schemas.openxmlformats.org/officeDocument/2006/relationships/image" Target="../media/image205.png"/><Relationship Id="rId58" Type="http://schemas.openxmlformats.org/officeDocument/2006/relationships/image" Target="../media/image72.png"/><Relationship Id="rId5" Type="http://schemas.openxmlformats.org/officeDocument/2006/relationships/tags" Target="../tags/tag746.xml"/><Relationship Id="rId15" Type="http://schemas.openxmlformats.org/officeDocument/2006/relationships/tags" Target="../tags/tag756.xml"/><Relationship Id="rId23" Type="http://schemas.openxmlformats.org/officeDocument/2006/relationships/tags" Target="../tags/tag764.xml"/><Relationship Id="rId28" Type="http://schemas.openxmlformats.org/officeDocument/2006/relationships/tags" Target="../tags/tag769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98.png"/><Relationship Id="rId57" Type="http://schemas.openxmlformats.org/officeDocument/2006/relationships/image" Target="../media/image65.png"/><Relationship Id="rId61" Type="http://schemas.openxmlformats.org/officeDocument/2006/relationships/image" Target="../media/image212.png"/><Relationship Id="rId10" Type="http://schemas.openxmlformats.org/officeDocument/2006/relationships/tags" Target="../tags/tag751.xml"/><Relationship Id="rId19" Type="http://schemas.openxmlformats.org/officeDocument/2006/relationships/tags" Target="../tags/tag760.xml"/><Relationship Id="rId31" Type="http://schemas.openxmlformats.org/officeDocument/2006/relationships/tags" Target="../tags/tag772.xml"/><Relationship Id="rId44" Type="http://schemas.openxmlformats.org/officeDocument/2006/relationships/image" Target="../media/image189.png"/><Relationship Id="rId52" Type="http://schemas.openxmlformats.org/officeDocument/2006/relationships/image" Target="../media/image204.png"/><Relationship Id="rId60" Type="http://schemas.openxmlformats.org/officeDocument/2006/relationships/image" Target="../media/image92.png"/><Relationship Id="rId4" Type="http://schemas.openxmlformats.org/officeDocument/2006/relationships/tags" Target="../tags/tag745.xml"/><Relationship Id="rId9" Type="http://schemas.openxmlformats.org/officeDocument/2006/relationships/tags" Target="../tags/tag750.xml"/><Relationship Id="rId14" Type="http://schemas.openxmlformats.org/officeDocument/2006/relationships/tags" Target="../tags/tag755.xml"/><Relationship Id="rId22" Type="http://schemas.openxmlformats.org/officeDocument/2006/relationships/tags" Target="../tags/tag763.xml"/><Relationship Id="rId27" Type="http://schemas.openxmlformats.org/officeDocument/2006/relationships/tags" Target="../tags/tag768.xml"/><Relationship Id="rId30" Type="http://schemas.openxmlformats.org/officeDocument/2006/relationships/tags" Target="../tags/tag771.xml"/><Relationship Id="rId35" Type="http://schemas.openxmlformats.org/officeDocument/2006/relationships/tags" Target="../tags/tag776.xml"/><Relationship Id="rId43" Type="http://schemas.openxmlformats.org/officeDocument/2006/relationships/image" Target="../media/image211.png"/><Relationship Id="rId48" Type="http://schemas.openxmlformats.org/officeDocument/2006/relationships/image" Target="../media/image30.png"/><Relationship Id="rId56" Type="http://schemas.openxmlformats.org/officeDocument/2006/relationships/image" Target="../media/image208.png"/><Relationship Id="rId64" Type="http://schemas.openxmlformats.org/officeDocument/2006/relationships/image" Target="../media/image214.png"/><Relationship Id="rId8" Type="http://schemas.openxmlformats.org/officeDocument/2006/relationships/tags" Target="../tags/tag749.xml"/><Relationship Id="rId51" Type="http://schemas.openxmlformats.org/officeDocument/2006/relationships/image" Target="../media/image177.png"/><Relationship Id="rId3" Type="http://schemas.openxmlformats.org/officeDocument/2006/relationships/tags" Target="../tags/tag744.xml"/><Relationship Id="rId12" Type="http://schemas.openxmlformats.org/officeDocument/2006/relationships/tags" Target="../tags/tag753.xml"/><Relationship Id="rId17" Type="http://schemas.openxmlformats.org/officeDocument/2006/relationships/tags" Target="../tags/tag758.xml"/><Relationship Id="rId25" Type="http://schemas.openxmlformats.org/officeDocument/2006/relationships/tags" Target="../tags/tag766.xml"/><Relationship Id="rId33" Type="http://schemas.openxmlformats.org/officeDocument/2006/relationships/tags" Target="../tags/tag774.xml"/><Relationship Id="rId38" Type="http://schemas.openxmlformats.org/officeDocument/2006/relationships/image" Target="../media/image42.png"/><Relationship Id="rId46" Type="http://schemas.openxmlformats.org/officeDocument/2006/relationships/image" Target="../media/image103.png"/><Relationship Id="rId5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26" Type="http://schemas.openxmlformats.org/officeDocument/2006/relationships/image" Target="../media/image207.png"/><Relationship Id="rId3" Type="http://schemas.openxmlformats.org/officeDocument/2006/relationships/tags" Target="../tags/tag779.xml"/><Relationship Id="rId21" Type="http://schemas.openxmlformats.org/officeDocument/2006/relationships/image" Target="../media/image210.png"/><Relationship Id="rId34" Type="http://schemas.openxmlformats.org/officeDocument/2006/relationships/image" Target="../media/image92.png"/><Relationship Id="rId7" Type="http://schemas.openxmlformats.org/officeDocument/2006/relationships/tags" Target="../tags/tag783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25" Type="http://schemas.openxmlformats.org/officeDocument/2006/relationships/image" Target="../media/image206.png"/><Relationship Id="rId33" Type="http://schemas.openxmlformats.org/officeDocument/2006/relationships/image" Target="../media/image42.png"/><Relationship Id="rId2" Type="http://schemas.openxmlformats.org/officeDocument/2006/relationships/tags" Target="../tags/tag778.xml"/><Relationship Id="rId16" Type="http://schemas.openxmlformats.org/officeDocument/2006/relationships/tags" Target="../tags/tag79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2.png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tags" Target="../tags/tag787.xml"/><Relationship Id="rId24" Type="http://schemas.openxmlformats.org/officeDocument/2006/relationships/image" Target="../media/image205.png"/><Relationship Id="rId32" Type="http://schemas.openxmlformats.org/officeDocument/2006/relationships/image" Target="../media/image114.png"/><Relationship Id="rId37" Type="http://schemas.openxmlformats.org/officeDocument/2006/relationships/image" Target="../media/image211.png"/><Relationship Id="rId5" Type="http://schemas.openxmlformats.org/officeDocument/2006/relationships/tags" Target="../tags/tag781.xml"/><Relationship Id="rId15" Type="http://schemas.openxmlformats.org/officeDocument/2006/relationships/tags" Target="../tags/tag791.xml"/><Relationship Id="rId23" Type="http://schemas.openxmlformats.org/officeDocument/2006/relationships/image" Target="../media/image204.png"/><Relationship Id="rId28" Type="http://schemas.openxmlformats.org/officeDocument/2006/relationships/image" Target="../media/image65.png"/><Relationship Id="rId36" Type="http://schemas.openxmlformats.org/officeDocument/2006/relationships/image" Target="../media/image215.png"/><Relationship Id="rId10" Type="http://schemas.openxmlformats.org/officeDocument/2006/relationships/tags" Target="../tags/tag786.xml"/><Relationship Id="rId19" Type="http://schemas.openxmlformats.org/officeDocument/2006/relationships/tags" Target="../tags/tag795.xml"/><Relationship Id="rId31" Type="http://schemas.openxmlformats.org/officeDocument/2006/relationships/image" Target="../media/image30.png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4" Type="http://schemas.openxmlformats.org/officeDocument/2006/relationships/tags" Target="../tags/tag790.xml"/><Relationship Id="rId22" Type="http://schemas.openxmlformats.org/officeDocument/2006/relationships/image" Target="../media/image98.png"/><Relationship Id="rId27" Type="http://schemas.openxmlformats.org/officeDocument/2006/relationships/image" Target="../media/image208.png"/><Relationship Id="rId30" Type="http://schemas.openxmlformats.org/officeDocument/2006/relationships/image" Target="../media/image73.png"/><Relationship Id="rId35" Type="http://schemas.openxmlformats.org/officeDocument/2006/relationships/image" Target="../media/image21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26" Type="http://schemas.openxmlformats.org/officeDocument/2006/relationships/tags" Target="../tags/tag821.xml"/><Relationship Id="rId39" Type="http://schemas.openxmlformats.org/officeDocument/2006/relationships/tags" Target="../tags/tag834.xml"/><Relationship Id="rId21" Type="http://schemas.openxmlformats.org/officeDocument/2006/relationships/tags" Target="../tags/tag816.xml"/><Relationship Id="rId34" Type="http://schemas.openxmlformats.org/officeDocument/2006/relationships/tags" Target="../tags/tag829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07.png"/><Relationship Id="rId50" Type="http://schemas.openxmlformats.org/officeDocument/2006/relationships/image" Target="../media/image72.png"/><Relationship Id="rId55" Type="http://schemas.openxmlformats.org/officeDocument/2006/relationships/image" Target="../media/image174.png"/><Relationship Id="rId63" Type="http://schemas.openxmlformats.org/officeDocument/2006/relationships/image" Target="../media/image215.png"/><Relationship Id="rId7" Type="http://schemas.openxmlformats.org/officeDocument/2006/relationships/tags" Target="../tags/tag802.xml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tags" Target="../tags/tag815.xml"/><Relationship Id="rId29" Type="http://schemas.openxmlformats.org/officeDocument/2006/relationships/tags" Target="../tags/tag824.xml"/><Relationship Id="rId41" Type="http://schemas.openxmlformats.org/officeDocument/2006/relationships/tags" Target="../tags/tag836.xml"/><Relationship Id="rId54" Type="http://schemas.openxmlformats.org/officeDocument/2006/relationships/image" Target="../media/image173.png"/><Relationship Id="rId62" Type="http://schemas.openxmlformats.org/officeDocument/2006/relationships/image" Target="../media/image211.png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24" Type="http://schemas.openxmlformats.org/officeDocument/2006/relationships/tags" Target="../tags/tag819.xml"/><Relationship Id="rId32" Type="http://schemas.openxmlformats.org/officeDocument/2006/relationships/tags" Target="../tags/tag827.xml"/><Relationship Id="rId37" Type="http://schemas.openxmlformats.org/officeDocument/2006/relationships/tags" Target="../tags/tag832.xml"/><Relationship Id="rId40" Type="http://schemas.openxmlformats.org/officeDocument/2006/relationships/tags" Target="../tags/tag835.xml"/><Relationship Id="rId45" Type="http://schemas.openxmlformats.org/officeDocument/2006/relationships/image" Target="../media/image205.png"/><Relationship Id="rId53" Type="http://schemas.openxmlformats.org/officeDocument/2006/relationships/image" Target="../media/image172.png"/><Relationship Id="rId58" Type="http://schemas.openxmlformats.org/officeDocument/2006/relationships/image" Target="../media/image114.png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23" Type="http://schemas.openxmlformats.org/officeDocument/2006/relationships/tags" Target="../tags/tag818.xml"/><Relationship Id="rId28" Type="http://schemas.openxmlformats.org/officeDocument/2006/relationships/tags" Target="../tags/tag823.xml"/><Relationship Id="rId36" Type="http://schemas.openxmlformats.org/officeDocument/2006/relationships/tags" Target="../tags/tag831.xml"/><Relationship Id="rId49" Type="http://schemas.openxmlformats.org/officeDocument/2006/relationships/image" Target="../media/image65.png"/><Relationship Id="rId57" Type="http://schemas.openxmlformats.org/officeDocument/2006/relationships/image" Target="../media/image30.png"/><Relationship Id="rId61" Type="http://schemas.openxmlformats.org/officeDocument/2006/relationships/image" Target="../media/image212.png"/><Relationship Id="rId10" Type="http://schemas.openxmlformats.org/officeDocument/2006/relationships/tags" Target="../tags/tag805.xml"/><Relationship Id="rId19" Type="http://schemas.openxmlformats.org/officeDocument/2006/relationships/tags" Target="../tags/tag814.xml"/><Relationship Id="rId31" Type="http://schemas.openxmlformats.org/officeDocument/2006/relationships/tags" Target="../tags/tag826.xml"/><Relationship Id="rId44" Type="http://schemas.openxmlformats.org/officeDocument/2006/relationships/image" Target="../media/image204.png"/><Relationship Id="rId52" Type="http://schemas.openxmlformats.org/officeDocument/2006/relationships/image" Target="../media/image210.png"/><Relationship Id="rId60" Type="http://schemas.openxmlformats.org/officeDocument/2006/relationships/image" Target="../media/image92.png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Relationship Id="rId22" Type="http://schemas.openxmlformats.org/officeDocument/2006/relationships/tags" Target="../tags/tag817.xml"/><Relationship Id="rId27" Type="http://schemas.openxmlformats.org/officeDocument/2006/relationships/tags" Target="../tags/tag822.xml"/><Relationship Id="rId30" Type="http://schemas.openxmlformats.org/officeDocument/2006/relationships/tags" Target="../tags/tag825.xml"/><Relationship Id="rId35" Type="http://schemas.openxmlformats.org/officeDocument/2006/relationships/tags" Target="../tags/tag830.xml"/><Relationship Id="rId43" Type="http://schemas.openxmlformats.org/officeDocument/2006/relationships/image" Target="../media/image98.png"/><Relationship Id="rId48" Type="http://schemas.openxmlformats.org/officeDocument/2006/relationships/image" Target="../media/image208.png"/><Relationship Id="rId56" Type="http://schemas.openxmlformats.org/officeDocument/2006/relationships/image" Target="../media/image175.png"/><Relationship Id="rId8" Type="http://schemas.openxmlformats.org/officeDocument/2006/relationships/tags" Target="../tags/tag803.xml"/><Relationship Id="rId51" Type="http://schemas.openxmlformats.org/officeDocument/2006/relationships/image" Target="../media/image73.png"/><Relationship Id="rId3" Type="http://schemas.openxmlformats.org/officeDocument/2006/relationships/tags" Target="../tags/tag798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tags" Target="../tags/tag820.xml"/><Relationship Id="rId33" Type="http://schemas.openxmlformats.org/officeDocument/2006/relationships/tags" Target="../tags/tag828.xml"/><Relationship Id="rId38" Type="http://schemas.openxmlformats.org/officeDocument/2006/relationships/tags" Target="../tags/tag833.xml"/><Relationship Id="rId46" Type="http://schemas.openxmlformats.org/officeDocument/2006/relationships/image" Target="../media/image206.png"/><Relationship Id="rId5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image" Target="../media/image17.png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42" Type="http://schemas.openxmlformats.org/officeDocument/2006/relationships/image" Target="../media/image21.png"/><Relationship Id="rId47" Type="http://schemas.openxmlformats.org/officeDocument/2006/relationships/image" Target="../media/image28.png"/><Relationship Id="rId50" Type="http://schemas.openxmlformats.org/officeDocument/2006/relationships/image" Target="../media/image27.png"/><Relationship Id="rId55" Type="http://schemas.openxmlformats.org/officeDocument/2006/relationships/image" Target="../media/image6.png"/><Relationship Id="rId63" Type="http://schemas.openxmlformats.org/officeDocument/2006/relationships/image" Target="../media/image8.png"/><Relationship Id="rId68" Type="http://schemas.openxmlformats.org/officeDocument/2006/relationships/image" Target="../media/image35.png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9" Type="http://schemas.openxmlformats.org/officeDocument/2006/relationships/tags" Target="../tags/tag6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4.png"/><Relationship Id="rId53" Type="http://schemas.openxmlformats.org/officeDocument/2006/relationships/image" Target="../media/image5.png"/><Relationship Id="rId58" Type="http://schemas.openxmlformats.org/officeDocument/2006/relationships/image" Target="../media/image3.png"/><Relationship Id="rId66" Type="http://schemas.openxmlformats.org/officeDocument/2006/relationships/image" Target="../media/image20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6.png"/><Relationship Id="rId57" Type="http://schemas.openxmlformats.org/officeDocument/2006/relationships/image" Target="../media/image2.png"/><Relationship Id="rId61" Type="http://schemas.openxmlformats.org/officeDocument/2006/relationships/image" Target="../media/image10.png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4" Type="http://schemas.openxmlformats.org/officeDocument/2006/relationships/image" Target="../media/image23.png"/><Relationship Id="rId52" Type="http://schemas.openxmlformats.org/officeDocument/2006/relationships/image" Target="../media/image30.png"/><Relationship Id="rId60" Type="http://schemas.openxmlformats.org/officeDocument/2006/relationships/image" Target="../media/image9.png"/><Relationship Id="rId65" Type="http://schemas.openxmlformats.org/officeDocument/2006/relationships/image" Target="../media/image33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43" Type="http://schemas.openxmlformats.org/officeDocument/2006/relationships/image" Target="../media/image22.png"/><Relationship Id="rId48" Type="http://schemas.openxmlformats.org/officeDocument/2006/relationships/image" Target="../media/image31.png"/><Relationship Id="rId56" Type="http://schemas.openxmlformats.org/officeDocument/2006/relationships/image" Target="../media/image7.png"/><Relationship Id="rId64" Type="http://schemas.openxmlformats.org/officeDocument/2006/relationships/image" Target="../media/image32.png"/><Relationship Id="rId8" Type="http://schemas.openxmlformats.org/officeDocument/2006/relationships/tags" Target="../tags/tag43.xml"/><Relationship Id="rId51" Type="http://schemas.openxmlformats.org/officeDocument/2006/relationships/image" Target="../media/image29.png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image" Target="../media/image16.png"/><Relationship Id="rId46" Type="http://schemas.openxmlformats.org/officeDocument/2006/relationships/image" Target="../media/image25.png"/><Relationship Id="rId59" Type="http://schemas.openxmlformats.org/officeDocument/2006/relationships/image" Target="../media/image4.png"/><Relationship Id="rId67" Type="http://schemas.openxmlformats.org/officeDocument/2006/relationships/image" Target="../media/image34.png"/><Relationship Id="rId20" Type="http://schemas.openxmlformats.org/officeDocument/2006/relationships/tags" Target="../tags/tag55.xml"/><Relationship Id="rId41" Type="http://schemas.openxmlformats.org/officeDocument/2006/relationships/image" Target="../media/image19.png"/><Relationship Id="rId54" Type="http://schemas.openxmlformats.org/officeDocument/2006/relationships/image" Target="../media/image1.png"/><Relationship Id="rId6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49.xml"/><Relationship Id="rId18" Type="http://schemas.openxmlformats.org/officeDocument/2006/relationships/tags" Target="../tags/tag854.xml"/><Relationship Id="rId26" Type="http://schemas.openxmlformats.org/officeDocument/2006/relationships/tags" Target="../tags/tag862.xml"/><Relationship Id="rId39" Type="http://schemas.openxmlformats.org/officeDocument/2006/relationships/tags" Target="../tags/tag875.xml"/><Relationship Id="rId21" Type="http://schemas.openxmlformats.org/officeDocument/2006/relationships/tags" Target="../tags/tag857.xml"/><Relationship Id="rId34" Type="http://schemas.openxmlformats.org/officeDocument/2006/relationships/tags" Target="../tags/tag870.xml"/><Relationship Id="rId42" Type="http://schemas.openxmlformats.org/officeDocument/2006/relationships/tags" Target="../tags/tag878.xml"/><Relationship Id="rId47" Type="http://schemas.openxmlformats.org/officeDocument/2006/relationships/image" Target="../media/image42.png"/><Relationship Id="rId50" Type="http://schemas.openxmlformats.org/officeDocument/2006/relationships/image" Target="../media/image204.png"/><Relationship Id="rId55" Type="http://schemas.openxmlformats.org/officeDocument/2006/relationships/image" Target="../media/image65.png"/><Relationship Id="rId63" Type="http://schemas.openxmlformats.org/officeDocument/2006/relationships/image" Target="../media/image172.png"/><Relationship Id="rId68" Type="http://schemas.openxmlformats.org/officeDocument/2006/relationships/image" Target="../media/image215.png"/><Relationship Id="rId7" Type="http://schemas.openxmlformats.org/officeDocument/2006/relationships/tags" Target="../tags/tag843.xml"/><Relationship Id="rId2" Type="http://schemas.openxmlformats.org/officeDocument/2006/relationships/tags" Target="../tags/tag838.xml"/><Relationship Id="rId16" Type="http://schemas.openxmlformats.org/officeDocument/2006/relationships/tags" Target="../tags/tag852.xml"/><Relationship Id="rId29" Type="http://schemas.openxmlformats.org/officeDocument/2006/relationships/tags" Target="../tags/tag865.xml"/><Relationship Id="rId1" Type="http://schemas.openxmlformats.org/officeDocument/2006/relationships/tags" Target="../tags/tag837.xml"/><Relationship Id="rId6" Type="http://schemas.openxmlformats.org/officeDocument/2006/relationships/tags" Target="../tags/tag842.xml"/><Relationship Id="rId11" Type="http://schemas.openxmlformats.org/officeDocument/2006/relationships/tags" Target="../tags/tag847.xml"/><Relationship Id="rId24" Type="http://schemas.openxmlformats.org/officeDocument/2006/relationships/tags" Target="../tags/tag860.xml"/><Relationship Id="rId32" Type="http://schemas.openxmlformats.org/officeDocument/2006/relationships/tags" Target="../tags/tag868.xml"/><Relationship Id="rId37" Type="http://schemas.openxmlformats.org/officeDocument/2006/relationships/tags" Target="../tags/tag873.xml"/><Relationship Id="rId40" Type="http://schemas.openxmlformats.org/officeDocument/2006/relationships/tags" Target="../tags/tag876.xml"/><Relationship Id="rId45" Type="http://schemas.openxmlformats.org/officeDocument/2006/relationships/image" Target="../media/image114.png"/><Relationship Id="rId53" Type="http://schemas.openxmlformats.org/officeDocument/2006/relationships/image" Target="../media/image207.png"/><Relationship Id="rId58" Type="http://schemas.openxmlformats.org/officeDocument/2006/relationships/image" Target="../media/image216.png"/><Relationship Id="rId66" Type="http://schemas.openxmlformats.org/officeDocument/2006/relationships/image" Target="../media/image175.png"/><Relationship Id="rId5" Type="http://schemas.openxmlformats.org/officeDocument/2006/relationships/tags" Target="../tags/tag841.xml"/><Relationship Id="rId15" Type="http://schemas.openxmlformats.org/officeDocument/2006/relationships/tags" Target="../tags/tag851.xml"/><Relationship Id="rId23" Type="http://schemas.openxmlformats.org/officeDocument/2006/relationships/tags" Target="../tags/tag859.xml"/><Relationship Id="rId28" Type="http://schemas.openxmlformats.org/officeDocument/2006/relationships/tags" Target="../tags/tag864.xml"/><Relationship Id="rId36" Type="http://schemas.openxmlformats.org/officeDocument/2006/relationships/tags" Target="../tags/tag872.xml"/><Relationship Id="rId49" Type="http://schemas.openxmlformats.org/officeDocument/2006/relationships/image" Target="../media/image210.png"/><Relationship Id="rId57" Type="http://schemas.openxmlformats.org/officeDocument/2006/relationships/image" Target="../media/image73.png"/><Relationship Id="rId61" Type="http://schemas.openxmlformats.org/officeDocument/2006/relationships/image" Target="../media/image218.png"/><Relationship Id="rId10" Type="http://schemas.openxmlformats.org/officeDocument/2006/relationships/tags" Target="../tags/tag846.xml"/><Relationship Id="rId19" Type="http://schemas.openxmlformats.org/officeDocument/2006/relationships/tags" Target="../tags/tag855.xml"/><Relationship Id="rId31" Type="http://schemas.openxmlformats.org/officeDocument/2006/relationships/tags" Target="../tags/tag867.xml"/><Relationship Id="rId44" Type="http://schemas.openxmlformats.org/officeDocument/2006/relationships/image" Target="../media/image212.png"/><Relationship Id="rId52" Type="http://schemas.openxmlformats.org/officeDocument/2006/relationships/image" Target="../media/image206.png"/><Relationship Id="rId60" Type="http://schemas.openxmlformats.org/officeDocument/2006/relationships/image" Target="../media/image217.png"/><Relationship Id="rId65" Type="http://schemas.openxmlformats.org/officeDocument/2006/relationships/image" Target="../media/image174.png"/><Relationship Id="rId4" Type="http://schemas.openxmlformats.org/officeDocument/2006/relationships/tags" Target="../tags/tag840.xml"/><Relationship Id="rId9" Type="http://schemas.openxmlformats.org/officeDocument/2006/relationships/tags" Target="../tags/tag845.xml"/><Relationship Id="rId14" Type="http://schemas.openxmlformats.org/officeDocument/2006/relationships/tags" Target="../tags/tag850.xml"/><Relationship Id="rId22" Type="http://schemas.openxmlformats.org/officeDocument/2006/relationships/tags" Target="../tags/tag858.xml"/><Relationship Id="rId27" Type="http://schemas.openxmlformats.org/officeDocument/2006/relationships/tags" Target="../tags/tag863.xml"/><Relationship Id="rId30" Type="http://schemas.openxmlformats.org/officeDocument/2006/relationships/tags" Target="../tags/tag866.xml"/><Relationship Id="rId35" Type="http://schemas.openxmlformats.org/officeDocument/2006/relationships/tags" Target="../tags/tag871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92.png"/><Relationship Id="rId56" Type="http://schemas.openxmlformats.org/officeDocument/2006/relationships/image" Target="../media/image72.png"/><Relationship Id="rId64" Type="http://schemas.openxmlformats.org/officeDocument/2006/relationships/image" Target="../media/image173.png"/><Relationship Id="rId69" Type="http://schemas.openxmlformats.org/officeDocument/2006/relationships/image" Target="../media/image220.png"/><Relationship Id="rId8" Type="http://schemas.openxmlformats.org/officeDocument/2006/relationships/tags" Target="../tags/tag844.xml"/><Relationship Id="rId51" Type="http://schemas.openxmlformats.org/officeDocument/2006/relationships/image" Target="../media/image205.png"/><Relationship Id="rId3" Type="http://schemas.openxmlformats.org/officeDocument/2006/relationships/tags" Target="../tags/tag839.xml"/><Relationship Id="rId12" Type="http://schemas.openxmlformats.org/officeDocument/2006/relationships/tags" Target="../tags/tag848.xml"/><Relationship Id="rId17" Type="http://schemas.openxmlformats.org/officeDocument/2006/relationships/tags" Target="../tags/tag853.xml"/><Relationship Id="rId25" Type="http://schemas.openxmlformats.org/officeDocument/2006/relationships/tags" Target="../tags/tag861.xml"/><Relationship Id="rId33" Type="http://schemas.openxmlformats.org/officeDocument/2006/relationships/tags" Target="../tags/tag869.xml"/><Relationship Id="rId38" Type="http://schemas.openxmlformats.org/officeDocument/2006/relationships/tags" Target="../tags/tag874.xml"/><Relationship Id="rId46" Type="http://schemas.openxmlformats.org/officeDocument/2006/relationships/image" Target="../media/image98.png"/><Relationship Id="rId59" Type="http://schemas.openxmlformats.org/officeDocument/2006/relationships/image" Target="../media/image30.png"/><Relationship Id="rId67" Type="http://schemas.openxmlformats.org/officeDocument/2006/relationships/image" Target="../media/image211.png"/><Relationship Id="rId20" Type="http://schemas.openxmlformats.org/officeDocument/2006/relationships/tags" Target="../tags/tag856.xml"/><Relationship Id="rId41" Type="http://schemas.openxmlformats.org/officeDocument/2006/relationships/tags" Target="../tags/tag877.xml"/><Relationship Id="rId54" Type="http://schemas.openxmlformats.org/officeDocument/2006/relationships/image" Target="../media/image208.png"/><Relationship Id="rId62" Type="http://schemas.openxmlformats.org/officeDocument/2006/relationships/image" Target="../media/image219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891.xml"/><Relationship Id="rId18" Type="http://schemas.openxmlformats.org/officeDocument/2006/relationships/tags" Target="../tags/tag896.xml"/><Relationship Id="rId26" Type="http://schemas.openxmlformats.org/officeDocument/2006/relationships/tags" Target="../tags/tag904.xml"/><Relationship Id="rId39" Type="http://schemas.openxmlformats.org/officeDocument/2006/relationships/tags" Target="../tags/tag917.xml"/><Relationship Id="rId21" Type="http://schemas.openxmlformats.org/officeDocument/2006/relationships/tags" Target="../tags/tag899.xml"/><Relationship Id="rId34" Type="http://schemas.openxmlformats.org/officeDocument/2006/relationships/tags" Target="../tags/tag91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06.png"/><Relationship Id="rId50" Type="http://schemas.openxmlformats.org/officeDocument/2006/relationships/image" Target="../media/image65.png"/><Relationship Id="rId55" Type="http://schemas.openxmlformats.org/officeDocument/2006/relationships/image" Target="../media/image219.png"/><Relationship Id="rId63" Type="http://schemas.openxmlformats.org/officeDocument/2006/relationships/image" Target="../media/image98.png"/><Relationship Id="rId68" Type="http://schemas.openxmlformats.org/officeDocument/2006/relationships/image" Target="../media/image18.png"/><Relationship Id="rId7" Type="http://schemas.openxmlformats.org/officeDocument/2006/relationships/tags" Target="../tags/tag885.xml"/><Relationship Id="rId71" Type="http://schemas.openxmlformats.org/officeDocument/2006/relationships/image" Target="../media/image226.png"/><Relationship Id="rId2" Type="http://schemas.openxmlformats.org/officeDocument/2006/relationships/tags" Target="../tags/tag880.xml"/><Relationship Id="rId16" Type="http://schemas.openxmlformats.org/officeDocument/2006/relationships/tags" Target="../tags/tag894.xml"/><Relationship Id="rId29" Type="http://schemas.openxmlformats.org/officeDocument/2006/relationships/tags" Target="../tags/tag907.xml"/><Relationship Id="rId11" Type="http://schemas.openxmlformats.org/officeDocument/2006/relationships/tags" Target="../tags/tag889.xml"/><Relationship Id="rId24" Type="http://schemas.openxmlformats.org/officeDocument/2006/relationships/tags" Target="../tags/tag902.xml"/><Relationship Id="rId32" Type="http://schemas.openxmlformats.org/officeDocument/2006/relationships/tags" Target="../tags/tag910.xml"/><Relationship Id="rId37" Type="http://schemas.openxmlformats.org/officeDocument/2006/relationships/tags" Target="../tags/tag915.xml"/><Relationship Id="rId40" Type="http://schemas.openxmlformats.org/officeDocument/2006/relationships/tags" Target="../tags/tag918.xml"/><Relationship Id="rId45" Type="http://schemas.openxmlformats.org/officeDocument/2006/relationships/image" Target="../media/image114.png"/><Relationship Id="rId53" Type="http://schemas.openxmlformats.org/officeDocument/2006/relationships/image" Target="../media/image217.png"/><Relationship Id="rId58" Type="http://schemas.openxmlformats.org/officeDocument/2006/relationships/image" Target="../media/image172.png"/><Relationship Id="rId66" Type="http://schemas.openxmlformats.org/officeDocument/2006/relationships/image" Target="../media/image223.png"/><Relationship Id="rId74" Type="http://schemas.openxmlformats.org/officeDocument/2006/relationships/image" Target="../media/image229.png"/><Relationship Id="rId5" Type="http://schemas.openxmlformats.org/officeDocument/2006/relationships/tags" Target="../tags/tag883.xml"/><Relationship Id="rId15" Type="http://schemas.openxmlformats.org/officeDocument/2006/relationships/tags" Target="../tags/tag893.xml"/><Relationship Id="rId23" Type="http://schemas.openxmlformats.org/officeDocument/2006/relationships/tags" Target="../tags/tag901.xml"/><Relationship Id="rId28" Type="http://schemas.openxmlformats.org/officeDocument/2006/relationships/tags" Target="../tags/tag906.xml"/><Relationship Id="rId36" Type="http://schemas.openxmlformats.org/officeDocument/2006/relationships/tags" Target="../tags/tag914.xml"/><Relationship Id="rId49" Type="http://schemas.openxmlformats.org/officeDocument/2006/relationships/image" Target="../media/image208.png"/><Relationship Id="rId57" Type="http://schemas.openxmlformats.org/officeDocument/2006/relationships/image" Target="../media/image30.png"/><Relationship Id="rId61" Type="http://schemas.openxmlformats.org/officeDocument/2006/relationships/image" Target="../media/image175.png"/><Relationship Id="rId10" Type="http://schemas.openxmlformats.org/officeDocument/2006/relationships/tags" Target="../tags/tag888.xml"/><Relationship Id="rId19" Type="http://schemas.openxmlformats.org/officeDocument/2006/relationships/tags" Target="../tags/tag897.xml"/><Relationship Id="rId31" Type="http://schemas.openxmlformats.org/officeDocument/2006/relationships/tags" Target="../tags/tag909.xml"/><Relationship Id="rId44" Type="http://schemas.openxmlformats.org/officeDocument/2006/relationships/image" Target="../media/image216.png"/><Relationship Id="rId52" Type="http://schemas.openxmlformats.org/officeDocument/2006/relationships/image" Target="../media/image73.png"/><Relationship Id="rId60" Type="http://schemas.openxmlformats.org/officeDocument/2006/relationships/image" Target="../media/image174.png"/><Relationship Id="rId65" Type="http://schemas.openxmlformats.org/officeDocument/2006/relationships/image" Target="../media/image222.png"/><Relationship Id="rId73" Type="http://schemas.openxmlformats.org/officeDocument/2006/relationships/image" Target="../media/image228.png"/><Relationship Id="rId4" Type="http://schemas.openxmlformats.org/officeDocument/2006/relationships/tags" Target="../tags/tag882.xml"/><Relationship Id="rId9" Type="http://schemas.openxmlformats.org/officeDocument/2006/relationships/tags" Target="../tags/tag887.xml"/><Relationship Id="rId14" Type="http://schemas.openxmlformats.org/officeDocument/2006/relationships/tags" Target="../tags/tag892.xml"/><Relationship Id="rId22" Type="http://schemas.openxmlformats.org/officeDocument/2006/relationships/tags" Target="../tags/tag900.xml"/><Relationship Id="rId27" Type="http://schemas.openxmlformats.org/officeDocument/2006/relationships/tags" Target="../tags/tag905.xml"/><Relationship Id="rId30" Type="http://schemas.openxmlformats.org/officeDocument/2006/relationships/tags" Target="../tags/tag908.xml"/><Relationship Id="rId35" Type="http://schemas.openxmlformats.org/officeDocument/2006/relationships/tags" Target="../tags/tag913.xml"/><Relationship Id="rId43" Type="http://schemas.openxmlformats.org/officeDocument/2006/relationships/image" Target="../media/image212.png"/><Relationship Id="rId48" Type="http://schemas.openxmlformats.org/officeDocument/2006/relationships/image" Target="../media/image207.png"/><Relationship Id="rId56" Type="http://schemas.openxmlformats.org/officeDocument/2006/relationships/image" Target="../media/image42.png"/><Relationship Id="rId64" Type="http://schemas.openxmlformats.org/officeDocument/2006/relationships/image" Target="../media/image221.png"/><Relationship Id="rId69" Type="http://schemas.openxmlformats.org/officeDocument/2006/relationships/image" Target="../media/image225.png"/><Relationship Id="rId8" Type="http://schemas.openxmlformats.org/officeDocument/2006/relationships/tags" Target="../tags/tag886.xml"/><Relationship Id="rId51" Type="http://schemas.openxmlformats.org/officeDocument/2006/relationships/image" Target="../media/image72.png"/><Relationship Id="rId72" Type="http://schemas.openxmlformats.org/officeDocument/2006/relationships/image" Target="../media/image227.png"/><Relationship Id="rId3" Type="http://schemas.openxmlformats.org/officeDocument/2006/relationships/tags" Target="../tags/tag881.xml"/><Relationship Id="rId12" Type="http://schemas.openxmlformats.org/officeDocument/2006/relationships/tags" Target="../tags/tag890.xml"/><Relationship Id="rId17" Type="http://schemas.openxmlformats.org/officeDocument/2006/relationships/tags" Target="../tags/tag895.xml"/><Relationship Id="rId25" Type="http://schemas.openxmlformats.org/officeDocument/2006/relationships/tags" Target="../tags/tag903.xml"/><Relationship Id="rId33" Type="http://schemas.openxmlformats.org/officeDocument/2006/relationships/tags" Target="../tags/tag911.xml"/><Relationship Id="rId38" Type="http://schemas.openxmlformats.org/officeDocument/2006/relationships/tags" Target="../tags/tag916.xml"/><Relationship Id="rId46" Type="http://schemas.openxmlformats.org/officeDocument/2006/relationships/image" Target="../media/image205.png"/><Relationship Id="rId59" Type="http://schemas.openxmlformats.org/officeDocument/2006/relationships/image" Target="../media/image173.png"/><Relationship Id="rId67" Type="http://schemas.openxmlformats.org/officeDocument/2006/relationships/image" Target="../media/image224.png"/><Relationship Id="rId20" Type="http://schemas.openxmlformats.org/officeDocument/2006/relationships/tags" Target="../tags/tag898.xml"/><Relationship Id="rId41" Type="http://schemas.openxmlformats.org/officeDocument/2006/relationships/tags" Target="../tags/tag919.xml"/><Relationship Id="rId54" Type="http://schemas.openxmlformats.org/officeDocument/2006/relationships/image" Target="../media/image218.png"/><Relationship Id="rId62" Type="http://schemas.openxmlformats.org/officeDocument/2006/relationships/image" Target="../media/image211.png"/><Relationship Id="rId70" Type="http://schemas.openxmlformats.org/officeDocument/2006/relationships/image" Target="../media/image210.png"/><Relationship Id="rId75" Type="http://schemas.openxmlformats.org/officeDocument/2006/relationships/image" Target="../media/image230.png"/><Relationship Id="rId1" Type="http://schemas.openxmlformats.org/officeDocument/2006/relationships/tags" Target="../tags/tag879.xml"/><Relationship Id="rId6" Type="http://schemas.openxmlformats.org/officeDocument/2006/relationships/tags" Target="../tags/tag88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932.xml"/><Relationship Id="rId18" Type="http://schemas.openxmlformats.org/officeDocument/2006/relationships/tags" Target="../tags/tag937.xml"/><Relationship Id="rId26" Type="http://schemas.openxmlformats.org/officeDocument/2006/relationships/tags" Target="../tags/tag945.xml"/><Relationship Id="rId39" Type="http://schemas.openxmlformats.org/officeDocument/2006/relationships/image" Target="../media/image231.png"/><Relationship Id="rId3" Type="http://schemas.openxmlformats.org/officeDocument/2006/relationships/tags" Target="../tags/tag922.xml"/><Relationship Id="rId21" Type="http://schemas.openxmlformats.org/officeDocument/2006/relationships/tags" Target="../tags/tag940.xml"/><Relationship Id="rId34" Type="http://schemas.openxmlformats.org/officeDocument/2006/relationships/image" Target="../media/image18.png"/><Relationship Id="rId42" Type="http://schemas.openxmlformats.org/officeDocument/2006/relationships/image" Target="../media/image234.png"/><Relationship Id="rId47" Type="http://schemas.openxmlformats.org/officeDocument/2006/relationships/image" Target="../media/image228.png"/><Relationship Id="rId7" Type="http://schemas.openxmlformats.org/officeDocument/2006/relationships/tags" Target="../tags/tag926.xml"/><Relationship Id="rId12" Type="http://schemas.openxmlformats.org/officeDocument/2006/relationships/tags" Target="../tags/tag931.xml"/><Relationship Id="rId17" Type="http://schemas.openxmlformats.org/officeDocument/2006/relationships/tags" Target="../tags/tag936.xml"/><Relationship Id="rId25" Type="http://schemas.openxmlformats.org/officeDocument/2006/relationships/tags" Target="../tags/tag944.xml"/><Relationship Id="rId33" Type="http://schemas.openxmlformats.org/officeDocument/2006/relationships/image" Target="../media/image210.png"/><Relationship Id="rId38" Type="http://schemas.openxmlformats.org/officeDocument/2006/relationships/image" Target="../media/image222.png"/><Relationship Id="rId46" Type="http://schemas.openxmlformats.org/officeDocument/2006/relationships/image" Target="../media/image227.png"/><Relationship Id="rId2" Type="http://schemas.openxmlformats.org/officeDocument/2006/relationships/tags" Target="../tags/tag921.xml"/><Relationship Id="rId16" Type="http://schemas.openxmlformats.org/officeDocument/2006/relationships/tags" Target="../tags/tag935.xml"/><Relationship Id="rId20" Type="http://schemas.openxmlformats.org/officeDocument/2006/relationships/tags" Target="../tags/tag939.xml"/><Relationship Id="rId29" Type="http://schemas.openxmlformats.org/officeDocument/2006/relationships/tags" Target="../tags/tag948.xml"/><Relationship Id="rId41" Type="http://schemas.openxmlformats.org/officeDocument/2006/relationships/image" Target="../media/image233.png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tags" Target="../tags/tag930.xml"/><Relationship Id="rId24" Type="http://schemas.openxmlformats.org/officeDocument/2006/relationships/tags" Target="../tags/tag943.xml"/><Relationship Id="rId32" Type="http://schemas.openxmlformats.org/officeDocument/2006/relationships/image" Target="../media/image42.png"/><Relationship Id="rId37" Type="http://schemas.openxmlformats.org/officeDocument/2006/relationships/image" Target="../media/image221.png"/><Relationship Id="rId40" Type="http://schemas.openxmlformats.org/officeDocument/2006/relationships/image" Target="../media/image232.png"/><Relationship Id="rId45" Type="http://schemas.openxmlformats.org/officeDocument/2006/relationships/image" Target="../media/image224.png"/><Relationship Id="rId5" Type="http://schemas.openxmlformats.org/officeDocument/2006/relationships/tags" Target="../tags/tag924.xml"/><Relationship Id="rId15" Type="http://schemas.openxmlformats.org/officeDocument/2006/relationships/tags" Target="../tags/tag934.xml"/><Relationship Id="rId23" Type="http://schemas.openxmlformats.org/officeDocument/2006/relationships/tags" Target="../tags/tag942.xml"/><Relationship Id="rId28" Type="http://schemas.openxmlformats.org/officeDocument/2006/relationships/tags" Target="../tags/tag947.xml"/><Relationship Id="rId36" Type="http://schemas.openxmlformats.org/officeDocument/2006/relationships/image" Target="../media/image98.png"/><Relationship Id="rId49" Type="http://schemas.openxmlformats.org/officeDocument/2006/relationships/image" Target="../media/image230.png"/><Relationship Id="rId10" Type="http://schemas.openxmlformats.org/officeDocument/2006/relationships/tags" Target="../tags/tag929.xml"/><Relationship Id="rId19" Type="http://schemas.openxmlformats.org/officeDocument/2006/relationships/tags" Target="../tags/tag938.xml"/><Relationship Id="rId31" Type="http://schemas.openxmlformats.org/officeDocument/2006/relationships/image" Target="../media/image225.png"/><Relationship Id="rId44" Type="http://schemas.openxmlformats.org/officeDocument/2006/relationships/image" Target="../media/image223.png"/><Relationship Id="rId4" Type="http://schemas.openxmlformats.org/officeDocument/2006/relationships/tags" Target="../tags/tag923.xml"/><Relationship Id="rId9" Type="http://schemas.openxmlformats.org/officeDocument/2006/relationships/tags" Target="../tags/tag928.xml"/><Relationship Id="rId14" Type="http://schemas.openxmlformats.org/officeDocument/2006/relationships/tags" Target="../tags/tag933.xml"/><Relationship Id="rId22" Type="http://schemas.openxmlformats.org/officeDocument/2006/relationships/tags" Target="../tags/tag941.xml"/><Relationship Id="rId27" Type="http://schemas.openxmlformats.org/officeDocument/2006/relationships/tags" Target="../tags/tag94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26.png"/><Relationship Id="rId43" Type="http://schemas.openxmlformats.org/officeDocument/2006/relationships/image" Target="../media/image235.png"/><Relationship Id="rId48" Type="http://schemas.openxmlformats.org/officeDocument/2006/relationships/image" Target="../media/image229.png"/><Relationship Id="rId8" Type="http://schemas.openxmlformats.org/officeDocument/2006/relationships/tags" Target="../tags/tag92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61.xml"/><Relationship Id="rId18" Type="http://schemas.openxmlformats.org/officeDocument/2006/relationships/tags" Target="../tags/tag966.xml"/><Relationship Id="rId26" Type="http://schemas.openxmlformats.org/officeDocument/2006/relationships/tags" Target="../tags/tag974.xml"/><Relationship Id="rId39" Type="http://schemas.openxmlformats.org/officeDocument/2006/relationships/image" Target="../media/image98.png"/><Relationship Id="rId3" Type="http://schemas.openxmlformats.org/officeDocument/2006/relationships/tags" Target="../tags/tag951.xml"/><Relationship Id="rId21" Type="http://schemas.openxmlformats.org/officeDocument/2006/relationships/tags" Target="../tags/tag969.xml"/><Relationship Id="rId34" Type="http://schemas.openxmlformats.org/officeDocument/2006/relationships/image" Target="../media/image42.png"/><Relationship Id="rId42" Type="http://schemas.openxmlformats.org/officeDocument/2006/relationships/image" Target="../media/image224.png"/><Relationship Id="rId47" Type="http://schemas.openxmlformats.org/officeDocument/2006/relationships/image" Target="../media/image229.png"/><Relationship Id="rId50" Type="http://schemas.openxmlformats.org/officeDocument/2006/relationships/image" Target="../media/image236.png"/><Relationship Id="rId7" Type="http://schemas.openxmlformats.org/officeDocument/2006/relationships/tags" Target="../tags/tag955.xml"/><Relationship Id="rId12" Type="http://schemas.openxmlformats.org/officeDocument/2006/relationships/tags" Target="../tags/tag960.xml"/><Relationship Id="rId17" Type="http://schemas.openxmlformats.org/officeDocument/2006/relationships/tags" Target="../tags/tag965.xml"/><Relationship Id="rId25" Type="http://schemas.openxmlformats.org/officeDocument/2006/relationships/tags" Target="../tags/tag973.xml"/><Relationship Id="rId33" Type="http://schemas.openxmlformats.org/officeDocument/2006/relationships/image" Target="../media/image225.png"/><Relationship Id="rId38" Type="http://schemas.openxmlformats.org/officeDocument/2006/relationships/image" Target="../media/image235.png"/><Relationship Id="rId46" Type="http://schemas.openxmlformats.org/officeDocument/2006/relationships/image" Target="../media/image139.png"/><Relationship Id="rId2" Type="http://schemas.openxmlformats.org/officeDocument/2006/relationships/tags" Target="../tags/tag950.xml"/><Relationship Id="rId16" Type="http://schemas.openxmlformats.org/officeDocument/2006/relationships/tags" Target="../tags/tag964.xml"/><Relationship Id="rId20" Type="http://schemas.openxmlformats.org/officeDocument/2006/relationships/tags" Target="../tags/tag968.xml"/><Relationship Id="rId29" Type="http://schemas.openxmlformats.org/officeDocument/2006/relationships/tags" Target="../tags/tag977.xml"/><Relationship Id="rId41" Type="http://schemas.openxmlformats.org/officeDocument/2006/relationships/image" Target="../media/image222.png"/><Relationship Id="rId1" Type="http://schemas.openxmlformats.org/officeDocument/2006/relationships/tags" Target="../tags/tag949.xml"/><Relationship Id="rId6" Type="http://schemas.openxmlformats.org/officeDocument/2006/relationships/tags" Target="../tags/tag954.xml"/><Relationship Id="rId11" Type="http://schemas.openxmlformats.org/officeDocument/2006/relationships/tags" Target="../tags/tag959.xml"/><Relationship Id="rId24" Type="http://schemas.openxmlformats.org/officeDocument/2006/relationships/tags" Target="../tags/tag97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8.png"/><Relationship Id="rId40" Type="http://schemas.openxmlformats.org/officeDocument/2006/relationships/image" Target="../media/image221.png"/><Relationship Id="rId45" Type="http://schemas.openxmlformats.org/officeDocument/2006/relationships/image" Target="../media/image228.png"/><Relationship Id="rId5" Type="http://schemas.openxmlformats.org/officeDocument/2006/relationships/tags" Target="../tags/tag953.xml"/><Relationship Id="rId15" Type="http://schemas.openxmlformats.org/officeDocument/2006/relationships/tags" Target="../tags/tag963.xml"/><Relationship Id="rId23" Type="http://schemas.openxmlformats.org/officeDocument/2006/relationships/tags" Target="../tags/tag971.xml"/><Relationship Id="rId28" Type="http://schemas.openxmlformats.org/officeDocument/2006/relationships/tags" Target="../tags/tag976.xml"/><Relationship Id="rId36" Type="http://schemas.openxmlformats.org/officeDocument/2006/relationships/image" Target="../media/image234.png"/><Relationship Id="rId49" Type="http://schemas.openxmlformats.org/officeDocument/2006/relationships/image" Target="../media/image227.png"/><Relationship Id="rId10" Type="http://schemas.openxmlformats.org/officeDocument/2006/relationships/tags" Target="../tags/tag958.xml"/><Relationship Id="rId19" Type="http://schemas.openxmlformats.org/officeDocument/2006/relationships/tags" Target="../tags/tag967.xml"/><Relationship Id="rId31" Type="http://schemas.openxmlformats.org/officeDocument/2006/relationships/tags" Target="../tags/tag979.xml"/><Relationship Id="rId44" Type="http://schemas.openxmlformats.org/officeDocument/2006/relationships/image" Target="../media/image223.png"/><Relationship Id="rId4" Type="http://schemas.openxmlformats.org/officeDocument/2006/relationships/tags" Target="../tags/tag952.xml"/><Relationship Id="rId9" Type="http://schemas.openxmlformats.org/officeDocument/2006/relationships/tags" Target="../tags/tag957.xml"/><Relationship Id="rId14" Type="http://schemas.openxmlformats.org/officeDocument/2006/relationships/tags" Target="../tags/tag962.xml"/><Relationship Id="rId22" Type="http://schemas.openxmlformats.org/officeDocument/2006/relationships/tags" Target="../tags/tag970.xml"/><Relationship Id="rId27" Type="http://schemas.openxmlformats.org/officeDocument/2006/relationships/tags" Target="../tags/tag975.xml"/><Relationship Id="rId30" Type="http://schemas.openxmlformats.org/officeDocument/2006/relationships/tags" Target="../tags/tag978.xml"/><Relationship Id="rId35" Type="http://schemas.openxmlformats.org/officeDocument/2006/relationships/image" Target="../media/image210.png"/><Relationship Id="rId43" Type="http://schemas.openxmlformats.org/officeDocument/2006/relationships/image" Target="../media/image226.png"/><Relationship Id="rId48" Type="http://schemas.openxmlformats.org/officeDocument/2006/relationships/image" Target="../media/image230.png"/><Relationship Id="rId8" Type="http://schemas.openxmlformats.org/officeDocument/2006/relationships/tags" Target="../tags/tag956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92.xml"/><Relationship Id="rId18" Type="http://schemas.openxmlformats.org/officeDocument/2006/relationships/tags" Target="../tags/tag997.xml"/><Relationship Id="rId26" Type="http://schemas.openxmlformats.org/officeDocument/2006/relationships/tags" Target="../tags/tag1005.xml"/><Relationship Id="rId39" Type="http://schemas.openxmlformats.org/officeDocument/2006/relationships/tags" Target="../tags/tag1018.xml"/><Relationship Id="rId21" Type="http://schemas.openxmlformats.org/officeDocument/2006/relationships/tags" Target="../tags/tag1000.xml"/><Relationship Id="rId34" Type="http://schemas.openxmlformats.org/officeDocument/2006/relationships/tags" Target="../tags/tag1013.xml"/><Relationship Id="rId42" Type="http://schemas.openxmlformats.org/officeDocument/2006/relationships/tags" Target="../tags/tag1021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42.png"/><Relationship Id="rId55" Type="http://schemas.openxmlformats.org/officeDocument/2006/relationships/image" Target="../media/image114.png"/><Relationship Id="rId63" Type="http://schemas.openxmlformats.org/officeDocument/2006/relationships/image" Target="../media/image226.png"/><Relationship Id="rId68" Type="http://schemas.openxmlformats.org/officeDocument/2006/relationships/image" Target="../media/image227.png"/><Relationship Id="rId7" Type="http://schemas.openxmlformats.org/officeDocument/2006/relationships/tags" Target="../tags/tag986.xml"/><Relationship Id="rId71" Type="http://schemas.openxmlformats.org/officeDocument/2006/relationships/image" Target="../media/image174.png"/><Relationship Id="rId2" Type="http://schemas.openxmlformats.org/officeDocument/2006/relationships/tags" Target="../tags/tag981.xml"/><Relationship Id="rId16" Type="http://schemas.openxmlformats.org/officeDocument/2006/relationships/tags" Target="../tags/tag995.xml"/><Relationship Id="rId29" Type="http://schemas.openxmlformats.org/officeDocument/2006/relationships/tags" Target="../tags/tag1008.xml"/><Relationship Id="rId1" Type="http://schemas.openxmlformats.org/officeDocument/2006/relationships/tags" Target="../tags/tag980.xml"/><Relationship Id="rId6" Type="http://schemas.openxmlformats.org/officeDocument/2006/relationships/tags" Target="../tags/tag985.xml"/><Relationship Id="rId11" Type="http://schemas.openxmlformats.org/officeDocument/2006/relationships/tags" Target="../tags/tag990.xml"/><Relationship Id="rId24" Type="http://schemas.openxmlformats.org/officeDocument/2006/relationships/tags" Target="../tags/tag1003.xml"/><Relationship Id="rId32" Type="http://schemas.openxmlformats.org/officeDocument/2006/relationships/tags" Target="../tags/tag1011.xml"/><Relationship Id="rId37" Type="http://schemas.openxmlformats.org/officeDocument/2006/relationships/tags" Target="../tags/tag1016.xml"/><Relationship Id="rId40" Type="http://schemas.openxmlformats.org/officeDocument/2006/relationships/tags" Target="../tags/tag1019.xml"/><Relationship Id="rId45" Type="http://schemas.openxmlformats.org/officeDocument/2006/relationships/tags" Target="../tags/tag1024.xml"/><Relationship Id="rId53" Type="http://schemas.openxmlformats.org/officeDocument/2006/relationships/image" Target="../media/image235.png"/><Relationship Id="rId58" Type="http://schemas.openxmlformats.org/officeDocument/2006/relationships/image" Target="../media/image237.png"/><Relationship Id="rId66" Type="http://schemas.openxmlformats.org/officeDocument/2006/relationships/image" Target="../media/image229.png"/><Relationship Id="rId5" Type="http://schemas.openxmlformats.org/officeDocument/2006/relationships/tags" Target="../tags/tag984.xml"/><Relationship Id="rId15" Type="http://schemas.openxmlformats.org/officeDocument/2006/relationships/tags" Target="../tags/tag994.xml"/><Relationship Id="rId23" Type="http://schemas.openxmlformats.org/officeDocument/2006/relationships/tags" Target="../tags/tag1002.xml"/><Relationship Id="rId28" Type="http://schemas.openxmlformats.org/officeDocument/2006/relationships/tags" Target="../tags/tag1007.xml"/><Relationship Id="rId36" Type="http://schemas.openxmlformats.org/officeDocument/2006/relationships/tags" Target="../tags/tag1015.xml"/><Relationship Id="rId49" Type="http://schemas.openxmlformats.org/officeDocument/2006/relationships/image" Target="../media/image18.png"/><Relationship Id="rId57" Type="http://schemas.openxmlformats.org/officeDocument/2006/relationships/image" Target="../media/image162.png"/><Relationship Id="rId61" Type="http://schemas.openxmlformats.org/officeDocument/2006/relationships/image" Target="../media/image222.png"/><Relationship Id="rId10" Type="http://schemas.openxmlformats.org/officeDocument/2006/relationships/tags" Target="../tags/tag989.xml"/><Relationship Id="rId19" Type="http://schemas.openxmlformats.org/officeDocument/2006/relationships/tags" Target="../tags/tag998.xml"/><Relationship Id="rId31" Type="http://schemas.openxmlformats.org/officeDocument/2006/relationships/tags" Target="../tags/tag1010.xml"/><Relationship Id="rId44" Type="http://schemas.openxmlformats.org/officeDocument/2006/relationships/tags" Target="../tags/tag1023.xml"/><Relationship Id="rId52" Type="http://schemas.openxmlformats.org/officeDocument/2006/relationships/image" Target="../media/image234.png"/><Relationship Id="rId60" Type="http://schemas.openxmlformats.org/officeDocument/2006/relationships/image" Target="../media/image221.png"/><Relationship Id="rId65" Type="http://schemas.openxmlformats.org/officeDocument/2006/relationships/image" Target="../media/image228.png"/><Relationship Id="rId4" Type="http://schemas.openxmlformats.org/officeDocument/2006/relationships/tags" Target="../tags/tag983.xml"/><Relationship Id="rId9" Type="http://schemas.openxmlformats.org/officeDocument/2006/relationships/tags" Target="../tags/tag988.xml"/><Relationship Id="rId14" Type="http://schemas.openxmlformats.org/officeDocument/2006/relationships/tags" Target="../tags/tag993.xml"/><Relationship Id="rId22" Type="http://schemas.openxmlformats.org/officeDocument/2006/relationships/tags" Target="../tags/tag1001.xml"/><Relationship Id="rId27" Type="http://schemas.openxmlformats.org/officeDocument/2006/relationships/tags" Target="../tags/tag1006.xml"/><Relationship Id="rId30" Type="http://schemas.openxmlformats.org/officeDocument/2006/relationships/tags" Target="../tags/tag1009.xml"/><Relationship Id="rId35" Type="http://schemas.openxmlformats.org/officeDocument/2006/relationships/tags" Target="../tags/tag1014.xml"/><Relationship Id="rId43" Type="http://schemas.openxmlformats.org/officeDocument/2006/relationships/tags" Target="../tags/tag1022.xml"/><Relationship Id="rId48" Type="http://schemas.openxmlformats.org/officeDocument/2006/relationships/image" Target="../media/image225.png"/><Relationship Id="rId56" Type="http://schemas.openxmlformats.org/officeDocument/2006/relationships/image" Target="../media/image161.png"/><Relationship Id="rId64" Type="http://schemas.openxmlformats.org/officeDocument/2006/relationships/image" Target="../media/image223.png"/><Relationship Id="rId69" Type="http://schemas.openxmlformats.org/officeDocument/2006/relationships/image" Target="../media/image172.png"/><Relationship Id="rId8" Type="http://schemas.openxmlformats.org/officeDocument/2006/relationships/tags" Target="../tags/tag987.xml"/><Relationship Id="rId51" Type="http://schemas.openxmlformats.org/officeDocument/2006/relationships/image" Target="../media/image210.png"/><Relationship Id="rId72" Type="http://schemas.openxmlformats.org/officeDocument/2006/relationships/image" Target="../media/image175.png"/><Relationship Id="rId3" Type="http://schemas.openxmlformats.org/officeDocument/2006/relationships/tags" Target="../tags/tag982.xml"/><Relationship Id="rId12" Type="http://schemas.openxmlformats.org/officeDocument/2006/relationships/tags" Target="../tags/tag991.xml"/><Relationship Id="rId17" Type="http://schemas.openxmlformats.org/officeDocument/2006/relationships/tags" Target="../tags/tag996.xml"/><Relationship Id="rId25" Type="http://schemas.openxmlformats.org/officeDocument/2006/relationships/tags" Target="../tags/tag1004.xml"/><Relationship Id="rId33" Type="http://schemas.openxmlformats.org/officeDocument/2006/relationships/tags" Target="../tags/tag1012.xml"/><Relationship Id="rId38" Type="http://schemas.openxmlformats.org/officeDocument/2006/relationships/tags" Target="../tags/tag1017.xml"/><Relationship Id="rId46" Type="http://schemas.openxmlformats.org/officeDocument/2006/relationships/tags" Target="../tags/tag1025.xml"/><Relationship Id="rId59" Type="http://schemas.openxmlformats.org/officeDocument/2006/relationships/image" Target="../media/image238.png"/><Relationship Id="rId67" Type="http://schemas.openxmlformats.org/officeDocument/2006/relationships/image" Target="../media/image230.png"/><Relationship Id="rId20" Type="http://schemas.openxmlformats.org/officeDocument/2006/relationships/tags" Target="../tags/tag999.xml"/><Relationship Id="rId41" Type="http://schemas.openxmlformats.org/officeDocument/2006/relationships/tags" Target="../tags/tag1020.xml"/><Relationship Id="rId54" Type="http://schemas.openxmlformats.org/officeDocument/2006/relationships/image" Target="../media/image98.png"/><Relationship Id="rId62" Type="http://schemas.openxmlformats.org/officeDocument/2006/relationships/image" Target="../media/image224.png"/><Relationship Id="rId70" Type="http://schemas.openxmlformats.org/officeDocument/2006/relationships/image" Target="../media/image173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38.xml"/><Relationship Id="rId18" Type="http://schemas.openxmlformats.org/officeDocument/2006/relationships/tags" Target="../tags/tag1043.xml"/><Relationship Id="rId26" Type="http://schemas.openxmlformats.org/officeDocument/2006/relationships/tags" Target="../tags/tag1051.xml"/><Relationship Id="rId39" Type="http://schemas.openxmlformats.org/officeDocument/2006/relationships/tags" Target="../tags/tag1064.xml"/><Relationship Id="rId21" Type="http://schemas.openxmlformats.org/officeDocument/2006/relationships/tags" Target="../tags/tag1046.xml"/><Relationship Id="rId34" Type="http://schemas.openxmlformats.org/officeDocument/2006/relationships/tags" Target="../tags/tag1059.xml"/><Relationship Id="rId42" Type="http://schemas.openxmlformats.org/officeDocument/2006/relationships/tags" Target="../tags/tag1067.xml"/><Relationship Id="rId47" Type="http://schemas.openxmlformats.org/officeDocument/2006/relationships/image" Target="../media/image161.png"/><Relationship Id="rId50" Type="http://schemas.openxmlformats.org/officeDocument/2006/relationships/image" Target="../media/image18.png"/><Relationship Id="rId55" Type="http://schemas.openxmlformats.org/officeDocument/2006/relationships/image" Target="../media/image222.png"/><Relationship Id="rId63" Type="http://schemas.openxmlformats.org/officeDocument/2006/relationships/image" Target="../media/image230.png"/><Relationship Id="rId7" Type="http://schemas.openxmlformats.org/officeDocument/2006/relationships/tags" Target="../tags/tag1032.xml"/><Relationship Id="rId2" Type="http://schemas.openxmlformats.org/officeDocument/2006/relationships/tags" Target="../tags/tag1027.xml"/><Relationship Id="rId16" Type="http://schemas.openxmlformats.org/officeDocument/2006/relationships/tags" Target="../tags/tag1041.xml"/><Relationship Id="rId20" Type="http://schemas.openxmlformats.org/officeDocument/2006/relationships/tags" Target="../tags/tag1045.xml"/><Relationship Id="rId29" Type="http://schemas.openxmlformats.org/officeDocument/2006/relationships/tags" Target="../tags/tag1054.xml"/><Relationship Id="rId41" Type="http://schemas.openxmlformats.org/officeDocument/2006/relationships/tags" Target="../tags/tag1066.xml"/><Relationship Id="rId54" Type="http://schemas.openxmlformats.org/officeDocument/2006/relationships/image" Target="../media/image221.png"/><Relationship Id="rId62" Type="http://schemas.openxmlformats.org/officeDocument/2006/relationships/image" Target="../media/image229.png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24" Type="http://schemas.openxmlformats.org/officeDocument/2006/relationships/tags" Target="../tags/tag1049.xml"/><Relationship Id="rId32" Type="http://schemas.openxmlformats.org/officeDocument/2006/relationships/tags" Target="../tags/tag1057.xml"/><Relationship Id="rId37" Type="http://schemas.openxmlformats.org/officeDocument/2006/relationships/tags" Target="../tags/tag1062.xml"/><Relationship Id="rId40" Type="http://schemas.openxmlformats.org/officeDocument/2006/relationships/tags" Target="../tags/tag1065.xml"/><Relationship Id="rId45" Type="http://schemas.openxmlformats.org/officeDocument/2006/relationships/image" Target="../media/image42.png"/><Relationship Id="rId53" Type="http://schemas.openxmlformats.org/officeDocument/2006/relationships/image" Target="../media/image98.png"/><Relationship Id="rId58" Type="http://schemas.openxmlformats.org/officeDocument/2006/relationships/image" Target="../media/image223.png"/><Relationship Id="rId5" Type="http://schemas.openxmlformats.org/officeDocument/2006/relationships/tags" Target="../tags/tag1030.xml"/><Relationship Id="rId15" Type="http://schemas.openxmlformats.org/officeDocument/2006/relationships/tags" Target="../tags/tag1040.xml"/><Relationship Id="rId23" Type="http://schemas.openxmlformats.org/officeDocument/2006/relationships/tags" Target="../tags/tag1048.xml"/><Relationship Id="rId28" Type="http://schemas.openxmlformats.org/officeDocument/2006/relationships/tags" Target="../tags/tag1053.xml"/><Relationship Id="rId36" Type="http://schemas.openxmlformats.org/officeDocument/2006/relationships/tags" Target="../tags/tag1061.xml"/><Relationship Id="rId49" Type="http://schemas.openxmlformats.org/officeDocument/2006/relationships/image" Target="../media/image237.png"/><Relationship Id="rId57" Type="http://schemas.openxmlformats.org/officeDocument/2006/relationships/image" Target="../media/image226.png"/><Relationship Id="rId61" Type="http://schemas.openxmlformats.org/officeDocument/2006/relationships/image" Target="../media/image240.png"/><Relationship Id="rId10" Type="http://schemas.openxmlformats.org/officeDocument/2006/relationships/tags" Target="../tags/tag1035.xml"/><Relationship Id="rId19" Type="http://schemas.openxmlformats.org/officeDocument/2006/relationships/tags" Target="../tags/tag1044.xml"/><Relationship Id="rId31" Type="http://schemas.openxmlformats.org/officeDocument/2006/relationships/tags" Target="../tags/tag1056.xml"/><Relationship Id="rId44" Type="http://schemas.openxmlformats.org/officeDocument/2006/relationships/image" Target="../media/image225.png"/><Relationship Id="rId52" Type="http://schemas.openxmlformats.org/officeDocument/2006/relationships/image" Target="../media/image235.png"/><Relationship Id="rId60" Type="http://schemas.openxmlformats.org/officeDocument/2006/relationships/image" Target="../media/image239.png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tags" Target="../tags/tag1039.xml"/><Relationship Id="rId22" Type="http://schemas.openxmlformats.org/officeDocument/2006/relationships/tags" Target="../tags/tag1047.xml"/><Relationship Id="rId27" Type="http://schemas.openxmlformats.org/officeDocument/2006/relationships/tags" Target="../tags/tag1052.xml"/><Relationship Id="rId30" Type="http://schemas.openxmlformats.org/officeDocument/2006/relationships/tags" Target="../tags/tag1055.xml"/><Relationship Id="rId35" Type="http://schemas.openxmlformats.org/officeDocument/2006/relationships/tags" Target="../tags/tag1060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210.png"/><Relationship Id="rId56" Type="http://schemas.openxmlformats.org/officeDocument/2006/relationships/image" Target="../media/image224.png"/><Relationship Id="rId64" Type="http://schemas.openxmlformats.org/officeDocument/2006/relationships/image" Target="../media/image227.png"/><Relationship Id="rId8" Type="http://schemas.openxmlformats.org/officeDocument/2006/relationships/tags" Target="../tags/tag1033.xml"/><Relationship Id="rId51" Type="http://schemas.openxmlformats.org/officeDocument/2006/relationships/image" Target="../media/image234.png"/><Relationship Id="rId3" Type="http://schemas.openxmlformats.org/officeDocument/2006/relationships/tags" Target="../tags/tag1028.xml"/><Relationship Id="rId12" Type="http://schemas.openxmlformats.org/officeDocument/2006/relationships/tags" Target="../tags/tag1037.xml"/><Relationship Id="rId17" Type="http://schemas.openxmlformats.org/officeDocument/2006/relationships/tags" Target="../tags/tag1042.xml"/><Relationship Id="rId25" Type="http://schemas.openxmlformats.org/officeDocument/2006/relationships/tags" Target="../tags/tag1050.xml"/><Relationship Id="rId33" Type="http://schemas.openxmlformats.org/officeDocument/2006/relationships/tags" Target="../tags/tag1058.xml"/><Relationship Id="rId38" Type="http://schemas.openxmlformats.org/officeDocument/2006/relationships/tags" Target="../tags/tag1063.xml"/><Relationship Id="rId46" Type="http://schemas.openxmlformats.org/officeDocument/2006/relationships/image" Target="../media/image114.png"/><Relationship Id="rId59" Type="http://schemas.openxmlformats.org/officeDocument/2006/relationships/image" Target="../media/image228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080.xml"/><Relationship Id="rId18" Type="http://schemas.openxmlformats.org/officeDocument/2006/relationships/tags" Target="../tags/tag1085.xml"/><Relationship Id="rId26" Type="http://schemas.openxmlformats.org/officeDocument/2006/relationships/tags" Target="../tags/tag1093.xml"/><Relationship Id="rId39" Type="http://schemas.openxmlformats.org/officeDocument/2006/relationships/tags" Target="../tags/tag1106.xml"/><Relationship Id="rId21" Type="http://schemas.openxmlformats.org/officeDocument/2006/relationships/tags" Target="../tags/tag1088.xml"/><Relationship Id="rId34" Type="http://schemas.openxmlformats.org/officeDocument/2006/relationships/tags" Target="../tags/tag1101.xml"/><Relationship Id="rId42" Type="http://schemas.openxmlformats.org/officeDocument/2006/relationships/tags" Target="../tags/tag1109.xml"/><Relationship Id="rId47" Type="http://schemas.openxmlformats.org/officeDocument/2006/relationships/image" Target="../media/image42.png"/><Relationship Id="rId50" Type="http://schemas.openxmlformats.org/officeDocument/2006/relationships/image" Target="../media/image210.png"/><Relationship Id="rId55" Type="http://schemas.openxmlformats.org/officeDocument/2006/relationships/image" Target="../media/image98.png"/><Relationship Id="rId63" Type="http://schemas.openxmlformats.org/officeDocument/2006/relationships/image" Target="../media/image230.png"/><Relationship Id="rId68" Type="http://schemas.openxmlformats.org/officeDocument/2006/relationships/image" Target="../media/image174.png"/><Relationship Id="rId7" Type="http://schemas.openxmlformats.org/officeDocument/2006/relationships/tags" Target="../tags/tag1074.xml"/><Relationship Id="rId71" Type="http://schemas.openxmlformats.org/officeDocument/2006/relationships/image" Target="../media/image162.png"/><Relationship Id="rId2" Type="http://schemas.openxmlformats.org/officeDocument/2006/relationships/tags" Target="../tags/tag1069.xml"/><Relationship Id="rId16" Type="http://schemas.openxmlformats.org/officeDocument/2006/relationships/tags" Target="../tags/tag1083.xml"/><Relationship Id="rId29" Type="http://schemas.openxmlformats.org/officeDocument/2006/relationships/tags" Target="../tags/tag1096.xml"/><Relationship Id="rId1" Type="http://schemas.openxmlformats.org/officeDocument/2006/relationships/tags" Target="../tags/tag1068.xml"/><Relationship Id="rId6" Type="http://schemas.openxmlformats.org/officeDocument/2006/relationships/tags" Target="../tags/tag1073.xml"/><Relationship Id="rId11" Type="http://schemas.openxmlformats.org/officeDocument/2006/relationships/tags" Target="../tags/tag1078.xml"/><Relationship Id="rId24" Type="http://schemas.openxmlformats.org/officeDocument/2006/relationships/tags" Target="../tags/tag1091.xml"/><Relationship Id="rId32" Type="http://schemas.openxmlformats.org/officeDocument/2006/relationships/tags" Target="../tags/tag1099.xml"/><Relationship Id="rId37" Type="http://schemas.openxmlformats.org/officeDocument/2006/relationships/tags" Target="../tags/tag1104.xml"/><Relationship Id="rId40" Type="http://schemas.openxmlformats.org/officeDocument/2006/relationships/tags" Target="../tags/tag1107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234.png"/><Relationship Id="rId58" Type="http://schemas.openxmlformats.org/officeDocument/2006/relationships/image" Target="../media/image224.png"/><Relationship Id="rId66" Type="http://schemas.openxmlformats.org/officeDocument/2006/relationships/image" Target="../media/image172.png"/><Relationship Id="rId5" Type="http://schemas.openxmlformats.org/officeDocument/2006/relationships/tags" Target="../tags/tag1072.xml"/><Relationship Id="rId15" Type="http://schemas.openxmlformats.org/officeDocument/2006/relationships/tags" Target="../tags/tag1082.xml"/><Relationship Id="rId23" Type="http://schemas.openxmlformats.org/officeDocument/2006/relationships/tags" Target="../tags/tag1090.xml"/><Relationship Id="rId28" Type="http://schemas.openxmlformats.org/officeDocument/2006/relationships/tags" Target="../tags/tag1095.xml"/><Relationship Id="rId36" Type="http://schemas.openxmlformats.org/officeDocument/2006/relationships/tags" Target="../tags/tag1103.xml"/><Relationship Id="rId49" Type="http://schemas.openxmlformats.org/officeDocument/2006/relationships/image" Target="../media/image161.png"/><Relationship Id="rId57" Type="http://schemas.openxmlformats.org/officeDocument/2006/relationships/image" Target="../media/image222.png"/><Relationship Id="rId61" Type="http://schemas.openxmlformats.org/officeDocument/2006/relationships/image" Target="../media/image228.png"/><Relationship Id="rId10" Type="http://schemas.openxmlformats.org/officeDocument/2006/relationships/tags" Target="../tags/tag1077.xml"/><Relationship Id="rId19" Type="http://schemas.openxmlformats.org/officeDocument/2006/relationships/tags" Target="../tags/tag1086.xml"/><Relationship Id="rId31" Type="http://schemas.openxmlformats.org/officeDocument/2006/relationships/tags" Target="../tags/tag1098.xml"/><Relationship Id="rId44" Type="http://schemas.openxmlformats.org/officeDocument/2006/relationships/tags" Target="../tags/tag1111.xml"/><Relationship Id="rId52" Type="http://schemas.openxmlformats.org/officeDocument/2006/relationships/image" Target="../media/image18.png"/><Relationship Id="rId60" Type="http://schemas.openxmlformats.org/officeDocument/2006/relationships/image" Target="../media/image223.png"/><Relationship Id="rId65" Type="http://schemas.openxmlformats.org/officeDocument/2006/relationships/image" Target="../media/image239.png"/><Relationship Id="rId4" Type="http://schemas.openxmlformats.org/officeDocument/2006/relationships/tags" Target="../tags/tag1071.xml"/><Relationship Id="rId9" Type="http://schemas.openxmlformats.org/officeDocument/2006/relationships/tags" Target="../tags/tag1076.xml"/><Relationship Id="rId14" Type="http://schemas.openxmlformats.org/officeDocument/2006/relationships/tags" Target="../tags/tag1081.xml"/><Relationship Id="rId22" Type="http://schemas.openxmlformats.org/officeDocument/2006/relationships/tags" Target="../tags/tag1089.xml"/><Relationship Id="rId27" Type="http://schemas.openxmlformats.org/officeDocument/2006/relationships/tags" Target="../tags/tag1094.xml"/><Relationship Id="rId30" Type="http://schemas.openxmlformats.org/officeDocument/2006/relationships/tags" Target="../tags/tag1097.xml"/><Relationship Id="rId35" Type="http://schemas.openxmlformats.org/officeDocument/2006/relationships/tags" Target="../tags/tag1102.xml"/><Relationship Id="rId43" Type="http://schemas.openxmlformats.org/officeDocument/2006/relationships/tags" Target="../tags/tag1110.xml"/><Relationship Id="rId48" Type="http://schemas.openxmlformats.org/officeDocument/2006/relationships/image" Target="../media/image114.png"/><Relationship Id="rId56" Type="http://schemas.openxmlformats.org/officeDocument/2006/relationships/image" Target="../media/image221.png"/><Relationship Id="rId64" Type="http://schemas.openxmlformats.org/officeDocument/2006/relationships/image" Target="../media/image227.png"/><Relationship Id="rId69" Type="http://schemas.openxmlformats.org/officeDocument/2006/relationships/image" Target="../media/image175.png"/><Relationship Id="rId8" Type="http://schemas.openxmlformats.org/officeDocument/2006/relationships/tags" Target="../tags/tag1075.xml"/><Relationship Id="rId51" Type="http://schemas.openxmlformats.org/officeDocument/2006/relationships/image" Target="../media/image237.png"/><Relationship Id="rId3" Type="http://schemas.openxmlformats.org/officeDocument/2006/relationships/tags" Target="../tags/tag1070.xml"/><Relationship Id="rId12" Type="http://schemas.openxmlformats.org/officeDocument/2006/relationships/tags" Target="../tags/tag1079.xml"/><Relationship Id="rId17" Type="http://schemas.openxmlformats.org/officeDocument/2006/relationships/tags" Target="../tags/tag1084.xml"/><Relationship Id="rId25" Type="http://schemas.openxmlformats.org/officeDocument/2006/relationships/tags" Target="../tags/tag1092.xml"/><Relationship Id="rId33" Type="http://schemas.openxmlformats.org/officeDocument/2006/relationships/tags" Target="../tags/tag1100.xml"/><Relationship Id="rId38" Type="http://schemas.openxmlformats.org/officeDocument/2006/relationships/tags" Target="../tags/tag1105.xml"/><Relationship Id="rId46" Type="http://schemas.openxmlformats.org/officeDocument/2006/relationships/image" Target="../media/image225.png"/><Relationship Id="rId59" Type="http://schemas.openxmlformats.org/officeDocument/2006/relationships/image" Target="../media/image226.png"/><Relationship Id="rId67" Type="http://schemas.openxmlformats.org/officeDocument/2006/relationships/image" Target="../media/image173.png"/><Relationship Id="rId20" Type="http://schemas.openxmlformats.org/officeDocument/2006/relationships/tags" Target="../tags/tag1087.xml"/><Relationship Id="rId41" Type="http://schemas.openxmlformats.org/officeDocument/2006/relationships/tags" Target="../tags/tag1108.xml"/><Relationship Id="rId54" Type="http://schemas.openxmlformats.org/officeDocument/2006/relationships/image" Target="../media/image235.png"/><Relationship Id="rId62" Type="http://schemas.openxmlformats.org/officeDocument/2006/relationships/image" Target="../media/image229.png"/><Relationship Id="rId70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image" Target="../media/image30.png"/><Relationship Id="rId21" Type="http://schemas.openxmlformats.org/officeDocument/2006/relationships/tags" Target="../tags/tag91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6.png"/><Relationship Id="rId47" Type="http://schemas.openxmlformats.org/officeDocument/2006/relationships/image" Target="../media/image9.png"/><Relationship Id="rId50" Type="http://schemas.openxmlformats.org/officeDocument/2006/relationships/image" Target="../media/image36.png"/><Relationship Id="rId55" Type="http://schemas.openxmlformats.org/officeDocument/2006/relationships/image" Target="../media/image34.png"/><Relationship Id="rId63" Type="http://schemas.openxmlformats.org/officeDocument/2006/relationships/image" Target="../media/image33.png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41" Type="http://schemas.openxmlformats.org/officeDocument/2006/relationships/image" Target="../media/image1.png"/><Relationship Id="rId54" Type="http://schemas.openxmlformats.org/officeDocument/2006/relationships/image" Target="../media/image38.png"/><Relationship Id="rId62" Type="http://schemas.openxmlformats.org/officeDocument/2006/relationships/image" Target="../media/image44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image" Target="../media/image29.png"/><Relationship Id="rId40" Type="http://schemas.openxmlformats.org/officeDocument/2006/relationships/image" Target="../media/image5.png"/><Relationship Id="rId45" Type="http://schemas.openxmlformats.org/officeDocument/2006/relationships/image" Target="../media/image3.png"/><Relationship Id="rId53" Type="http://schemas.openxmlformats.org/officeDocument/2006/relationships/image" Target="../media/image37.png"/><Relationship Id="rId58" Type="http://schemas.openxmlformats.org/officeDocument/2006/relationships/image" Target="../media/image40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image" Target="../media/image27.png"/><Relationship Id="rId49" Type="http://schemas.openxmlformats.org/officeDocument/2006/relationships/image" Target="../media/image11.png"/><Relationship Id="rId57" Type="http://schemas.openxmlformats.org/officeDocument/2006/relationships/image" Target="../media/image39.png"/><Relationship Id="rId61" Type="http://schemas.openxmlformats.org/officeDocument/2006/relationships/image" Target="../media/image43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4" Type="http://schemas.openxmlformats.org/officeDocument/2006/relationships/image" Target="../media/image2.png"/><Relationship Id="rId52" Type="http://schemas.openxmlformats.org/officeDocument/2006/relationships/image" Target="../media/image8.png"/><Relationship Id="rId60" Type="http://schemas.openxmlformats.org/officeDocument/2006/relationships/image" Target="../media/image42.png"/><Relationship Id="rId65" Type="http://schemas.openxmlformats.org/officeDocument/2006/relationships/image" Target="../media/image46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image" Target="../media/image26.png"/><Relationship Id="rId43" Type="http://schemas.openxmlformats.org/officeDocument/2006/relationships/image" Target="../media/image7.png"/><Relationship Id="rId48" Type="http://schemas.openxmlformats.org/officeDocument/2006/relationships/image" Target="../media/image10.png"/><Relationship Id="rId56" Type="http://schemas.openxmlformats.org/officeDocument/2006/relationships/image" Target="../media/image35.png"/><Relationship Id="rId64" Type="http://schemas.openxmlformats.org/officeDocument/2006/relationships/image" Target="../media/image45.png"/><Relationship Id="rId8" Type="http://schemas.openxmlformats.org/officeDocument/2006/relationships/tags" Target="../tags/tag78.xml"/><Relationship Id="rId51" Type="http://schemas.openxmlformats.org/officeDocument/2006/relationships/image" Target="../media/image32.png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image" Target="../media/image18.png"/><Relationship Id="rId46" Type="http://schemas.openxmlformats.org/officeDocument/2006/relationships/image" Target="../media/image4.png"/><Relationship Id="rId5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image" Target="../media/image2.png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image" Target="../media/image39.png"/><Relationship Id="rId47" Type="http://schemas.openxmlformats.org/officeDocument/2006/relationships/image" Target="../media/image27.png"/><Relationship Id="rId50" Type="http://schemas.openxmlformats.org/officeDocument/2006/relationships/image" Target="../media/image30.png"/><Relationship Id="rId55" Type="http://schemas.openxmlformats.org/officeDocument/2006/relationships/image" Target="../media/image9.png"/><Relationship Id="rId63" Type="http://schemas.openxmlformats.org/officeDocument/2006/relationships/image" Target="../media/image48.png"/><Relationship Id="rId68" Type="http://schemas.openxmlformats.org/officeDocument/2006/relationships/image" Target="../media/image51.png"/><Relationship Id="rId7" Type="http://schemas.openxmlformats.org/officeDocument/2006/relationships/tags" Target="../tags/tag110.xml"/><Relationship Id="rId71" Type="http://schemas.openxmlformats.org/officeDocument/2006/relationships/image" Target="../media/image42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image" Target="../media/image3.png"/><Relationship Id="rId45" Type="http://schemas.openxmlformats.org/officeDocument/2006/relationships/image" Target="../media/image46.png"/><Relationship Id="rId53" Type="http://schemas.openxmlformats.org/officeDocument/2006/relationships/image" Target="../media/image6.png"/><Relationship Id="rId58" Type="http://schemas.openxmlformats.org/officeDocument/2006/relationships/image" Target="../media/image32.png"/><Relationship Id="rId66" Type="http://schemas.openxmlformats.org/officeDocument/2006/relationships/image" Target="../media/image16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image" Target="../media/image18.png"/><Relationship Id="rId57" Type="http://schemas.openxmlformats.org/officeDocument/2006/relationships/image" Target="../media/image11.png"/><Relationship Id="rId61" Type="http://schemas.openxmlformats.org/officeDocument/2006/relationships/image" Target="../media/image35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4" Type="http://schemas.openxmlformats.org/officeDocument/2006/relationships/image" Target="../media/image43.png"/><Relationship Id="rId52" Type="http://schemas.openxmlformats.org/officeDocument/2006/relationships/image" Target="../media/image1.png"/><Relationship Id="rId60" Type="http://schemas.openxmlformats.org/officeDocument/2006/relationships/image" Target="../media/image34.png"/><Relationship Id="rId65" Type="http://schemas.openxmlformats.org/officeDocument/2006/relationships/image" Target="../media/image49.png"/><Relationship Id="rId73" Type="http://schemas.openxmlformats.org/officeDocument/2006/relationships/image" Target="../media/image33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image" Target="../media/image40.png"/><Relationship Id="rId48" Type="http://schemas.openxmlformats.org/officeDocument/2006/relationships/image" Target="../media/image29.png"/><Relationship Id="rId56" Type="http://schemas.openxmlformats.org/officeDocument/2006/relationships/image" Target="../media/image10.png"/><Relationship Id="rId64" Type="http://schemas.openxmlformats.org/officeDocument/2006/relationships/image" Target="../media/image19.png"/><Relationship Id="rId69" Type="http://schemas.openxmlformats.org/officeDocument/2006/relationships/image" Target="../media/image41.png"/><Relationship Id="rId8" Type="http://schemas.openxmlformats.org/officeDocument/2006/relationships/tags" Target="../tags/tag111.xml"/><Relationship Id="rId51" Type="http://schemas.openxmlformats.org/officeDocument/2006/relationships/image" Target="../media/image5.png"/><Relationship Id="rId72" Type="http://schemas.openxmlformats.org/officeDocument/2006/relationships/image" Target="../media/image53.png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26.png"/><Relationship Id="rId59" Type="http://schemas.openxmlformats.org/officeDocument/2006/relationships/image" Target="../media/image8.png"/><Relationship Id="rId67" Type="http://schemas.openxmlformats.org/officeDocument/2006/relationships/image" Target="../media/image50.png"/><Relationship Id="rId20" Type="http://schemas.openxmlformats.org/officeDocument/2006/relationships/tags" Target="../tags/tag123.xml"/><Relationship Id="rId41" Type="http://schemas.openxmlformats.org/officeDocument/2006/relationships/image" Target="../media/image4.png"/><Relationship Id="rId54" Type="http://schemas.openxmlformats.org/officeDocument/2006/relationships/image" Target="../media/image7.png"/><Relationship Id="rId62" Type="http://schemas.openxmlformats.org/officeDocument/2006/relationships/image" Target="../media/image47.png"/><Relationship Id="rId70" Type="http://schemas.openxmlformats.org/officeDocument/2006/relationships/image" Target="../media/image52.png"/><Relationship Id="rId1" Type="http://schemas.openxmlformats.org/officeDocument/2006/relationships/tags" Target="../tags/tag104.xml"/><Relationship Id="rId6" Type="http://schemas.openxmlformats.org/officeDocument/2006/relationships/tags" Target="../tags/tag10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image" Target="../media/image2.png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42" Type="http://schemas.openxmlformats.org/officeDocument/2006/relationships/image" Target="../media/image39.png"/><Relationship Id="rId47" Type="http://schemas.openxmlformats.org/officeDocument/2006/relationships/image" Target="../media/image29.png"/><Relationship Id="rId50" Type="http://schemas.openxmlformats.org/officeDocument/2006/relationships/image" Target="../media/image5.png"/><Relationship Id="rId55" Type="http://schemas.openxmlformats.org/officeDocument/2006/relationships/image" Target="../media/image10.png"/><Relationship Id="rId63" Type="http://schemas.openxmlformats.org/officeDocument/2006/relationships/image" Target="../media/image19.png"/><Relationship Id="rId68" Type="http://schemas.openxmlformats.org/officeDocument/2006/relationships/image" Target="../media/image41.png"/><Relationship Id="rId7" Type="http://schemas.openxmlformats.org/officeDocument/2006/relationships/tags" Target="../tags/tag147.xml"/><Relationship Id="rId71" Type="http://schemas.openxmlformats.org/officeDocument/2006/relationships/image" Target="../media/image53.pn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9" Type="http://schemas.openxmlformats.org/officeDocument/2006/relationships/tags" Target="../tags/tag169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image" Target="../media/image3.png"/><Relationship Id="rId45" Type="http://schemas.openxmlformats.org/officeDocument/2006/relationships/image" Target="../media/image26.png"/><Relationship Id="rId53" Type="http://schemas.openxmlformats.org/officeDocument/2006/relationships/image" Target="../media/image7.png"/><Relationship Id="rId58" Type="http://schemas.openxmlformats.org/officeDocument/2006/relationships/image" Target="../media/image8.png"/><Relationship Id="rId66" Type="http://schemas.openxmlformats.org/officeDocument/2006/relationships/image" Target="../media/image54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image" Target="../media/image30.png"/><Relationship Id="rId57" Type="http://schemas.openxmlformats.org/officeDocument/2006/relationships/image" Target="../media/image32.png"/><Relationship Id="rId61" Type="http://schemas.openxmlformats.org/officeDocument/2006/relationships/image" Target="../media/image47.png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4" Type="http://schemas.openxmlformats.org/officeDocument/2006/relationships/image" Target="../media/image46.png"/><Relationship Id="rId52" Type="http://schemas.openxmlformats.org/officeDocument/2006/relationships/image" Target="../media/image6.png"/><Relationship Id="rId60" Type="http://schemas.openxmlformats.org/officeDocument/2006/relationships/image" Target="../media/image35.png"/><Relationship Id="rId65" Type="http://schemas.openxmlformats.org/officeDocument/2006/relationships/image" Target="../media/image38.png"/><Relationship Id="rId73" Type="http://schemas.openxmlformats.org/officeDocument/2006/relationships/image" Target="../media/image43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image" Target="../media/image40.png"/><Relationship Id="rId48" Type="http://schemas.openxmlformats.org/officeDocument/2006/relationships/image" Target="../media/image18.png"/><Relationship Id="rId56" Type="http://schemas.openxmlformats.org/officeDocument/2006/relationships/image" Target="../media/image11.png"/><Relationship Id="rId64" Type="http://schemas.openxmlformats.org/officeDocument/2006/relationships/image" Target="../media/image50.png"/><Relationship Id="rId69" Type="http://schemas.openxmlformats.org/officeDocument/2006/relationships/image" Target="../media/image52.png"/><Relationship Id="rId8" Type="http://schemas.openxmlformats.org/officeDocument/2006/relationships/tags" Target="../tags/tag148.xml"/><Relationship Id="rId51" Type="http://schemas.openxmlformats.org/officeDocument/2006/relationships/image" Target="../media/image1.png"/><Relationship Id="rId72" Type="http://schemas.openxmlformats.org/officeDocument/2006/relationships/image" Target="../media/image33.png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27.png"/><Relationship Id="rId59" Type="http://schemas.openxmlformats.org/officeDocument/2006/relationships/image" Target="../media/image34.png"/><Relationship Id="rId67" Type="http://schemas.openxmlformats.org/officeDocument/2006/relationships/image" Target="../media/image49.png"/><Relationship Id="rId20" Type="http://schemas.openxmlformats.org/officeDocument/2006/relationships/tags" Target="../tags/tag160.xml"/><Relationship Id="rId41" Type="http://schemas.openxmlformats.org/officeDocument/2006/relationships/image" Target="../media/image4.png"/><Relationship Id="rId54" Type="http://schemas.openxmlformats.org/officeDocument/2006/relationships/image" Target="../media/image9.png"/><Relationship Id="rId62" Type="http://schemas.openxmlformats.org/officeDocument/2006/relationships/image" Target="../media/image48.png"/><Relationship Id="rId70" Type="http://schemas.openxmlformats.org/officeDocument/2006/relationships/image" Target="../media/image42.png"/><Relationship Id="rId1" Type="http://schemas.openxmlformats.org/officeDocument/2006/relationships/tags" Target="../tags/tag141.xml"/><Relationship Id="rId6" Type="http://schemas.openxmlformats.org/officeDocument/2006/relationships/tags" Target="../tags/tag14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tags" Target="../tags/tag216.xml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42" Type="http://schemas.openxmlformats.org/officeDocument/2006/relationships/tags" Target="../tags/tag219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4.png"/><Relationship Id="rId55" Type="http://schemas.openxmlformats.org/officeDocument/2006/relationships/image" Target="../media/image26.png"/><Relationship Id="rId63" Type="http://schemas.openxmlformats.org/officeDocument/2006/relationships/image" Target="../media/image7.png"/><Relationship Id="rId68" Type="http://schemas.openxmlformats.org/officeDocument/2006/relationships/image" Target="../media/image8.png"/><Relationship Id="rId76" Type="http://schemas.openxmlformats.org/officeDocument/2006/relationships/image" Target="../media/image52.png"/><Relationship Id="rId7" Type="http://schemas.openxmlformats.org/officeDocument/2006/relationships/tags" Target="../tags/tag184.xml"/><Relationship Id="rId71" Type="http://schemas.openxmlformats.org/officeDocument/2006/relationships/image" Target="../media/image47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9" Type="http://schemas.openxmlformats.org/officeDocument/2006/relationships/tags" Target="../tags/tag206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53" Type="http://schemas.openxmlformats.org/officeDocument/2006/relationships/image" Target="../media/image46.png"/><Relationship Id="rId58" Type="http://schemas.openxmlformats.org/officeDocument/2006/relationships/image" Target="../media/image18.png"/><Relationship Id="rId66" Type="http://schemas.openxmlformats.org/officeDocument/2006/relationships/image" Target="../media/image11.png"/><Relationship Id="rId74" Type="http://schemas.openxmlformats.org/officeDocument/2006/relationships/image" Target="../media/image49.png"/><Relationship Id="rId79" Type="http://schemas.openxmlformats.org/officeDocument/2006/relationships/image" Target="../media/image33.png"/><Relationship Id="rId5" Type="http://schemas.openxmlformats.org/officeDocument/2006/relationships/tags" Target="../tags/tag182.xml"/><Relationship Id="rId61" Type="http://schemas.openxmlformats.org/officeDocument/2006/relationships/image" Target="../media/image1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52" Type="http://schemas.openxmlformats.org/officeDocument/2006/relationships/image" Target="../media/image40.png"/><Relationship Id="rId60" Type="http://schemas.openxmlformats.org/officeDocument/2006/relationships/image" Target="../media/image5.png"/><Relationship Id="rId65" Type="http://schemas.openxmlformats.org/officeDocument/2006/relationships/image" Target="../media/image10.png"/><Relationship Id="rId73" Type="http://schemas.openxmlformats.org/officeDocument/2006/relationships/image" Target="../media/image19.png"/><Relationship Id="rId78" Type="http://schemas.openxmlformats.org/officeDocument/2006/relationships/image" Target="../media/image53.png"/><Relationship Id="rId81" Type="http://schemas.openxmlformats.org/officeDocument/2006/relationships/image" Target="../media/image56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43" Type="http://schemas.openxmlformats.org/officeDocument/2006/relationships/tags" Target="../tags/tag220.xml"/><Relationship Id="rId48" Type="http://schemas.openxmlformats.org/officeDocument/2006/relationships/image" Target="../media/image2.png"/><Relationship Id="rId56" Type="http://schemas.openxmlformats.org/officeDocument/2006/relationships/image" Target="../media/image27.png"/><Relationship Id="rId64" Type="http://schemas.openxmlformats.org/officeDocument/2006/relationships/image" Target="../media/image9.png"/><Relationship Id="rId69" Type="http://schemas.openxmlformats.org/officeDocument/2006/relationships/image" Target="../media/image34.png"/><Relationship Id="rId77" Type="http://schemas.openxmlformats.org/officeDocument/2006/relationships/image" Target="../media/image42.png"/><Relationship Id="rId8" Type="http://schemas.openxmlformats.org/officeDocument/2006/relationships/tags" Target="../tags/tag185.xml"/><Relationship Id="rId51" Type="http://schemas.openxmlformats.org/officeDocument/2006/relationships/image" Target="../media/image39.png"/><Relationship Id="rId72" Type="http://schemas.openxmlformats.org/officeDocument/2006/relationships/image" Target="../media/image48.png"/><Relationship Id="rId80" Type="http://schemas.openxmlformats.org/officeDocument/2006/relationships/image" Target="../media/image55.png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tags" Target="../tags/tag223.xml"/><Relationship Id="rId59" Type="http://schemas.openxmlformats.org/officeDocument/2006/relationships/image" Target="../media/image30.png"/><Relationship Id="rId67" Type="http://schemas.openxmlformats.org/officeDocument/2006/relationships/image" Target="../media/image32.png"/><Relationship Id="rId20" Type="http://schemas.openxmlformats.org/officeDocument/2006/relationships/tags" Target="../tags/tag197.xml"/><Relationship Id="rId41" Type="http://schemas.openxmlformats.org/officeDocument/2006/relationships/tags" Target="../tags/tag218.xml"/><Relationship Id="rId54" Type="http://schemas.openxmlformats.org/officeDocument/2006/relationships/image" Target="../media/image43.png"/><Relationship Id="rId62" Type="http://schemas.openxmlformats.org/officeDocument/2006/relationships/image" Target="../media/image6.png"/><Relationship Id="rId70" Type="http://schemas.openxmlformats.org/officeDocument/2006/relationships/image" Target="../media/image35.png"/><Relationship Id="rId75" Type="http://schemas.openxmlformats.org/officeDocument/2006/relationships/image" Target="../media/image41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49" Type="http://schemas.openxmlformats.org/officeDocument/2006/relationships/image" Target="../media/image3.png"/><Relationship Id="rId57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image" Target="../media/image1.png"/><Relationship Id="rId3" Type="http://schemas.openxmlformats.org/officeDocument/2006/relationships/tags" Target="../tags/tag226.xml"/><Relationship Id="rId21" Type="http://schemas.openxmlformats.org/officeDocument/2006/relationships/image" Target="../media/image58.png"/><Relationship Id="rId34" Type="http://schemas.openxmlformats.org/officeDocument/2006/relationships/image" Target="../media/image70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image" Target="../media/image62.png"/><Relationship Id="rId33" Type="http://schemas.openxmlformats.org/officeDocument/2006/relationships/image" Target="../media/image69.png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image" Target="../media/image57.png"/><Relationship Id="rId29" Type="http://schemas.openxmlformats.org/officeDocument/2006/relationships/image" Target="../media/image65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61.png"/><Relationship Id="rId32" Type="http://schemas.openxmlformats.org/officeDocument/2006/relationships/image" Target="../media/image68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60.png"/><Relationship Id="rId28" Type="http://schemas.openxmlformats.org/officeDocument/2006/relationships/image" Target="../media/image64.png"/><Relationship Id="rId10" Type="http://schemas.openxmlformats.org/officeDocument/2006/relationships/tags" Target="../tags/tag2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7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59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7.png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34" Type="http://schemas.openxmlformats.org/officeDocument/2006/relationships/image" Target="../media/image73.png"/><Relationship Id="rId42" Type="http://schemas.openxmlformats.org/officeDocument/2006/relationships/image" Target="../media/image80.png"/><Relationship Id="rId47" Type="http://schemas.openxmlformats.org/officeDocument/2006/relationships/image" Target="../media/image62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33" Type="http://schemas.openxmlformats.org/officeDocument/2006/relationships/image" Target="../media/image72.png"/><Relationship Id="rId38" Type="http://schemas.openxmlformats.org/officeDocument/2006/relationships/image" Target="../media/image42.png"/><Relationship Id="rId46" Type="http://schemas.openxmlformats.org/officeDocument/2006/relationships/image" Target="../media/image57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image" Target="../media/image69.png"/><Relationship Id="rId41" Type="http://schemas.openxmlformats.org/officeDocument/2006/relationships/image" Target="../media/image79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32" Type="http://schemas.openxmlformats.org/officeDocument/2006/relationships/image" Target="../media/image52.png"/><Relationship Id="rId37" Type="http://schemas.openxmlformats.org/officeDocument/2006/relationships/image" Target="../media/image76.png"/><Relationship Id="rId40" Type="http://schemas.openxmlformats.org/officeDocument/2006/relationships/image" Target="../media/image78.png"/><Relationship Id="rId45" Type="http://schemas.openxmlformats.org/officeDocument/2006/relationships/image" Target="../media/image63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image" Target="../media/image65.png"/><Relationship Id="rId36" Type="http://schemas.openxmlformats.org/officeDocument/2006/relationships/image" Target="../media/image75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image" Target="../media/image71.png"/><Relationship Id="rId44" Type="http://schemas.openxmlformats.org/officeDocument/2006/relationships/image" Target="../media/image1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image" Target="../media/image66.png"/><Relationship Id="rId30" Type="http://schemas.openxmlformats.org/officeDocument/2006/relationships/image" Target="../media/image58.png"/><Relationship Id="rId35" Type="http://schemas.openxmlformats.org/officeDocument/2006/relationships/image" Target="../media/image74.png"/><Relationship Id="rId43" Type="http://schemas.openxmlformats.org/officeDocument/2006/relationships/image" Target="../media/image64.png"/><Relationship Id="rId48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E7B-8E7D-46B1-AA64-49C2670B6690}" type="slidenum">
              <a:rPr lang="en-US"/>
              <a:pPr/>
              <a:t>1</a:t>
            </a:fld>
            <a:endParaRPr lang="en-US"/>
          </a:p>
        </p:txBody>
      </p:sp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Bayes’ Law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00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B80D-1F77-4FB8-B9E9-68BDBA71C4F3}" type="slidenum">
              <a:rPr lang="en-US"/>
              <a:pPr/>
              <a:t>10</a:t>
            </a:fld>
            <a:endParaRPr lang="en-US"/>
          </a:p>
        </p:txBody>
      </p:sp>
      <p:pic>
        <p:nvPicPr>
          <p:cNvPr id="841768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6345238"/>
            <a:ext cx="9477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69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45238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70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6289675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1771" name="Group 43"/>
          <p:cNvGrpSpPr>
            <a:grpSpLocks/>
          </p:cNvGrpSpPr>
          <p:nvPr/>
        </p:nvGrpSpPr>
        <p:grpSpPr bwMode="auto">
          <a:xfrm>
            <a:off x="2428875" y="6308725"/>
            <a:ext cx="2190750" cy="438150"/>
            <a:chOff x="1804" y="3974"/>
            <a:chExt cx="1380" cy="276"/>
          </a:xfrm>
        </p:grpSpPr>
        <p:pic>
          <p:nvPicPr>
            <p:cNvPr id="841772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4054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1773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3997"/>
              <a:ext cx="95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1774" name="Rectangle 46"/>
            <p:cNvSpPr>
              <a:spLocks noChangeArrowheads="1"/>
            </p:cNvSpPr>
            <p:nvPr/>
          </p:nvSpPr>
          <p:spPr bwMode="auto">
            <a:xfrm>
              <a:off x="1804" y="3974"/>
              <a:ext cx="996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1775" name="Group 47"/>
          <p:cNvGrpSpPr>
            <a:grpSpLocks/>
          </p:cNvGrpSpPr>
          <p:nvPr/>
        </p:nvGrpSpPr>
        <p:grpSpPr bwMode="auto">
          <a:xfrm>
            <a:off x="6442075" y="5913438"/>
            <a:ext cx="1711325" cy="715962"/>
            <a:chOff x="4058" y="3725"/>
            <a:chExt cx="1078" cy="451"/>
          </a:xfrm>
        </p:grpSpPr>
        <p:pic>
          <p:nvPicPr>
            <p:cNvPr id="841776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3725"/>
              <a:ext cx="885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1777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90594">
              <a:off x="4058" y="396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173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88038"/>
            <a:ext cx="31623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1732" name="Line 4"/>
          <p:cNvSpPr>
            <a:spLocks noChangeShapeType="1"/>
          </p:cNvSpPr>
          <p:nvPr/>
        </p:nvSpPr>
        <p:spPr bwMode="auto">
          <a:xfrm>
            <a:off x="0" y="5830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174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7175"/>
            <a:ext cx="64198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4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29025"/>
            <a:ext cx="53959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4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14338"/>
            <a:ext cx="8180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4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283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48" name="Line 20"/>
          <p:cNvSpPr>
            <a:spLocks noChangeShapeType="1"/>
          </p:cNvSpPr>
          <p:nvPr/>
        </p:nvSpPr>
        <p:spPr bwMode="auto">
          <a:xfrm>
            <a:off x="0" y="26701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1766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1313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67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645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4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3200400"/>
            <a:ext cx="40147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5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68813"/>
            <a:ext cx="6810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5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999038"/>
            <a:ext cx="15208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5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5018088"/>
            <a:ext cx="8921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5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54625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1754" name="Rectangle 26"/>
          <p:cNvSpPr>
            <a:spLocks noChangeArrowheads="1"/>
          </p:cNvSpPr>
          <p:nvPr/>
        </p:nvSpPr>
        <p:spPr bwMode="auto">
          <a:xfrm>
            <a:off x="5675313" y="4953000"/>
            <a:ext cx="3235325" cy="822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175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21138"/>
            <a:ext cx="433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5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1138"/>
            <a:ext cx="12684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5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343400"/>
            <a:ext cx="700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58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343400"/>
            <a:ext cx="40528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65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60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295400"/>
            <a:ext cx="76168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761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795338"/>
            <a:ext cx="712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62" name="Rectangle 34"/>
          <p:cNvSpPr>
            <a:spLocks noChangeArrowheads="1"/>
          </p:cNvSpPr>
          <p:nvPr/>
        </p:nvSpPr>
        <p:spPr bwMode="auto">
          <a:xfrm>
            <a:off x="1708150" y="776288"/>
            <a:ext cx="977900" cy="511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63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64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6193-5341-4F8C-A9A1-7D7408F965EE}" type="slidenum">
              <a:rPr lang="en-US"/>
              <a:pPr/>
              <a:t>11</a:t>
            </a:fld>
            <a:endParaRPr lang="en-US"/>
          </a:p>
        </p:txBody>
      </p:sp>
      <p:pic>
        <p:nvPicPr>
          <p:cNvPr id="842811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6345238"/>
            <a:ext cx="9477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812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45238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813" name="Picture 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6289675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2814" name="Group 62"/>
          <p:cNvGrpSpPr>
            <a:grpSpLocks/>
          </p:cNvGrpSpPr>
          <p:nvPr/>
        </p:nvGrpSpPr>
        <p:grpSpPr bwMode="auto">
          <a:xfrm>
            <a:off x="2428875" y="6308725"/>
            <a:ext cx="2190750" cy="438150"/>
            <a:chOff x="1804" y="3974"/>
            <a:chExt cx="1380" cy="276"/>
          </a:xfrm>
        </p:grpSpPr>
        <p:pic>
          <p:nvPicPr>
            <p:cNvPr id="842815" name="Picture 6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4054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2816" name="Picture 6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3997"/>
              <a:ext cx="95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2817" name="Rectangle 65"/>
            <p:cNvSpPr>
              <a:spLocks noChangeArrowheads="1"/>
            </p:cNvSpPr>
            <p:nvPr/>
          </p:nvSpPr>
          <p:spPr bwMode="auto">
            <a:xfrm>
              <a:off x="1804" y="3974"/>
              <a:ext cx="996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2818" name="Group 66"/>
          <p:cNvGrpSpPr>
            <a:grpSpLocks/>
          </p:cNvGrpSpPr>
          <p:nvPr/>
        </p:nvGrpSpPr>
        <p:grpSpPr bwMode="auto">
          <a:xfrm>
            <a:off x="6442075" y="5913438"/>
            <a:ext cx="1711325" cy="715962"/>
            <a:chOff x="4058" y="3725"/>
            <a:chExt cx="1078" cy="451"/>
          </a:xfrm>
        </p:grpSpPr>
        <p:pic>
          <p:nvPicPr>
            <p:cNvPr id="842819" name="Picture 6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3725"/>
              <a:ext cx="885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2820" name="Picture 6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90594">
              <a:off x="4058" y="396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275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88038"/>
            <a:ext cx="31623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2756" name="Line 4"/>
          <p:cNvSpPr>
            <a:spLocks noChangeShapeType="1"/>
          </p:cNvSpPr>
          <p:nvPr/>
        </p:nvSpPr>
        <p:spPr bwMode="auto">
          <a:xfrm>
            <a:off x="0" y="5830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276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7175"/>
            <a:ext cx="64198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76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29025"/>
            <a:ext cx="53959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2770" name="Line 18"/>
          <p:cNvSpPr>
            <a:spLocks noChangeShapeType="1"/>
          </p:cNvSpPr>
          <p:nvPr/>
        </p:nvSpPr>
        <p:spPr bwMode="auto">
          <a:xfrm>
            <a:off x="0" y="26701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277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3200400"/>
            <a:ext cx="40147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77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68813"/>
            <a:ext cx="6810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77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999038"/>
            <a:ext cx="15208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77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5018088"/>
            <a:ext cx="8921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77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54625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2776" name="Rectangle 24"/>
          <p:cNvSpPr>
            <a:spLocks noChangeArrowheads="1"/>
          </p:cNvSpPr>
          <p:nvPr/>
        </p:nvSpPr>
        <p:spPr bwMode="auto">
          <a:xfrm>
            <a:off x="5675313" y="4953000"/>
            <a:ext cx="3235325" cy="822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277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4021138"/>
            <a:ext cx="433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778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1138"/>
            <a:ext cx="12684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77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343400"/>
            <a:ext cx="700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78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343400"/>
            <a:ext cx="40528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809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1313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10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645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07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245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82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011238"/>
            <a:ext cx="19510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2783" name="Rectangle 31"/>
          <p:cNvSpPr>
            <a:spLocks noChangeArrowheads="1"/>
          </p:cNvSpPr>
          <p:nvPr/>
        </p:nvSpPr>
        <p:spPr bwMode="auto">
          <a:xfrm>
            <a:off x="1612900" y="974725"/>
            <a:ext cx="2011363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278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4038"/>
            <a:ext cx="39576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2785" name="Group 33"/>
          <p:cNvGrpSpPr>
            <a:grpSpLocks/>
          </p:cNvGrpSpPr>
          <p:nvPr/>
        </p:nvGrpSpPr>
        <p:grpSpPr bwMode="auto">
          <a:xfrm>
            <a:off x="3775075" y="955675"/>
            <a:ext cx="2655888" cy="492125"/>
            <a:chOff x="2378" y="350"/>
            <a:chExt cx="1673" cy="310"/>
          </a:xfrm>
        </p:grpSpPr>
        <p:pic>
          <p:nvPicPr>
            <p:cNvPr id="842786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385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2787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" y="350"/>
              <a:ext cx="2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2788" name="Picture 3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442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2789" name="Picture 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385"/>
              <a:ext cx="85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42790" name="Group 38"/>
          <p:cNvGrpSpPr>
            <a:grpSpLocks/>
          </p:cNvGrpSpPr>
          <p:nvPr/>
        </p:nvGrpSpPr>
        <p:grpSpPr bwMode="auto">
          <a:xfrm>
            <a:off x="6548438" y="579438"/>
            <a:ext cx="2443162" cy="717550"/>
            <a:chOff x="4416" y="113"/>
            <a:chExt cx="1539" cy="452"/>
          </a:xfrm>
        </p:grpSpPr>
        <p:pic>
          <p:nvPicPr>
            <p:cNvPr id="842791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90594">
              <a:off x="4416" y="356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2792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" y="113"/>
              <a:ext cx="1272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42805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06" name="Rectangle 5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254-9AFE-43A9-A5BF-52B3A14BE42E}" type="slidenum">
              <a:rPr lang="en-US"/>
              <a:pPr/>
              <a:t>12</a:t>
            </a:fld>
            <a:endParaRPr lang="en-US"/>
          </a:p>
        </p:txBody>
      </p:sp>
      <p:pic>
        <p:nvPicPr>
          <p:cNvPr id="8437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847850"/>
            <a:ext cx="6580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80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554288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803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80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317875"/>
            <a:ext cx="6486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3786" name="Line 1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37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22975"/>
            <a:ext cx="54276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8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6403975"/>
            <a:ext cx="6580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3789" name="Line 13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379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410200"/>
            <a:ext cx="2428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725488"/>
            <a:ext cx="88122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2098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935288"/>
            <a:ext cx="50117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3657600"/>
            <a:ext cx="2428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2098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7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3657600"/>
            <a:ext cx="2428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8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487488"/>
            <a:ext cx="60325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3799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106488"/>
            <a:ext cx="6959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3800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3801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3804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56311E-6 L 0.36563 0.4604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84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23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7101E-6 L -0.30347 0.2496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84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12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6" grpId="0" animBg="1"/>
      <p:bldP spid="8437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E1F-DEA7-4A4F-96DC-8605A71633AA}" type="slidenum">
              <a:rPr lang="en-US"/>
              <a:pPr/>
              <a:t>13</a:t>
            </a:fld>
            <a:endParaRPr lang="en-US"/>
          </a:p>
        </p:txBody>
      </p:sp>
      <p:pic>
        <p:nvPicPr>
          <p:cNvPr id="844834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4833" name="Group 33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44831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4832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48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4805" name="Line 5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806" name="Line 6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480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1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410200"/>
            <a:ext cx="2428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2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482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581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4828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53828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481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92125"/>
            <a:ext cx="27813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1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8858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1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46125"/>
            <a:ext cx="136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1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1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89125"/>
            <a:ext cx="9842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1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25"/>
            <a:ext cx="9842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2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905000"/>
            <a:ext cx="3413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4821" name="Line 21"/>
          <p:cNvSpPr>
            <a:spLocks noChangeShapeType="1"/>
          </p:cNvSpPr>
          <p:nvPr/>
        </p:nvSpPr>
        <p:spPr bwMode="auto">
          <a:xfrm>
            <a:off x="4965700" y="2438400"/>
            <a:ext cx="274638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822" name="Line 22"/>
          <p:cNvSpPr>
            <a:spLocks noChangeShapeType="1"/>
          </p:cNvSpPr>
          <p:nvPr/>
        </p:nvSpPr>
        <p:spPr bwMode="auto">
          <a:xfrm>
            <a:off x="6462713" y="1905000"/>
            <a:ext cx="274637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4823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23996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4824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12420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4825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6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623148" y="3292081"/>
            <a:ext cx="1010589" cy="480341"/>
            <a:chOff x="4623148" y="3292081"/>
            <a:chExt cx="1010589" cy="480341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7035" y="3292081"/>
              <a:ext cx="968479" cy="2248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3148" y="3561883"/>
              <a:ext cx="1010589" cy="2105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4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84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21" grpId="0" animBg="1"/>
      <p:bldP spid="8448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108E-CB0B-4226-AC69-243F98D8ECF0}" type="slidenum">
              <a:rPr lang="en-US"/>
              <a:pPr/>
              <a:t>14</a:t>
            </a:fld>
            <a:endParaRPr lang="en-US"/>
          </a:p>
        </p:txBody>
      </p:sp>
      <p:pic>
        <p:nvPicPr>
          <p:cNvPr id="845862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5859" name="Group 35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45860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5861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582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582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58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88582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58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583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410200"/>
            <a:ext cx="2428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583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6125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58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92125"/>
            <a:ext cx="270668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5835" name="AutoShape 11"/>
          <p:cNvSpPr>
            <a:spLocks/>
          </p:cNvSpPr>
          <p:nvPr/>
        </p:nvSpPr>
        <p:spPr bwMode="auto">
          <a:xfrm rot="-5400000">
            <a:off x="6599238" y="941388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583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873250"/>
            <a:ext cx="7286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5837" name="AutoShape 13"/>
          <p:cNvSpPr>
            <a:spLocks/>
          </p:cNvSpPr>
          <p:nvPr/>
        </p:nvSpPr>
        <p:spPr bwMode="auto">
          <a:xfrm rot="-5400000">
            <a:off x="5105400" y="739775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8" name="Line 14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5856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581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5857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584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600200"/>
            <a:ext cx="90011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5842" name="Line 18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584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5844" name="AutoShape 20"/>
          <p:cNvSpPr>
            <a:spLocks/>
          </p:cNvSpPr>
          <p:nvPr/>
        </p:nvSpPr>
        <p:spPr bwMode="auto">
          <a:xfrm rot="-5400000">
            <a:off x="5943600" y="1219200"/>
            <a:ext cx="304800" cy="2590800"/>
          </a:xfrm>
          <a:prstGeom prst="leftBrace">
            <a:avLst>
              <a:gd name="adj1" fmla="val 7083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584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1162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584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73450"/>
            <a:ext cx="1301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584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16263"/>
            <a:ext cx="12223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5849" name="Line 25"/>
          <p:cNvSpPr>
            <a:spLocks noChangeShapeType="1"/>
          </p:cNvSpPr>
          <p:nvPr/>
        </p:nvSpPr>
        <p:spPr bwMode="auto">
          <a:xfrm flipH="1" flipV="1">
            <a:off x="5257800" y="2133600"/>
            <a:ext cx="3124200" cy="3276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0" name="Line 26"/>
          <p:cNvSpPr>
            <a:spLocks noChangeShapeType="1"/>
          </p:cNvSpPr>
          <p:nvPr/>
        </p:nvSpPr>
        <p:spPr bwMode="auto">
          <a:xfrm flipV="1">
            <a:off x="6019800" y="2438400"/>
            <a:ext cx="533400" cy="2362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1" name="Line 27"/>
          <p:cNvSpPr>
            <a:spLocks noChangeShapeType="1"/>
          </p:cNvSpPr>
          <p:nvPr/>
        </p:nvSpPr>
        <p:spPr bwMode="auto">
          <a:xfrm flipV="1">
            <a:off x="2743200" y="1905000"/>
            <a:ext cx="3505200" cy="2971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2" name="Line 28"/>
          <p:cNvSpPr>
            <a:spLocks noChangeShapeType="1"/>
          </p:cNvSpPr>
          <p:nvPr/>
        </p:nvSpPr>
        <p:spPr bwMode="auto">
          <a:xfrm flipH="1">
            <a:off x="2532063" y="3756025"/>
            <a:ext cx="2943225" cy="1676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3" name="Line 29"/>
          <p:cNvSpPr>
            <a:spLocks noChangeShapeType="1"/>
          </p:cNvSpPr>
          <p:nvPr/>
        </p:nvSpPr>
        <p:spPr bwMode="auto">
          <a:xfrm flipV="1">
            <a:off x="931863" y="1143000"/>
            <a:ext cx="1447800" cy="4267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5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4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"/>
                                        <p:tgtEl>
                                          <p:spTgt spid="84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4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4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84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84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84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4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35" grpId="0" animBg="1"/>
      <p:bldP spid="845837" grpId="0" animBg="1"/>
      <p:bldP spid="845844" grpId="0" animBg="1"/>
      <p:bldP spid="845849" grpId="0" animBg="1"/>
      <p:bldP spid="845849" grpId="1" animBg="1"/>
      <p:bldP spid="845850" grpId="0" animBg="1"/>
      <p:bldP spid="845850" grpId="1" animBg="1"/>
      <p:bldP spid="845851" grpId="0" animBg="1"/>
      <p:bldP spid="845851" grpId="1" animBg="1"/>
      <p:bldP spid="845852" grpId="0" animBg="1"/>
      <p:bldP spid="8458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59AE-677D-4BCA-ABA2-7444CB111717}" type="slidenum">
              <a:rPr lang="en-US"/>
              <a:pPr/>
              <a:t>15</a:t>
            </a:fld>
            <a:endParaRPr lang="en-US"/>
          </a:p>
        </p:txBody>
      </p:sp>
      <p:pic>
        <p:nvPicPr>
          <p:cNvPr id="846886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6883" name="Group 35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46884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6885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6880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581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81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5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685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685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685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6125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685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873250"/>
            <a:ext cx="7286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6857" name="Group 9"/>
          <p:cNvGrpSpPr>
            <a:grpSpLocks/>
          </p:cNvGrpSpPr>
          <p:nvPr/>
        </p:nvGrpSpPr>
        <p:grpSpPr bwMode="auto">
          <a:xfrm>
            <a:off x="3276600" y="5419725"/>
            <a:ext cx="1144588" cy="295275"/>
            <a:chOff x="2064" y="3414"/>
            <a:chExt cx="721" cy="186"/>
          </a:xfrm>
        </p:grpSpPr>
        <p:pic>
          <p:nvPicPr>
            <p:cNvPr id="846858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442"/>
              <a:ext cx="153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6859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414"/>
              <a:ext cx="481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46860" name="Line 12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863" name="Line 15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686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6865" name="AutoShape 17"/>
          <p:cNvSpPr>
            <a:spLocks/>
          </p:cNvSpPr>
          <p:nvPr/>
        </p:nvSpPr>
        <p:spPr bwMode="auto">
          <a:xfrm rot="-5400000">
            <a:off x="5943600" y="1219200"/>
            <a:ext cx="304800" cy="2590800"/>
          </a:xfrm>
          <a:prstGeom prst="leftBrace">
            <a:avLst>
              <a:gd name="adj1" fmla="val 7083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686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1162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686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73450"/>
            <a:ext cx="1301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686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16263"/>
            <a:ext cx="12223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687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410200"/>
            <a:ext cx="2949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6871" name="Line 23"/>
          <p:cNvSpPr>
            <a:spLocks noChangeShapeType="1"/>
          </p:cNvSpPr>
          <p:nvPr/>
        </p:nvSpPr>
        <p:spPr bwMode="auto">
          <a:xfrm flipH="1">
            <a:off x="2532063" y="3756025"/>
            <a:ext cx="2943225" cy="1676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872" name="Line 24"/>
          <p:cNvSpPr>
            <a:spLocks noChangeShapeType="1"/>
          </p:cNvSpPr>
          <p:nvPr/>
        </p:nvSpPr>
        <p:spPr bwMode="auto">
          <a:xfrm flipV="1">
            <a:off x="931863" y="1143000"/>
            <a:ext cx="1447800" cy="4267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687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88582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687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92125"/>
            <a:ext cx="270668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6875" name="AutoShape 27"/>
          <p:cNvSpPr>
            <a:spLocks/>
          </p:cNvSpPr>
          <p:nvPr/>
        </p:nvSpPr>
        <p:spPr bwMode="auto">
          <a:xfrm rot="-5400000">
            <a:off x="5105400" y="739775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76" name="AutoShape 28"/>
          <p:cNvSpPr>
            <a:spLocks/>
          </p:cNvSpPr>
          <p:nvPr/>
        </p:nvSpPr>
        <p:spPr bwMode="auto">
          <a:xfrm rot="-5400000">
            <a:off x="6599238" y="941388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6877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600200"/>
            <a:ext cx="90011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6878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79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71" grpId="0" animBg="1"/>
      <p:bldP spid="8468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CE4E-035C-4660-A842-BDAD16167082}" type="slidenum">
              <a:rPr lang="en-US"/>
              <a:pPr/>
              <a:t>16</a:t>
            </a:fld>
            <a:endParaRPr lang="en-US"/>
          </a:p>
        </p:txBody>
      </p:sp>
      <p:pic>
        <p:nvPicPr>
          <p:cNvPr id="847913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7910" name="Group 38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47911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791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78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7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227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7880" name="Line 8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883" name="Line 11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788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8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624138"/>
            <a:ext cx="2584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8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41600"/>
            <a:ext cx="2114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909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1892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7888" name="Group 16"/>
          <p:cNvGrpSpPr>
            <a:grpSpLocks/>
          </p:cNvGrpSpPr>
          <p:nvPr/>
        </p:nvGrpSpPr>
        <p:grpSpPr bwMode="auto">
          <a:xfrm>
            <a:off x="5654675" y="3249613"/>
            <a:ext cx="2041525" cy="790575"/>
            <a:chOff x="3562" y="2047"/>
            <a:chExt cx="1286" cy="498"/>
          </a:xfrm>
        </p:grpSpPr>
        <p:pic>
          <p:nvPicPr>
            <p:cNvPr id="847889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" y="2064"/>
              <a:ext cx="1005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7890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" y="2047"/>
              <a:ext cx="86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7891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2047"/>
              <a:ext cx="86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47892" name="Line 20"/>
          <p:cNvSpPr>
            <a:spLocks noChangeShapeType="1"/>
          </p:cNvSpPr>
          <p:nvPr/>
        </p:nvSpPr>
        <p:spPr bwMode="auto">
          <a:xfrm>
            <a:off x="6215063" y="3765550"/>
            <a:ext cx="274637" cy="320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893" name="Line 21"/>
          <p:cNvSpPr>
            <a:spLocks noChangeShapeType="1"/>
          </p:cNvSpPr>
          <p:nvPr/>
        </p:nvSpPr>
        <p:spPr bwMode="auto">
          <a:xfrm>
            <a:off x="7212013" y="3505200"/>
            <a:ext cx="274637" cy="320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789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23066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97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17351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7898" name="Line 26"/>
          <p:cNvSpPr>
            <a:spLocks noChangeShapeType="1"/>
          </p:cNvSpPr>
          <p:nvPr/>
        </p:nvSpPr>
        <p:spPr bwMode="auto">
          <a:xfrm>
            <a:off x="7726363" y="2632075"/>
            <a:ext cx="274637" cy="320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899" name="Line 27"/>
          <p:cNvSpPr>
            <a:spLocks noChangeShapeType="1"/>
          </p:cNvSpPr>
          <p:nvPr/>
        </p:nvSpPr>
        <p:spPr bwMode="auto">
          <a:xfrm>
            <a:off x="6205538" y="2632075"/>
            <a:ext cx="457200" cy="320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7900" name="Group 28"/>
          <p:cNvGrpSpPr>
            <a:grpSpLocks/>
          </p:cNvGrpSpPr>
          <p:nvPr/>
        </p:nvGrpSpPr>
        <p:grpSpPr bwMode="auto">
          <a:xfrm>
            <a:off x="6157913" y="2286000"/>
            <a:ext cx="547687" cy="339725"/>
            <a:chOff x="3879" y="1440"/>
            <a:chExt cx="345" cy="214"/>
          </a:xfrm>
        </p:grpSpPr>
        <p:pic>
          <p:nvPicPr>
            <p:cNvPr id="847901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1440"/>
              <a:ext cx="29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7902" name="AutoShape 30"/>
            <p:cNvSpPr>
              <a:spLocks/>
            </p:cNvSpPr>
            <p:nvPr/>
          </p:nvSpPr>
          <p:spPr bwMode="auto">
            <a:xfrm rot="-5400000">
              <a:off x="4004" y="1433"/>
              <a:ext cx="96" cy="345"/>
            </a:xfrm>
            <a:prstGeom prst="leftBrace">
              <a:avLst>
                <a:gd name="adj1" fmla="val 29948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7903" name="Rectangle 31"/>
          <p:cNvSpPr>
            <a:spLocks noChangeArrowheads="1"/>
          </p:cNvSpPr>
          <p:nvPr/>
        </p:nvSpPr>
        <p:spPr bwMode="auto">
          <a:xfrm>
            <a:off x="3048000" y="2209800"/>
            <a:ext cx="5105400" cy="8382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7904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4243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7905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7906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7907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7895" name="Line 23"/>
          <p:cNvSpPr>
            <a:spLocks noChangeShapeType="1"/>
          </p:cNvSpPr>
          <p:nvPr/>
        </p:nvSpPr>
        <p:spPr bwMode="auto">
          <a:xfrm flipH="1" flipV="1">
            <a:off x="4343400" y="1600200"/>
            <a:ext cx="4114800" cy="3810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896" name="Line 24"/>
          <p:cNvSpPr>
            <a:spLocks noChangeShapeType="1"/>
          </p:cNvSpPr>
          <p:nvPr/>
        </p:nvSpPr>
        <p:spPr bwMode="auto">
          <a:xfrm flipV="1">
            <a:off x="2819400" y="1600200"/>
            <a:ext cx="2286000" cy="3276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4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4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4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84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4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84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84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92" grpId="0" animBg="1"/>
      <p:bldP spid="847893" grpId="0" animBg="1"/>
      <p:bldP spid="847898" grpId="0" animBg="1"/>
      <p:bldP spid="847899" grpId="0" animBg="1"/>
      <p:bldP spid="847903" grpId="0" animBg="1"/>
      <p:bldP spid="847895" grpId="0" animBg="1"/>
      <p:bldP spid="847895" grpId="1" animBg="1"/>
      <p:bldP spid="847896" grpId="0" animBg="1"/>
      <p:bldP spid="84789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9021-2D4B-4DDC-BDF2-3D531A00DEA4}" type="slidenum">
              <a:rPr lang="en-US"/>
              <a:pPr/>
              <a:t>17</a:t>
            </a:fld>
            <a:endParaRPr lang="en-US"/>
          </a:p>
        </p:txBody>
      </p:sp>
      <p:pic>
        <p:nvPicPr>
          <p:cNvPr id="848942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8939" name="Group 43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48940" name="Picture 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8941" name="Picture 4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8938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1892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3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89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89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0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227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0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8904" name="Line 8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07" name="Line 11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890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0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23066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1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17351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1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4243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1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5375"/>
            <a:ext cx="873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1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366963"/>
            <a:ext cx="5032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1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5375"/>
            <a:ext cx="873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1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366963"/>
            <a:ext cx="5032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46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393950"/>
            <a:ext cx="3127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47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68563"/>
            <a:ext cx="3127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9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5375"/>
            <a:ext cx="873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45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384425"/>
            <a:ext cx="27781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21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366963"/>
            <a:ext cx="5032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43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376488"/>
            <a:ext cx="8334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44" name="Picture 4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362200"/>
            <a:ext cx="1873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8924" name="Line 28"/>
          <p:cNvSpPr>
            <a:spLocks noChangeShapeType="1"/>
          </p:cNvSpPr>
          <p:nvPr/>
        </p:nvSpPr>
        <p:spPr bwMode="auto">
          <a:xfrm flipH="1">
            <a:off x="3276600" y="1981200"/>
            <a:ext cx="1143000" cy="990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25" name="AutoShape 29"/>
          <p:cNvSpPr>
            <a:spLocks/>
          </p:cNvSpPr>
          <p:nvPr/>
        </p:nvSpPr>
        <p:spPr bwMode="auto">
          <a:xfrm rot="-5400000">
            <a:off x="2532856" y="1997869"/>
            <a:ext cx="182563" cy="1590675"/>
          </a:xfrm>
          <a:prstGeom prst="leftBrace">
            <a:avLst>
              <a:gd name="adj1" fmla="val 72608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8926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1301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8927" name="AutoShape 31"/>
          <p:cNvSpPr>
            <a:spLocks/>
          </p:cNvSpPr>
          <p:nvPr/>
        </p:nvSpPr>
        <p:spPr bwMode="auto">
          <a:xfrm rot="-5400000">
            <a:off x="7345362" y="2290763"/>
            <a:ext cx="182563" cy="1004888"/>
          </a:xfrm>
          <a:prstGeom prst="leftBrace">
            <a:avLst>
              <a:gd name="adj1" fmla="val 45869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8928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3847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29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609975"/>
            <a:ext cx="17351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30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614738"/>
            <a:ext cx="24987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8931" name="Line 35"/>
          <p:cNvSpPr>
            <a:spLocks noChangeShapeType="1"/>
          </p:cNvSpPr>
          <p:nvPr/>
        </p:nvSpPr>
        <p:spPr bwMode="auto">
          <a:xfrm>
            <a:off x="5105400" y="2743200"/>
            <a:ext cx="0" cy="838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32" name="Line 36"/>
          <p:cNvSpPr>
            <a:spLocks noChangeShapeType="1"/>
          </p:cNvSpPr>
          <p:nvPr/>
        </p:nvSpPr>
        <p:spPr bwMode="auto">
          <a:xfrm flipV="1">
            <a:off x="6172200" y="3352800"/>
            <a:ext cx="1143000" cy="1524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34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35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4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84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8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4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4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24" grpId="0" animBg="1"/>
      <p:bldP spid="848924" grpId="1" animBg="1"/>
      <p:bldP spid="848925" grpId="0" animBg="1"/>
      <p:bldP spid="848927" grpId="0" animBg="1"/>
      <p:bldP spid="848931" grpId="0" animBg="1"/>
      <p:bldP spid="848931" grpId="1" animBg="1"/>
      <p:bldP spid="848932" grpId="0" animBg="1"/>
      <p:bldP spid="8489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609975"/>
            <a:ext cx="17351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614738"/>
            <a:ext cx="24987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3239-651F-4832-B594-238C7A8D3E77}" type="slidenum">
              <a:rPr lang="en-US"/>
              <a:pPr/>
              <a:t>18</a:t>
            </a:fld>
            <a:endParaRPr lang="en-US"/>
          </a:p>
        </p:txBody>
      </p:sp>
      <p:pic>
        <p:nvPicPr>
          <p:cNvPr id="849956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9953" name="Group 33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49954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9955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9950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2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23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2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362200"/>
            <a:ext cx="3017838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26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4419600"/>
            <a:ext cx="227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28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7700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29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30" name="Line 1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33" name="Line 13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3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2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1892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37" name="Line 17"/>
          <p:cNvSpPr>
            <a:spLocks noChangeShapeType="1"/>
          </p:cNvSpPr>
          <p:nvPr/>
        </p:nvSpPr>
        <p:spPr bwMode="auto">
          <a:xfrm flipH="1" flipV="1">
            <a:off x="5867400" y="2667000"/>
            <a:ext cx="1143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38" name="Line 18"/>
          <p:cNvSpPr>
            <a:spLocks noChangeShapeType="1"/>
          </p:cNvSpPr>
          <p:nvPr/>
        </p:nvSpPr>
        <p:spPr bwMode="auto">
          <a:xfrm flipH="1">
            <a:off x="1905000" y="3124200"/>
            <a:ext cx="2667000" cy="1752600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3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419600"/>
            <a:ext cx="2809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590800"/>
            <a:ext cx="227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41" name="Line 21"/>
          <p:cNvSpPr>
            <a:spLocks noChangeShapeType="1"/>
          </p:cNvSpPr>
          <p:nvPr/>
        </p:nvSpPr>
        <p:spPr bwMode="auto">
          <a:xfrm flipH="1" flipV="1">
            <a:off x="2438400" y="2924175"/>
            <a:ext cx="598488" cy="149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42" name="Line 22"/>
          <p:cNvSpPr>
            <a:spLocks noChangeShapeType="1"/>
          </p:cNvSpPr>
          <p:nvPr/>
        </p:nvSpPr>
        <p:spPr bwMode="auto">
          <a:xfrm flipH="1">
            <a:off x="5867400" y="1676400"/>
            <a:ext cx="1295400" cy="2743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4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43525"/>
            <a:ext cx="32289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44" name="Line 24"/>
          <p:cNvSpPr>
            <a:spLocks noChangeShapeType="1"/>
          </p:cNvSpPr>
          <p:nvPr/>
        </p:nvSpPr>
        <p:spPr bwMode="auto">
          <a:xfrm flipV="1">
            <a:off x="3200400" y="3200400"/>
            <a:ext cx="18288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9945" name="Group 25"/>
          <p:cNvGrpSpPr>
            <a:grpSpLocks/>
          </p:cNvGrpSpPr>
          <p:nvPr/>
        </p:nvGrpSpPr>
        <p:grpSpPr bwMode="auto">
          <a:xfrm>
            <a:off x="6553200" y="1524000"/>
            <a:ext cx="2376488" cy="685800"/>
            <a:chOff x="4128" y="960"/>
            <a:chExt cx="1497" cy="432"/>
          </a:xfrm>
        </p:grpSpPr>
        <p:pic>
          <p:nvPicPr>
            <p:cNvPr id="849946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960"/>
              <a:ext cx="14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9947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1195"/>
              <a:ext cx="7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49948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9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4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84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4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4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84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4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4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4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7" grpId="0" animBg="1"/>
      <p:bldP spid="849937" grpId="1" animBg="1"/>
      <p:bldP spid="849938" grpId="0" animBg="1"/>
      <p:bldP spid="849938" grpId="1" animBg="1"/>
      <p:bldP spid="849941" grpId="0" animBg="1"/>
      <p:bldP spid="849941" grpId="1" animBg="1"/>
      <p:bldP spid="849941" grpId="2" animBg="1"/>
      <p:bldP spid="849942" grpId="0" animBg="1"/>
      <p:bldP spid="849944" grpId="0" animBg="1"/>
      <p:bldP spid="8499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9862-A310-40D3-9824-C8A9DAA2FCCE}" type="slidenum">
              <a:rPr lang="en-US"/>
              <a:pPr/>
              <a:t>19</a:t>
            </a:fld>
            <a:endParaRPr lang="en-US"/>
          </a:p>
        </p:txBody>
      </p:sp>
      <p:pic>
        <p:nvPicPr>
          <p:cNvPr id="850991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0988" name="Group 44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0989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90" name="Picture 4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0985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4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4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4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4419600"/>
            <a:ext cx="227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5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951" name="Line 7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4" name="Line 10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95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419600"/>
            <a:ext cx="2809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5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0958" name="Group 14"/>
          <p:cNvGrpSpPr>
            <a:grpSpLocks/>
          </p:cNvGrpSpPr>
          <p:nvPr/>
        </p:nvGrpSpPr>
        <p:grpSpPr bwMode="auto">
          <a:xfrm>
            <a:off x="1620838" y="3124200"/>
            <a:ext cx="6838950" cy="928688"/>
            <a:chOff x="1021" y="1344"/>
            <a:chExt cx="4308" cy="585"/>
          </a:xfrm>
        </p:grpSpPr>
        <p:pic>
          <p:nvPicPr>
            <p:cNvPr id="850959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158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60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1500"/>
              <a:ext cx="8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61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1344"/>
              <a:ext cx="668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62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1502"/>
              <a:ext cx="8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63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15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0964" name="Group 20"/>
          <p:cNvGrpSpPr>
            <a:grpSpLocks/>
          </p:cNvGrpSpPr>
          <p:nvPr/>
        </p:nvGrpSpPr>
        <p:grpSpPr bwMode="auto">
          <a:xfrm>
            <a:off x="1390650" y="3048000"/>
            <a:ext cx="7697788" cy="1143000"/>
            <a:chOff x="876" y="1296"/>
            <a:chExt cx="4849" cy="720"/>
          </a:xfrm>
        </p:grpSpPr>
        <p:pic>
          <p:nvPicPr>
            <p:cNvPr id="850965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" y="1466"/>
              <a:ext cx="2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66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498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67" name="Picture 23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354"/>
              <a:ext cx="10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68" name="Picture 24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344"/>
              <a:ext cx="10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69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" y="1296"/>
              <a:ext cx="13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970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" y="1837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0971" name="Rectangle 27"/>
          <p:cNvSpPr>
            <a:spLocks noChangeArrowheads="1"/>
          </p:cNvSpPr>
          <p:nvPr/>
        </p:nvSpPr>
        <p:spPr bwMode="auto">
          <a:xfrm>
            <a:off x="7412038" y="3632200"/>
            <a:ext cx="1023937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72" name="Rectangle 28"/>
          <p:cNvSpPr>
            <a:spLocks noChangeArrowheads="1"/>
          </p:cNvSpPr>
          <p:nvPr/>
        </p:nvSpPr>
        <p:spPr bwMode="auto">
          <a:xfrm>
            <a:off x="7404100" y="3092450"/>
            <a:ext cx="1023938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73" name="Rectangle 29"/>
          <p:cNvSpPr>
            <a:spLocks noChangeArrowheads="1"/>
          </p:cNvSpPr>
          <p:nvPr/>
        </p:nvSpPr>
        <p:spPr bwMode="auto">
          <a:xfrm>
            <a:off x="4862513" y="3348038"/>
            <a:ext cx="1435100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87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53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75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2733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76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155825"/>
            <a:ext cx="194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77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174875"/>
            <a:ext cx="15144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78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92300"/>
            <a:ext cx="26114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7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235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980" name="Rectangle 36"/>
          <p:cNvSpPr>
            <a:spLocks noChangeArrowheads="1"/>
          </p:cNvSpPr>
          <p:nvPr/>
        </p:nvSpPr>
        <p:spPr bwMode="auto">
          <a:xfrm>
            <a:off x="1581150" y="3352800"/>
            <a:ext cx="1435100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81" name="Line 37"/>
          <p:cNvSpPr>
            <a:spLocks noChangeShapeType="1"/>
          </p:cNvSpPr>
          <p:nvPr/>
        </p:nvSpPr>
        <p:spPr bwMode="auto">
          <a:xfrm>
            <a:off x="7412038" y="3632200"/>
            <a:ext cx="1023937" cy="447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2" name="Line 38"/>
          <p:cNvSpPr>
            <a:spLocks noChangeShapeType="1"/>
          </p:cNvSpPr>
          <p:nvPr/>
        </p:nvSpPr>
        <p:spPr bwMode="auto">
          <a:xfrm flipV="1">
            <a:off x="7412038" y="3632200"/>
            <a:ext cx="1023937" cy="447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3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84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85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85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71" grpId="0" animBg="1"/>
      <p:bldP spid="850972" grpId="0" animBg="1"/>
      <p:bldP spid="850972" grpId="1" animBg="1"/>
      <p:bldP spid="850973" grpId="0" animBg="1"/>
      <p:bldP spid="850973" grpId="1" animBg="1"/>
      <p:bldP spid="850980" grpId="0" animBg="1"/>
      <p:bldP spid="850980" grpId="1" animBg="1"/>
      <p:bldP spid="850981" grpId="0" animBg="1"/>
      <p:bldP spid="8509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B30E-F847-4FD2-B0F1-7A480E501C61}" type="slidenum">
              <a:rPr lang="en-US"/>
              <a:pPr/>
              <a:t>2</a:t>
            </a:fld>
            <a:endParaRPr lang="en-US"/>
          </a:p>
        </p:txBody>
      </p:sp>
      <p:pic>
        <p:nvPicPr>
          <p:cNvPr id="832624" name="Picture 1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77" name="Rectangle 65"/>
          <p:cNvSpPr>
            <a:spLocks noChangeArrowheads="1"/>
          </p:cNvSpPr>
          <p:nvPr/>
        </p:nvSpPr>
        <p:spPr bwMode="auto">
          <a:xfrm rot="1680000">
            <a:off x="792163" y="933450"/>
            <a:ext cx="1958975" cy="2014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626" name="Group 114"/>
          <p:cNvGrpSpPr>
            <a:grpSpLocks/>
          </p:cNvGrpSpPr>
          <p:nvPr/>
        </p:nvGrpSpPr>
        <p:grpSpPr bwMode="auto">
          <a:xfrm>
            <a:off x="228600" y="1187450"/>
            <a:ext cx="2819400" cy="1139825"/>
            <a:chOff x="144" y="748"/>
            <a:chExt cx="1776" cy="718"/>
          </a:xfrm>
        </p:grpSpPr>
        <p:pic>
          <p:nvPicPr>
            <p:cNvPr id="832575" name="Picture 6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748"/>
              <a:ext cx="167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2576" name="Oval 64" descr="20%"/>
            <p:cNvSpPr>
              <a:spLocks noChangeArrowheads="1"/>
            </p:cNvSpPr>
            <p:nvPr/>
          </p:nvSpPr>
          <p:spPr bwMode="auto">
            <a:xfrm>
              <a:off x="144" y="794"/>
              <a:ext cx="1680" cy="672"/>
            </a:xfrm>
            <a:prstGeom prst="ellipse">
              <a:avLst/>
            </a:prstGeom>
            <a:pattFill prst="pct20">
              <a:fgClr>
                <a:srgbClr val="FF00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578" name="Oval 66"/>
            <p:cNvSpPr>
              <a:spLocks noChangeArrowheads="1"/>
            </p:cNvSpPr>
            <p:nvPr/>
          </p:nvSpPr>
          <p:spPr bwMode="auto">
            <a:xfrm>
              <a:off x="144" y="794"/>
              <a:ext cx="1680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579" name="Rectangle 67" descr="20%"/>
            <p:cNvSpPr>
              <a:spLocks noChangeArrowheads="1"/>
            </p:cNvSpPr>
            <p:nvPr/>
          </p:nvSpPr>
          <p:spPr bwMode="auto">
            <a:xfrm>
              <a:off x="305" y="1001"/>
              <a:ext cx="144" cy="240"/>
            </a:xfrm>
            <a:prstGeom prst="rect">
              <a:avLst/>
            </a:prstGeom>
            <a:pattFill prst="pct20">
              <a:fgClr>
                <a:srgbClr val="0000FF">
                  <a:alpha val="58000"/>
                </a:srgbClr>
              </a:fgClr>
              <a:bgClr>
                <a:schemeClr val="bg1">
                  <a:alpha val="58000"/>
                </a:schemeClr>
              </a:bgClr>
            </a:patt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2580" name="Picture 6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1174"/>
              <a:ext cx="15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2583" name="Line 71"/>
            <p:cNvSpPr>
              <a:spLocks noChangeShapeType="1"/>
            </p:cNvSpPr>
            <p:nvPr/>
          </p:nvSpPr>
          <p:spPr bwMode="auto">
            <a:xfrm flipH="1">
              <a:off x="339" y="840"/>
              <a:ext cx="259" cy="5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32584" name="Picture 7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1296"/>
              <a:ext cx="17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2628" name="Group 116"/>
          <p:cNvGrpSpPr>
            <a:grpSpLocks/>
          </p:cNvGrpSpPr>
          <p:nvPr/>
        </p:nvGrpSpPr>
        <p:grpSpPr bwMode="auto">
          <a:xfrm>
            <a:off x="0" y="1143000"/>
            <a:ext cx="9144000" cy="1295400"/>
            <a:chOff x="0" y="720"/>
            <a:chExt cx="5760" cy="816"/>
          </a:xfrm>
        </p:grpSpPr>
        <p:sp>
          <p:nvSpPr>
            <p:cNvPr id="832574" name="Line 62"/>
            <p:cNvSpPr>
              <a:spLocks noChangeShapeType="1"/>
            </p:cNvSpPr>
            <p:nvPr/>
          </p:nvSpPr>
          <p:spPr bwMode="auto">
            <a:xfrm>
              <a:off x="2355" y="720"/>
              <a:ext cx="0" cy="8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81" name="Line 69"/>
            <p:cNvSpPr>
              <a:spLocks noChangeShapeType="1"/>
            </p:cNvSpPr>
            <p:nvPr/>
          </p:nvSpPr>
          <p:spPr bwMode="auto">
            <a:xfrm>
              <a:off x="0" y="1536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85" name="Line 73"/>
            <p:cNvSpPr>
              <a:spLocks noChangeShapeType="1"/>
            </p:cNvSpPr>
            <p:nvPr/>
          </p:nvSpPr>
          <p:spPr bwMode="auto">
            <a:xfrm>
              <a:off x="0" y="720"/>
              <a:ext cx="236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2625" name="Group 113"/>
          <p:cNvGrpSpPr>
            <a:grpSpLocks/>
          </p:cNvGrpSpPr>
          <p:nvPr/>
        </p:nvGrpSpPr>
        <p:grpSpPr bwMode="auto">
          <a:xfrm>
            <a:off x="2133600" y="304800"/>
            <a:ext cx="6172200" cy="1690688"/>
            <a:chOff x="1344" y="192"/>
            <a:chExt cx="3888" cy="1065"/>
          </a:xfrm>
        </p:grpSpPr>
        <p:pic>
          <p:nvPicPr>
            <p:cNvPr id="832623" name="Picture 1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92"/>
              <a:ext cx="348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30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672"/>
              <a:ext cx="1241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2531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457"/>
              <a:ext cx="182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2605" name="Picture 9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825"/>
              <a:ext cx="126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2606" name="Rectangle 94"/>
            <p:cNvSpPr>
              <a:spLocks noChangeArrowheads="1"/>
            </p:cNvSpPr>
            <p:nvPr/>
          </p:nvSpPr>
          <p:spPr bwMode="auto">
            <a:xfrm>
              <a:off x="2596" y="811"/>
              <a:ext cx="996" cy="2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2607" name="Line 95"/>
          <p:cNvSpPr>
            <a:spLocks noChangeShapeType="1"/>
          </p:cNvSpPr>
          <p:nvPr/>
        </p:nvSpPr>
        <p:spPr bwMode="auto">
          <a:xfrm flipV="1">
            <a:off x="7623175" y="1416050"/>
            <a:ext cx="182563" cy="182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2608" name="Group 96"/>
          <p:cNvGrpSpPr>
            <a:grpSpLocks/>
          </p:cNvGrpSpPr>
          <p:nvPr/>
        </p:nvGrpSpPr>
        <p:grpSpPr bwMode="auto">
          <a:xfrm>
            <a:off x="7696200" y="190500"/>
            <a:ext cx="1371600" cy="758825"/>
            <a:chOff x="4825" y="120"/>
            <a:chExt cx="864" cy="478"/>
          </a:xfrm>
        </p:grpSpPr>
        <p:pic>
          <p:nvPicPr>
            <p:cNvPr id="832609" name="Picture 9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44"/>
              <a:ext cx="617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2610" name="Picture 9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2611" name="Picture 9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2612" name="Rectangle 100"/>
            <p:cNvSpPr>
              <a:spLocks noChangeArrowheads="1"/>
            </p:cNvSpPr>
            <p:nvPr/>
          </p:nvSpPr>
          <p:spPr bwMode="auto">
            <a:xfrm>
              <a:off x="4825" y="120"/>
              <a:ext cx="864" cy="47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2613" name="Line 101"/>
          <p:cNvSpPr>
            <a:spLocks noChangeShapeType="1"/>
          </p:cNvSpPr>
          <p:nvPr/>
        </p:nvSpPr>
        <p:spPr bwMode="auto">
          <a:xfrm flipV="1">
            <a:off x="8494713" y="457200"/>
            <a:ext cx="182562" cy="182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2614" name="Picture 1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907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2615" name="Group 103"/>
          <p:cNvGrpSpPr>
            <a:grpSpLocks/>
          </p:cNvGrpSpPr>
          <p:nvPr/>
        </p:nvGrpSpPr>
        <p:grpSpPr bwMode="auto">
          <a:xfrm>
            <a:off x="4267200" y="2057400"/>
            <a:ext cx="4587875" cy="304800"/>
            <a:chOff x="2688" y="1296"/>
            <a:chExt cx="2890" cy="192"/>
          </a:xfrm>
        </p:grpSpPr>
        <p:pic>
          <p:nvPicPr>
            <p:cNvPr id="832616" name="Picture 10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01"/>
              <a:ext cx="17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2617" name="Picture 10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2629" name="Picture 1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470275"/>
            <a:ext cx="3413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30" name="Picture 1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506788"/>
            <a:ext cx="34131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31" name="Picture 1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3529013"/>
            <a:ext cx="3413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32" name="Picture 1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9416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33" name="Picture 1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620963"/>
            <a:ext cx="4175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634" name="Line 122"/>
          <p:cNvSpPr>
            <a:spLocks noChangeShapeType="1"/>
          </p:cNvSpPr>
          <p:nvPr/>
        </p:nvSpPr>
        <p:spPr bwMode="auto">
          <a:xfrm>
            <a:off x="2132013" y="3352800"/>
            <a:ext cx="5411787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635" name="Line 123"/>
          <p:cNvSpPr>
            <a:spLocks noChangeShapeType="1"/>
          </p:cNvSpPr>
          <p:nvPr/>
        </p:nvSpPr>
        <p:spPr bwMode="auto">
          <a:xfrm flipV="1">
            <a:off x="2132013" y="3352800"/>
            <a:ext cx="5411787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2636" name="Picture 1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803525"/>
            <a:ext cx="151606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37" name="Picture 1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132388"/>
            <a:ext cx="11382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38" name="Picture 1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32388"/>
            <a:ext cx="11382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39" name="Picture 1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02300"/>
            <a:ext cx="5937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40" name="Picture 1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132388"/>
            <a:ext cx="11001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41" name="Picture 1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813050"/>
            <a:ext cx="1495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642" name="Line 130"/>
          <p:cNvSpPr>
            <a:spLocks noChangeShapeType="1"/>
          </p:cNvSpPr>
          <p:nvPr/>
        </p:nvSpPr>
        <p:spPr bwMode="auto">
          <a:xfrm flipH="1">
            <a:off x="5456238" y="2897188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2643" name="Picture 1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6211888"/>
            <a:ext cx="16859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44" name="Picture 1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5063"/>
            <a:ext cx="23114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62" name="Picture 1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3050"/>
            <a:ext cx="161131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646" name="Line 134"/>
          <p:cNvSpPr>
            <a:spLocks noChangeShapeType="1"/>
          </p:cNvSpPr>
          <p:nvPr/>
        </p:nvSpPr>
        <p:spPr bwMode="auto">
          <a:xfrm>
            <a:off x="1981200" y="5662613"/>
            <a:ext cx="1066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647" name="Line 135"/>
          <p:cNvSpPr>
            <a:spLocks noChangeShapeType="1"/>
          </p:cNvSpPr>
          <p:nvPr/>
        </p:nvSpPr>
        <p:spPr bwMode="auto">
          <a:xfrm>
            <a:off x="4051300" y="5129213"/>
            <a:ext cx="1066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2661" name="Group 149"/>
          <p:cNvGrpSpPr>
            <a:grpSpLocks/>
          </p:cNvGrpSpPr>
          <p:nvPr/>
        </p:nvGrpSpPr>
        <p:grpSpPr bwMode="auto">
          <a:xfrm>
            <a:off x="5410200" y="6211888"/>
            <a:ext cx="2743200" cy="417512"/>
            <a:chOff x="3408" y="3913"/>
            <a:chExt cx="1728" cy="263"/>
          </a:xfrm>
        </p:grpSpPr>
        <p:pic>
          <p:nvPicPr>
            <p:cNvPr id="832649" name="Picture 1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3913"/>
              <a:ext cx="140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2650" name="Picture 1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9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2660" name="Picture 1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2420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52" name="Picture 1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168900"/>
            <a:ext cx="5937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653" name="Rectangle 141"/>
          <p:cNvSpPr>
            <a:spLocks noChangeArrowheads="1"/>
          </p:cNvSpPr>
          <p:nvPr/>
        </p:nvSpPr>
        <p:spPr bwMode="auto">
          <a:xfrm>
            <a:off x="1946275" y="5662613"/>
            <a:ext cx="1077913" cy="3571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654" name="Picture 1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324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2655" name="Group 143"/>
          <p:cNvGrpSpPr>
            <a:grpSpLocks/>
          </p:cNvGrpSpPr>
          <p:nvPr/>
        </p:nvGrpSpPr>
        <p:grpSpPr bwMode="auto">
          <a:xfrm>
            <a:off x="6019800" y="4724400"/>
            <a:ext cx="731838" cy="381000"/>
            <a:chOff x="4368" y="2976"/>
            <a:chExt cx="461" cy="240"/>
          </a:xfrm>
        </p:grpSpPr>
        <p:pic>
          <p:nvPicPr>
            <p:cNvPr id="832656" name="Picture 1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976"/>
              <a:ext cx="39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2657" name="AutoShape 145"/>
            <p:cNvSpPr>
              <a:spLocks/>
            </p:cNvSpPr>
            <p:nvPr/>
          </p:nvSpPr>
          <p:spPr bwMode="auto">
            <a:xfrm rot="-5400000">
              <a:off x="4551" y="2937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2658" name="Rectangle 1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9" name="Rectangle 1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2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832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832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3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83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83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3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3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32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32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83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83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3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3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3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3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500"/>
                                        <p:tgtEl>
                                          <p:spTgt spid="83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83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3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3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3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3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3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3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3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3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3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3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3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77" grpId="0" animBg="1"/>
      <p:bldP spid="832607" grpId="0" animBg="1"/>
      <p:bldP spid="832607" grpId="1" animBg="1"/>
      <p:bldP spid="832607" grpId="2" animBg="1"/>
      <p:bldP spid="832613" grpId="0" animBg="1"/>
      <p:bldP spid="832613" grpId="1" animBg="1"/>
      <p:bldP spid="832613" grpId="2" animBg="1"/>
      <p:bldP spid="832634" grpId="0" animBg="1"/>
      <p:bldP spid="832635" grpId="0" animBg="1"/>
      <p:bldP spid="832642" grpId="0" animBg="1"/>
      <p:bldP spid="832646" grpId="0" animBg="1"/>
      <p:bldP spid="832646" grpId="1" animBg="1"/>
      <p:bldP spid="832646" grpId="2" animBg="1"/>
      <p:bldP spid="832646" grpId="3" animBg="1"/>
      <p:bldP spid="832647" grpId="0" animBg="1"/>
      <p:bldP spid="832647" grpId="1" animBg="1"/>
      <p:bldP spid="832647" grpId="2" animBg="1"/>
      <p:bldP spid="832647" grpId="3" animBg="1"/>
      <p:bldP spid="832653" grpId="0" animBg="1"/>
      <p:bldP spid="83265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6E1A-A4B1-45EA-B048-88BF5FF1492B}" type="slidenum">
              <a:rPr lang="en-US"/>
              <a:pPr/>
              <a:t>20</a:t>
            </a:fld>
            <a:endParaRPr lang="en-US"/>
          </a:p>
        </p:txBody>
      </p:sp>
      <p:pic>
        <p:nvPicPr>
          <p:cNvPr id="852021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2018" name="Group 50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2019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2020" name="Picture 5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2012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97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4419600"/>
            <a:ext cx="227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979" name="Line 11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198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419600"/>
            <a:ext cx="2809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1982" name="Group 14"/>
          <p:cNvGrpSpPr>
            <a:grpSpLocks/>
          </p:cNvGrpSpPr>
          <p:nvPr/>
        </p:nvGrpSpPr>
        <p:grpSpPr bwMode="auto">
          <a:xfrm>
            <a:off x="1620838" y="3124200"/>
            <a:ext cx="6838950" cy="928688"/>
            <a:chOff x="1021" y="1344"/>
            <a:chExt cx="4308" cy="585"/>
          </a:xfrm>
        </p:grpSpPr>
        <p:pic>
          <p:nvPicPr>
            <p:cNvPr id="851983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158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84" name="Picture 1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1500"/>
              <a:ext cx="8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85" name="Picture 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1344"/>
              <a:ext cx="668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86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1502"/>
              <a:ext cx="8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87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15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1988" name="Group 20"/>
          <p:cNvGrpSpPr>
            <a:grpSpLocks/>
          </p:cNvGrpSpPr>
          <p:nvPr/>
        </p:nvGrpSpPr>
        <p:grpSpPr bwMode="auto">
          <a:xfrm>
            <a:off x="1390650" y="3048000"/>
            <a:ext cx="7697788" cy="1143000"/>
            <a:chOff x="876" y="1296"/>
            <a:chExt cx="4849" cy="720"/>
          </a:xfrm>
        </p:grpSpPr>
        <p:pic>
          <p:nvPicPr>
            <p:cNvPr id="851989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" y="1466"/>
              <a:ext cx="2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90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498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91" name="Picture 23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354"/>
              <a:ext cx="10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92" name="Picture 24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344"/>
              <a:ext cx="10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93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" y="1296"/>
              <a:ext cx="13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94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" y="1837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201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53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99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2733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97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155825"/>
            <a:ext cx="194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98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92300"/>
            <a:ext cx="26114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99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235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2017" name="Group 49"/>
          <p:cNvGrpSpPr>
            <a:grpSpLocks/>
          </p:cNvGrpSpPr>
          <p:nvPr/>
        </p:nvGrpSpPr>
        <p:grpSpPr bwMode="auto">
          <a:xfrm>
            <a:off x="152400" y="457200"/>
            <a:ext cx="8686800" cy="927100"/>
            <a:chOff x="96" y="288"/>
            <a:chExt cx="5472" cy="584"/>
          </a:xfrm>
        </p:grpSpPr>
        <p:pic>
          <p:nvPicPr>
            <p:cNvPr id="852001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523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2002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454"/>
              <a:ext cx="1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2015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77"/>
              <a:ext cx="58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2004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466"/>
              <a:ext cx="95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2005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88"/>
              <a:ext cx="1752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2006" name="Rectangle 38"/>
          <p:cNvSpPr>
            <a:spLocks noChangeArrowheads="1"/>
          </p:cNvSpPr>
          <p:nvPr/>
        </p:nvSpPr>
        <p:spPr bwMode="auto">
          <a:xfrm>
            <a:off x="7412038" y="3632200"/>
            <a:ext cx="1023937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07" name="Line 39"/>
          <p:cNvSpPr>
            <a:spLocks noChangeShapeType="1"/>
          </p:cNvSpPr>
          <p:nvPr/>
        </p:nvSpPr>
        <p:spPr bwMode="auto">
          <a:xfrm>
            <a:off x="7412038" y="3632200"/>
            <a:ext cx="1023937" cy="447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2008" name="Line 40"/>
          <p:cNvSpPr>
            <a:spLocks noChangeShapeType="1"/>
          </p:cNvSpPr>
          <p:nvPr/>
        </p:nvSpPr>
        <p:spPr bwMode="auto">
          <a:xfrm flipV="1">
            <a:off x="7412038" y="3632200"/>
            <a:ext cx="1023937" cy="447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200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174875"/>
            <a:ext cx="15144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201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11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10772E-7 L 0.01215 -0.19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9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6944E-7 L 0.01233 -0.2075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5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103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0712E-6 L 0.2073 -0.2098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51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0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5816E-6 L -0.10312 -0.2048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02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2668E-6 L -0.30052 -0.1999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5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0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454E-7 L -0.00069 -0.2013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52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0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EA8F-2F60-47E3-B287-E22FA164A15C}" type="slidenum">
              <a:rPr lang="en-US"/>
              <a:pPr/>
              <a:t>21</a:t>
            </a:fld>
            <a:endParaRPr lang="en-US"/>
          </a:p>
        </p:txBody>
      </p:sp>
      <p:pic>
        <p:nvPicPr>
          <p:cNvPr id="853046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3043" name="Group 51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3044" name="Picture 5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3045" name="Picture 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3038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299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828800"/>
            <a:ext cx="2095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299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3627438"/>
            <a:ext cx="1479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299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335338"/>
            <a:ext cx="16605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2997" name="Rectangle 5"/>
          <p:cNvSpPr>
            <a:spLocks noChangeArrowheads="1"/>
          </p:cNvSpPr>
          <p:nvPr/>
        </p:nvSpPr>
        <p:spPr bwMode="auto">
          <a:xfrm>
            <a:off x="6629400" y="3276600"/>
            <a:ext cx="1782763" cy="685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998" name="Line 6"/>
          <p:cNvSpPr>
            <a:spLocks noChangeShapeType="1"/>
          </p:cNvSpPr>
          <p:nvPr/>
        </p:nvSpPr>
        <p:spPr bwMode="auto">
          <a:xfrm flipH="1" flipV="1">
            <a:off x="7105650" y="2851150"/>
            <a:ext cx="385763" cy="420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29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3000" name="Line 8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30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4001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3002" name="Rectangle 10"/>
          <p:cNvSpPr>
            <a:spLocks noChangeArrowheads="1"/>
          </p:cNvSpPr>
          <p:nvPr/>
        </p:nvSpPr>
        <p:spPr bwMode="auto">
          <a:xfrm>
            <a:off x="6751638" y="2439988"/>
            <a:ext cx="639762" cy="393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3003" name="Group 11"/>
          <p:cNvGrpSpPr>
            <a:grpSpLocks/>
          </p:cNvGrpSpPr>
          <p:nvPr/>
        </p:nvGrpSpPr>
        <p:grpSpPr bwMode="auto">
          <a:xfrm>
            <a:off x="1123950" y="1066800"/>
            <a:ext cx="4895850" cy="3200400"/>
            <a:chOff x="708" y="672"/>
            <a:chExt cx="3084" cy="2016"/>
          </a:xfrm>
        </p:grpSpPr>
        <p:pic>
          <p:nvPicPr>
            <p:cNvPr id="853004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40"/>
              <a:ext cx="1144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3005" name="AutoShape 13"/>
            <p:cNvSpPr>
              <a:spLocks/>
            </p:cNvSpPr>
            <p:nvPr/>
          </p:nvSpPr>
          <p:spPr bwMode="auto">
            <a:xfrm rot="-5400000">
              <a:off x="1453" y="72"/>
              <a:ext cx="144" cy="1344"/>
            </a:xfrm>
            <a:prstGeom prst="leftBrace">
              <a:avLst>
                <a:gd name="adj1" fmla="val 77778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3006" name="Picture 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864"/>
              <a:ext cx="1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3007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864"/>
              <a:ext cx="1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3008" name="Line 16"/>
            <p:cNvSpPr>
              <a:spLocks noChangeShapeType="1"/>
            </p:cNvSpPr>
            <p:nvPr/>
          </p:nvSpPr>
          <p:spPr bwMode="auto">
            <a:xfrm>
              <a:off x="2460" y="864"/>
              <a:ext cx="0" cy="18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009" name="AutoShape 17"/>
            <p:cNvSpPr>
              <a:spLocks/>
            </p:cNvSpPr>
            <p:nvPr/>
          </p:nvSpPr>
          <p:spPr bwMode="auto">
            <a:xfrm rot="-5400000">
              <a:off x="3177" y="211"/>
              <a:ext cx="144" cy="1065"/>
            </a:xfrm>
            <a:prstGeom prst="leftBrace">
              <a:avLst>
                <a:gd name="adj1" fmla="val 61632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0" name="Line 18"/>
            <p:cNvSpPr>
              <a:spLocks noChangeShapeType="1"/>
            </p:cNvSpPr>
            <p:nvPr/>
          </p:nvSpPr>
          <p:spPr bwMode="auto">
            <a:xfrm flipH="1">
              <a:off x="3783" y="864"/>
              <a:ext cx="9" cy="18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3011" name="Picture 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" y="1238"/>
              <a:ext cx="1644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3042" name="Group 50"/>
          <p:cNvGrpSpPr>
            <a:grpSpLocks/>
          </p:cNvGrpSpPr>
          <p:nvPr/>
        </p:nvGrpSpPr>
        <p:grpSpPr bwMode="auto">
          <a:xfrm>
            <a:off x="152400" y="457200"/>
            <a:ext cx="8686800" cy="927100"/>
            <a:chOff x="96" y="288"/>
            <a:chExt cx="5472" cy="584"/>
          </a:xfrm>
        </p:grpSpPr>
        <p:pic>
          <p:nvPicPr>
            <p:cNvPr id="853013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523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3014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454"/>
              <a:ext cx="1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3040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77"/>
              <a:ext cx="58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3016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466"/>
              <a:ext cx="95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3017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88"/>
              <a:ext cx="1752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3018" name="Rectangle 26"/>
          <p:cNvSpPr>
            <a:spLocks noChangeArrowheads="1"/>
          </p:cNvSpPr>
          <p:nvPr/>
        </p:nvSpPr>
        <p:spPr bwMode="auto">
          <a:xfrm>
            <a:off x="6745288" y="2320925"/>
            <a:ext cx="1454150" cy="5397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19" name="AutoShape 27"/>
          <p:cNvSpPr>
            <a:spLocks/>
          </p:cNvSpPr>
          <p:nvPr/>
        </p:nvSpPr>
        <p:spPr bwMode="auto">
          <a:xfrm rot="-5400000">
            <a:off x="7387432" y="267493"/>
            <a:ext cx="228600" cy="2741613"/>
          </a:xfrm>
          <a:prstGeom prst="leftBrace">
            <a:avLst>
              <a:gd name="adj1" fmla="val 9994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3020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302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302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4419600"/>
            <a:ext cx="227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302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3025" name="Line 3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3029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419600"/>
            <a:ext cx="2809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3030" name="Group 38"/>
          <p:cNvGrpSpPr>
            <a:grpSpLocks/>
          </p:cNvGrpSpPr>
          <p:nvPr/>
        </p:nvGrpSpPr>
        <p:grpSpPr bwMode="auto">
          <a:xfrm>
            <a:off x="36513" y="2971800"/>
            <a:ext cx="3810000" cy="1216025"/>
            <a:chOff x="48" y="1872"/>
            <a:chExt cx="2400" cy="766"/>
          </a:xfrm>
        </p:grpSpPr>
        <p:sp>
          <p:nvSpPr>
            <p:cNvPr id="853031" name="Rectangle 39"/>
            <p:cNvSpPr>
              <a:spLocks noChangeArrowheads="1"/>
            </p:cNvSpPr>
            <p:nvPr/>
          </p:nvSpPr>
          <p:spPr bwMode="auto">
            <a:xfrm>
              <a:off x="48" y="1872"/>
              <a:ext cx="2400" cy="7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3032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1920"/>
              <a:ext cx="234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3033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088"/>
              <a:ext cx="233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3034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2274"/>
              <a:ext cx="143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3035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2458"/>
              <a:ext cx="187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3036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37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623148" y="3292081"/>
            <a:ext cx="1010589" cy="480341"/>
            <a:chOff x="4623148" y="3292081"/>
            <a:chExt cx="1010589" cy="48034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7035" y="3292081"/>
              <a:ext cx="968479" cy="2248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3148" y="3561883"/>
              <a:ext cx="1010589" cy="2105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animBg="1"/>
      <p:bldP spid="852998" grpId="0" animBg="1"/>
      <p:bldP spid="853002" grpId="0" animBg="1"/>
      <p:bldP spid="853018" grpId="0" animBg="1"/>
      <p:bldP spid="853018" grpId="1" animBg="1"/>
      <p:bldP spid="8530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F279-4177-4599-89C6-FA73DE318CFD}" type="slidenum">
              <a:rPr lang="en-US"/>
              <a:pPr/>
              <a:t>22</a:t>
            </a:fld>
            <a:endParaRPr lang="en-US"/>
          </a:p>
        </p:txBody>
      </p:sp>
      <p:pic>
        <p:nvPicPr>
          <p:cNvPr id="854071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4068" name="Group 52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4069" name="Picture 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70" name="Picture 5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4065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7572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401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4419600"/>
            <a:ext cx="227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1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419600"/>
            <a:ext cx="2809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20" name="AutoShape 4"/>
          <p:cNvSpPr>
            <a:spLocks/>
          </p:cNvSpPr>
          <p:nvPr/>
        </p:nvSpPr>
        <p:spPr bwMode="auto">
          <a:xfrm rot="-5400000">
            <a:off x="4898232" y="2123281"/>
            <a:ext cx="228600" cy="1773237"/>
          </a:xfrm>
          <a:prstGeom prst="leftBrace">
            <a:avLst>
              <a:gd name="adj1" fmla="val 64641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21" name="AutoShape 5"/>
          <p:cNvSpPr>
            <a:spLocks/>
          </p:cNvSpPr>
          <p:nvPr/>
        </p:nvSpPr>
        <p:spPr bwMode="auto">
          <a:xfrm rot="-5400000">
            <a:off x="7349332" y="2202656"/>
            <a:ext cx="228600" cy="1462087"/>
          </a:xfrm>
          <a:prstGeom prst="leftBrace">
            <a:avLst>
              <a:gd name="adj1" fmla="val 53299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402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74663"/>
            <a:ext cx="44656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23" name="AutoShape 7"/>
          <p:cNvSpPr>
            <a:spLocks/>
          </p:cNvSpPr>
          <p:nvPr/>
        </p:nvSpPr>
        <p:spPr bwMode="auto">
          <a:xfrm rot="-5400000">
            <a:off x="2343150" y="1143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402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20725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968500"/>
            <a:ext cx="1778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26" name="Line 10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402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120967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2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2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6479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30" name="Line 14"/>
          <p:cNvSpPr>
            <a:spLocks noChangeShapeType="1"/>
          </p:cNvSpPr>
          <p:nvPr/>
        </p:nvSpPr>
        <p:spPr bwMode="auto">
          <a:xfrm flipH="1">
            <a:off x="6005513" y="1371600"/>
            <a:ext cx="14287" cy="2895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31" name="Line 15"/>
          <p:cNvSpPr>
            <a:spLocks noChangeShapeType="1"/>
          </p:cNvSpPr>
          <p:nvPr/>
        </p:nvSpPr>
        <p:spPr bwMode="auto">
          <a:xfrm>
            <a:off x="3905250" y="1371600"/>
            <a:ext cx="0" cy="2895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403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362200"/>
            <a:ext cx="13620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3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3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371600"/>
            <a:ext cx="2095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3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828800"/>
            <a:ext cx="2095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37" name="AutoShape 21"/>
          <p:cNvSpPr>
            <a:spLocks/>
          </p:cNvSpPr>
          <p:nvPr/>
        </p:nvSpPr>
        <p:spPr bwMode="auto">
          <a:xfrm rot="-5400000">
            <a:off x="5042694" y="335756"/>
            <a:ext cx="228600" cy="1690688"/>
          </a:xfrm>
          <a:prstGeom prst="leftBrace">
            <a:avLst>
              <a:gd name="adj1" fmla="val 6163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403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3122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39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889500"/>
            <a:ext cx="228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41" name="Line 25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4044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410200"/>
            <a:ext cx="2532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45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410200"/>
            <a:ext cx="2949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46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965325"/>
            <a:ext cx="2571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47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371600"/>
            <a:ext cx="2095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67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72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4048" name="AutoShape 32"/>
          <p:cNvSpPr>
            <a:spLocks/>
          </p:cNvSpPr>
          <p:nvPr/>
        </p:nvSpPr>
        <p:spPr bwMode="auto">
          <a:xfrm rot="-5400000">
            <a:off x="7387432" y="267493"/>
            <a:ext cx="228600" cy="2741613"/>
          </a:xfrm>
          <a:prstGeom prst="leftBrace">
            <a:avLst>
              <a:gd name="adj1" fmla="val 9994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49" name="Line 33"/>
          <p:cNvSpPr>
            <a:spLocks noChangeShapeType="1"/>
          </p:cNvSpPr>
          <p:nvPr/>
        </p:nvSpPr>
        <p:spPr bwMode="auto">
          <a:xfrm flipV="1">
            <a:off x="2819400" y="3429000"/>
            <a:ext cx="1676400" cy="1447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0" name="Line 34"/>
          <p:cNvSpPr>
            <a:spLocks noChangeShapeType="1"/>
          </p:cNvSpPr>
          <p:nvPr/>
        </p:nvSpPr>
        <p:spPr bwMode="auto">
          <a:xfrm flipH="1" flipV="1">
            <a:off x="7467600" y="3581400"/>
            <a:ext cx="990600" cy="1828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1" name="Line 35"/>
          <p:cNvSpPr>
            <a:spLocks noChangeShapeType="1"/>
          </p:cNvSpPr>
          <p:nvPr/>
        </p:nvSpPr>
        <p:spPr bwMode="auto">
          <a:xfrm flipV="1">
            <a:off x="6172200" y="4113213"/>
            <a:ext cx="3810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4052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3200400"/>
            <a:ext cx="1474787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53" name="Rectangle 37"/>
          <p:cNvSpPr>
            <a:spLocks noChangeArrowheads="1"/>
          </p:cNvSpPr>
          <p:nvPr/>
        </p:nvSpPr>
        <p:spPr bwMode="auto">
          <a:xfrm>
            <a:off x="4419600" y="3709988"/>
            <a:ext cx="1216025" cy="374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62" name="AutoShape 46"/>
          <p:cNvSpPr>
            <a:spLocks/>
          </p:cNvSpPr>
          <p:nvPr/>
        </p:nvSpPr>
        <p:spPr bwMode="auto">
          <a:xfrm rot="-5400000">
            <a:off x="2283619" y="1707356"/>
            <a:ext cx="228600" cy="2605088"/>
          </a:xfrm>
          <a:prstGeom prst="leftBrace">
            <a:avLst>
              <a:gd name="adj1" fmla="val 94965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63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64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83" name="Rectangle 67"/>
          <p:cNvSpPr>
            <a:spLocks noChangeArrowheads="1"/>
          </p:cNvSpPr>
          <p:nvPr/>
        </p:nvSpPr>
        <p:spPr bwMode="auto">
          <a:xfrm>
            <a:off x="1727200" y="1936750"/>
            <a:ext cx="1362075" cy="438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84" name="Rectangle 68"/>
          <p:cNvSpPr>
            <a:spLocks noChangeArrowheads="1"/>
          </p:cNvSpPr>
          <p:nvPr/>
        </p:nvSpPr>
        <p:spPr bwMode="auto">
          <a:xfrm>
            <a:off x="1150938" y="2486025"/>
            <a:ext cx="2514600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4086" name="Group 70"/>
          <p:cNvGrpSpPr>
            <a:grpSpLocks/>
          </p:cNvGrpSpPr>
          <p:nvPr/>
        </p:nvGrpSpPr>
        <p:grpSpPr bwMode="auto">
          <a:xfrm>
            <a:off x="12700" y="2133600"/>
            <a:ext cx="1708150" cy="1552575"/>
            <a:chOff x="8" y="1344"/>
            <a:chExt cx="1076" cy="978"/>
          </a:xfrm>
        </p:grpSpPr>
        <p:pic>
          <p:nvPicPr>
            <p:cNvPr id="854078" name="Picture 6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968"/>
              <a:ext cx="97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4080" name="Picture 6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163"/>
              <a:ext cx="81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4081" name="Line 65"/>
            <p:cNvSpPr>
              <a:spLocks noChangeShapeType="1"/>
            </p:cNvSpPr>
            <p:nvPr/>
          </p:nvSpPr>
          <p:spPr bwMode="auto">
            <a:xfrm flipV="1">
              <a:off x="336" y="1344"/>
              <a:ext cx="271" cy="6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082" name="Line 66"/>
            <p:cNvSpPr>
              <a:spLocks noChangeShapeType="1"/>
            </p:cNvSpPr>
            <p:nvPr/>
          </p:nvSpPr>
          <p:spPr bwMode="auto">
            <a:xfrm flipV="1">
              <a:off x="336" y="1776"/>
              <a:ext cx="38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085" name="Line 69"/>
            <p:cNvSpPr>
              <a:spLocks noChangeShapeType="1"/>
            </p:cNvSpPr>
            <p:nvPr/>
          </p:nvSpPr>
          <p:spPr bwMode="auto">
            <a:xfrm>
              <a:off x="604" y="1344"/>
              <a:ext cx="48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4087" name="Group 71"/>
          <p:cNvGrpSpPr>
            <a:grpSpLocks/>
          </p:cNvGrpSpPr>
          <p:nvPr/>
        </p:nvGrpSpPr>
        <p:grpSpPr bwMode="auto">
          <a:xfrm>
            <a:off x="315913" y="1447800"/>
            <a:ext cx="1400175" cy="414338"/>
            <a:chOff x="199" y="912"/>
            <a:chExt cx="882" cy="261"/>
          </a:xfrm>
        </p:grpSpPr>
        <p:pic>
          <p:nvPicPr>
            <p:cNvPr id="854076" name="Picture 6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912"/>
              <a:ext cx="71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4075" name="Picture 5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4237">
              <a:off x="912" y="1107"/>
              <a:ext cx="169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5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85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85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0" grpId="0" animBg="1"/>
      <p:bldP spid="854021" grpId="0" animBg="1"/>
      <p:bldP spid="854049" grpId="0" animBg="1"/>
      <p:bldP spid="854049" grpId="1" animBg="1"/>
      <p:bldP spid="854050" grpId="0" animBg="1"/>
      <p:bldP spid="854050" grpId="1" animBg="1"/>
      <p:bldP spid="854051" grpId="0" animBg="1"/>
      <p:bldP spid="854051" grpId="1" animBg="1"/>
      <p:bldP spid="854053" grpId="0" animBg="1"/>
      <p:bldP spid="854053" grpId="1" animBg="1"/>
      <p:bldP spid="854062" grpId="0" animBg="1"/>
      <p:bldP spid="854083" grpId="0" animBg="1"/>
      <p:bldP spid="8540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DF2B-919D-4454-A821-96F3DB3EFF1F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855103" name="Group 63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5104" name="Picture 6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105" name="Picture 6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5102" name="Picture 6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72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43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50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20725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74663"/>
            <a:ext cx="44656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48" name="Line 8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50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30863"/>
            <a:ext cx="601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52" name="AutoShape 12"/>
          <p:cNvSpPr>
            <a:spLocks/>
          </p:cNvSpPr>
          <p:nvPr/>
        </p:nvSpPr>
        <p:spPr bwMode="auto">
          <a:xfrm>
            <a:off x="1447800" y="5602288"/>
            <a:ext cx="152400" cy="1114425"/>
          </a:xfrm>
          <a:prstGeom prst="leftBrace">
            <a:avLst>
              <a:gd name="adj1" fmla="val 60938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505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6749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5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7320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5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554288"/>
            <a:ext cx="1323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56" name="Line 16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505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98738"/>
            <a:ext cx="647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58" name="Line 18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59" name="Line 19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506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276600"/>
            <a:ext cx="9461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905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56540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76600"/>
            <a:ext cx="15890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895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66" name="Line 26"/>
          <p:cNvSpPr>
            <a:spLocks noChangeShapeType="1"/>
          </p:cNvSpPr>
          <p:nvPr/>
        </p:nvSpPr>
        <p:spPr bwMode="auto">
          <a:xfrm flipH="1">
            <a:off x="5711825" y="4114800"/>
            <a:ext cx="471488" cy="36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67" name="Line 27"/>
          <p:cNvSpPr>
            <a:spLocks noChangeShapeType="1"/>
          </p:cNvSpPr>
          <p:nvPr/>
        </p:nvSpPr>
        <p:spPr bwMode="auto">
          <a:xfrm flipH="1">
            <a:off x="7620000" y="4114800"/>
            <a:ext cx="3048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5068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287713"/>
            <a:ext cx="9842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69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3276600"/>
            <a:ext cx="15890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70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4495800"/>
            <a:ext cx="17033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71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495800"/>
            <a:ext cx="23082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7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03488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5073" name="Group 33"/>
          <p:cNvGrpSpPr>
            <a:grpSpLocks/>
          </p:cNvGrpSpPr>
          <p:nvPr/>
        </p:nvGrpSpPr>
        <p:grpSpPr bwMode="auto">
          <a:xfrm>
            <a:off x="301625" y="1752600"/>
            <a:ext cx="7394575" cy="415925"/>
            <a:chOff x="190" y="1104"/>
            <a:chExt cx="4658" cy="262"/>
          </a:xfrm>
        </p:grpSpPr>
        <p:pic>
          <p:nvPicPr>
            <p:cNvPr id="855074" name="Picture 3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118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75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104"/>
              <a:ext cx="12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76" name="Picture 3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" y="1200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77" name="Picture 3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1116"/>
              <a:ext cx="4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78" name="Picture 3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1104"/>
              <a:ext cx="184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5079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554288"/>
            <a:ext cx="23447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5080" name="Group 40"/>
          <p:cNvGrpSpPr>
            <a:grpSpLocks/>
          </p:cNvGrpSpPr>
          <p:nvPr/>
        </p:nvGrpSpPr>
        <p:grpSpPr bwMode="auto">
          <a:xfrm>
            <a:off x="2613025" y="4386263"/>
            <a:ext cx="6340475" cy="1085850"/>
            <a:chOff x="1646" y="2763"/>
            <a:chExt cx="3994" cy="684"/>
          </a:xfrm>
        </p:grpSpPr>
        <p:pic>
          <p:nvPicPr>
            <p:cNvPr id="855081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3000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82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" y="2965"/>
              <a:ext cx="2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83" name="Picture 43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2812"/>
              <a:ext cx="10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84" name="Picture 44" descr="txp_fig"/>
            <p:cNvPicPr preferRelativeResize="0"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2811"/>
              <a:ext cx="10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85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" y="2763"/>
              <a:ext cx="13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86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3256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5087" name="Picture 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816475"/>
            <a:ext cx="647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88" name="Picture 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514600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90" name="Line 50"/>
          <p:cNvSpPr>
            <a:spLocks noChangeShapeType="1"/>
          </p:cNvSpPr>
          <p:nvPr/>
        </p:nvSpPr>
        <p:spPr bwMode="auto">
          <a:xfrm flipH="1">
            <a:off x="4779963" y="3829050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91" name="Line 51"/>
          <p:cNvSpPr>
            <a:spLocks noChangeShapeType="1"/>
          </p:cNvSpPr>
          <p:nvPr/>
        </p:nvSpPr>
        <p:spPr bwMode="auto">
          <a:xfrm flipH="1">
            <a:off x="6516688" y="3271838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92" name="Line 52"/>
          <p:cNvSpPr>
            <a:spLocks noChangeShapeType="1"/>
          </p:cNvSpPr>
          <p:nvPr/>
        </p:nvSpPr>
        <p:spPr bwMode="auto">
          <a:xfrm flipH="1">
            <a:off x="7742238" y="3802063"/>
            <a:ext cx="9779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93" name="Line 53"/>
          <p:cNvSpPr>
            <a:spLocks noChangeShapeType="1"/>
          </p:cNvSpPr>
          <p:nvPr/>
        </p:nvSpPr>
        <p:spPr bwMode="auto">
          <a:xfrm flipH="1">
            <a:off x="4441825" y="3271838"/>
            <a:ext cx="99695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94" name="Rectangle 54"/>
          <p:cNvSpPr>
            <a:spLocks noChangeArrowheads="1"/>
          </p:cNvSpPr>
          <p:nvPr/>
        </p:nvSpPr>
        <p:spPr bwMode="auto">
          <a:xfrm>
            <a:off x="1535113" y="3811588"/>
            <a:ext cx="1004887" cy="320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95" name="Rectangle 55"/>
          <p:cNvSpPr>
            <a:spLocks noChangeArrowheads="1"/>
          </p:cNvSpPr>
          <p:nvPr/>
        </p:nvSpPr>
        <p:spPr bwMode="auto">
          <a:xfrm>
            <a:off x="6165850" y="3802063"/>
            <a:ext cx="987425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96" name="Rectangle 56"/>
          <p:cNvSpPr>
            <a:spLocks noChangeArrowheads="1"/>
          </p:cNvSpPr>
          <p:nvPr/>
        </p:nvSpPr>
        <p:spPr bwMode="auto">
          <a:xfrm>
            <a:off x="1233488" y="3260725"/>
            <a:ext cx="1600200" cy="3381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97" name="Rectangle 57"/>
          <p:cNvSpPr>
            <a:spLocks noChangeArrowheads="1"/>
          </p:cNvSpPr>
          <p:nvPr/>
        </p:nvSpPr>
        <p:spPr bwMode="auto">
          <a:xfrm>
            <a:off x="7421563" y="3262313"/>
            <a:ext cx="1600200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98" name="Line 58"/>
          <p:cNvSpPr>
            <a:spLocks noChangeShapeType="1"/>
          </p:cNvSpPr>
          <p:nvPr/>
        </p:nvSpPr>
        <p:spPr bwMode="auto">
          <a:xfrm flipV="1">
            <a:off x="7391400" y="2133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99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100" name="Rectangle 6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5101" name="Picture 6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5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5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5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85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85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5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5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5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8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85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5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5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5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5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85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4" dur="500"/>
                                        <p:tgtEl>
                                          <p:spTgt spid="85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85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6" dur="500"/>
                                        <p:tgtEl>
                                          <p:spTgt spid="85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5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5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5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5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3" grpId="0" animBg="1"/>
      <p:bldP spid="855052" grpId="0" animBg="1"/>
      <p:bldP spid="855056" grpId="0" animBg="1"/>
      <p:bldP spid="855058" grpId="0" animBg="1"/>
      <p:bldP spid="855059" grpId="0" animBg="1"/>
      <p:bldP spid="855066" grpId="0" animBg="1"/>
      <p:bldP spid="855066" grpId="1" animBg="1"/>
      <p:bldP spid="855067" grpId="0" animBg="1"/>
      <p:bldP spid="855067" grpId="1" animBg="1"/>
      <p:bldP spid="855090" grpId="0" animBg="1"/>
      <p:bldP spid="855090" grpId="1" animBg="1"/>
      <p:bldP spid="855091" grpId="0" animBg="1"/>
      <p:bldP spid="855091" grpId="1" animBg="1"/>
      <p:bldP spid="855092" grpId="0" animBg="1"/>
      <p:bldP spid="855092" grpId="1" animBg="1"/>
      <p:bldP spid="855093" grpId="0" animBg="1"/>
      <p:bldP spid="855093" grpId="1" animBg="1"/>
      <p:bldP spid="855094" grpId="0" animBg="1"/>
      <p:bldP spid="855094" grpId="1" animBg="1"/>
      <p:bldP spid="855095" grpId="0" animBg="1"/>
      <p:bldP spid="855095" grpId="1" animBg="1"/>
      <p:bldP spid="855096" grpId="0" animBg="1"/>
      <p:bldP spid="855096" grpId="1" animBg="1"/>
      <p:bldP spid="855097" grpId="0" animBg="1"/>
      <p:bldP spid="855097" grpId="1" animBg="1"/>
      <p:bldP spid="855098" grpId="0" animBg="1"/>
      <p:bldP spid="855098" grpId="1" animBg="1"/>
      <p:bldP spid="855098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3DE-D679-4ECF-A38E-E35CA603503B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856131" name="Group 67"/>
          <p:cNvGrpSpPr>
            <a:grpSpLocks/>
          </p:cNvGrpSpPr>
          <p:nvPr/>
        </p:nvGrpSpPr>
        <p:grpSpPr bwMode="auto">
          <a:xfrm>
            <a:off x="1447800" y="5602288"/>
            <a:ext cx="6165850" cy="1114425"/>
            <a:chOff x="912" y="3529"/>
            <a:chExt cx="3884" cy="702"/>
          </a:xfrm>
        </p:grpSpPr>
        <p:pic>
          <p:nvPicPr>
            <p:cNvPr id="856129" name="Picture 6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547"/>
              <a:ext cx="37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6130" name="AutoShape 66"/>
            <p:cNvSpPr>
              <a:spLocks/>
            </p:cNvSpPr>
            <p:nvPr/>
          </p:nvSpPr>
          <p:spPr bwMode="auto">
            <a:xfrm>
              <a:off x="912" y="3529"/>
              <a:ext cx="96" cy="702"/>
            </a:xfrm>
            <a:prstGeom prst="leftBrace">
              <a:avLst>
                <a:gd name="adj1" fmla="val 60938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6128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6125" name="Group 61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6126" name="Picture 6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27" name="Picture 6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6124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72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6066" name="Group 2"/>
          <p:cNvGrpSpPr>
            <a:grpSpLocks/>
          </p:cNvGrpSpPr>
          <p:nvPr/>
        </p:nvGrpSpPr>
        <p:grpSpPr bwMode="auto">
          <a:xfrm>
            <a:off x="2613025" y="4386263"/>
            <a:ext cx="6340475" cy="1085850"/>
            <a:chOff x="1646" y="2763"/>
            <a:chExt cx="3994" cy="684"/>
          </a:xfrm>
        </p:grpSpPr>
        <p:pic>
          <p:nvPicPr>
            <p:cNvPr id="856067" name="Picture 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3000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68" name="Picture 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" y="2965"/>
              <a:ext cx="2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69" name="Picture 5" descr="txp_fig"/>
            <p:cNvPicPr preferRelativeResize="0">
              <a:picLocks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2812"/>
              <a:ext cx="10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70" name="Picture 6" descr="txp_fig"/>
            <p:cNvPicPr preferRelativeResize="0"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2811"/>
              <a:ext cx="10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71" name="Picture 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" y="2763"/>
              <a:ext cx="13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72" name="Picture 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3256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607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4495800"/>
            <a:ext cx="17033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495800"/>
            <a:ext cx="23082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7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816475"/>
            <a:ext cx="647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6077" name="Line 13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608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6083" name="Line 19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608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20725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8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8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74663"/>
            <a:ext cx="44656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87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6749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8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7320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89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554288"/>
            <a:ext cx="1323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6090" name="Line 26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609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98738"/>
            <a:ext cx="647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6092" name="Line 28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6093" name="Group 29"/>
          <p:cNvGrpSpPr>
            <a:grpSpLocks/>
          </p:cNvGrpSpPr>
          <p:nvPr/>
        </p:nvGrpSpPr>
        <p:grpSpPr bwMode="auto">
          <a:xfrm>
            <a:off x="2751138" y="3276600"/>
            <a:ext cx="647700" cy="950913"/>
            <a:chOff x="1733" y="2064"/>
            <a:chExt cx="408" cy="599"/>
          </a:xfrm>
        </p:grpSpPr>
        <p:pic>
          <p:nvPicPr>
            <p:cNvPr id="856094" name="Picture 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" y="2064"/>
              <a:ext cx="4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95" name="Picture 3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29" y="251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609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905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97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03488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6098" name="Group 34"/>
          <p:cNvGrpSpPr>
            <a:grpSpLocks/>
          </p:cNvGrpSpPr>
          <p:nvPr/>
        </p:nvGrpSpPr>
        <p:grpSpPr bwMode="auto">
          <a:xfrm>
            <a:off x="6188075" y="3851275"/>
            <a:ext cx="2346325" cy="644525"/>
            <a:chOff x="3898" y="2426"/>
            <a:chExt cx="1478" cy="406"/>
          </a:xfrm>
        </p:grpSpPr>
        <p:pic>
          <p:nvPicPr>
            <p:cNvPr id="856099" name="Picture 3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2426"/>
              <a:ext cx="147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6100" name="AutoShape 36"/>
            <p:cNvSpPr>
              <a:spLocks/>
            </p:cNvSpPr>
            <p:nvPr/>
          </p:nvSpPr>
          <p:spPr bwMode="auto">
            <a:xfrm rot="5400000">
              <a:off x="4548" y="2040"/>
              <a:ext cx="144" cy="144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6101" name="Group 37"/>
          <p:cNvGrpSpPr>
            <a:grpSpLocks/>
          </p:cNvGrpSpPr>
          <p:nvPr/>
        </p:nvGrpSpPr>
        <p:grpSpPr bwMode="auto">
          <a:xfrm>
            <a:off x="3773488" y="3152775"/>
            <a:ext cx="3465512" cy="492125"/>
            <a:chOff x="2377" y="1986"/>
            <a:chExt cx="2183" cy="310"/>
          </a:xfrm>
        </p:grpSpPr>
        <p:pic>
          <p:nvPicPr>
            <p:cNvPr id="856102" name="Picture 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211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03" name="Picture 3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16"/>
              <a:ext cx="147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04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026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05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1986"/>
              <a:ext cx="2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6106" name="Line 42"/>
          <p:cNvSpPr>
            <a:spLocks noChangeShapeType="1"/>
          </p:cNvSpPr>
          <p:nvPr/>
        </p:nvSpPr>
        <p:spPr bwMode="auto">
          <a:xfrm>
            <a:off x="4395788" y="4468813"/>
            <a:ext cx="1746250" cy="968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6107" name="Line 43"/>
          <p:cNvSpPr>
            <a:spLocks noChangeShapeType="1"/>
          </p:cNvSpPr>
          <p:nvPr/>
        </p:nvSpPr>
        <p:spPr bwMode="auto">
          <a:xfrm flipV="1">
            <a:off x="4395788" y="4468813"/>
            <a:ext cx="1746250" cy="968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6108" name="Group 44"/>
          <p:cNvGrpSpPr>
            <a:grpSpLocks/>
          </p:cNvGrpSpPr>
          <p:nvPr/>
        </p:nvGrpSpPr>
        <p:grpSpPr bwMode="auto">
          <a:xfrm>
            <a:off x="301625" y="1754188"/>
            <a:ext cx="7394575" cy="415925"/>
            <a:chOff x="190" y="1104"/>
            <a:chExt cx="4658" cy="262"/>
          </a:xfrm>
        </p:grpSpPr>
        <p:pic>
          <p:nvPicPr>
            <p:cNvPr id="856109" name="Picture 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118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10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104"/>
              <a:ext cx="12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11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" y="1200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12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1116"/>
              <a:ext cx="4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13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1104"/>
              <a:ext cx="184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6114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56540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115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514600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116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554288"/>
            <a:ext cx="23447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117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895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6118" name="Rectangle 54"/>
          <p:cNvSpPr>
            <a:spLocks noChangeArrowheads="1"/>
          </p:cNvSpPr>
          <p:nvPr/>
        </p:nvSpPr>
        <p:spPr bwMode="auto">
          <a:xfrm>
            <a:off x="4395788" y="4468813"/>
            <a:ext cx="1746250" cy="968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6120" name="Line 56"/>
          <p:cNvSpPr>
            <a:spLocks noChangeShapeType="1"/>
          </p:cNvSpPr>
          <p:nvPr/>
        </p:nvSpPr>
        <p:spPr bwMode="auto">
          <a:xfrm flipV="1">
            <a:off x="7391400" y="2133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6121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6122" name="Rectangle 5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5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5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106" grpId="0" animBg="1"/>
      <p:bldP spid="856107" grpId="0" animBg="1"/>
      <p:bldP spid="856118" grpId="0" animBg="1"/>
      <p:bldP spid="8561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964-8061-41F1-BB41-DF1BDDC41E00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857154" name="Group 66"/>
          <p:cNvGrpSpPr>
            <a:grpSpLocks/>
          </p:cNvGrpSpPr>
          <p:nvPr/>
        </p:nvGrpSpPr>
        <p:grpSpPr bwMode="auto">
          <a:xfrm>
            <a:off x="1447800" y="5602288"/>
            <a:ext cx="6165850" cy="1114425"/>
            <a:chOff x="912" y="3529"/>
            <a:chExt cx="3884" cy="702"/>
          </a:xfrm>
        </p:grpSpPr>
        <p:pic>
          <p:nvPicPr>
            <p:cNvPr id="857155" name="Picture 6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547"/>
              <a:ext cx="37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7156" name="AutoShape 68"/>
            <p:cNvSpPr>
              <a:spLocks/>
            </p:cNvSpPr>
            <p:nvPr/>
          </p:nvSpPr>
          <p:spPr bwMode="auto">
            <a:xfrm>
              <a:off x="912" y="3529"/>
              <a:ext cx="96" cy="702"/>
            </a:xfrm>
            <a:prstGeom prst="leftBrace">
              <a:avLst>
                <a:gd name="adj1" fmla="val 60938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7153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7150" name="Group 62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7151" name="Picture 6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52" name="Picture 6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7148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72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33900"/>
            <a:ext cx="1485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7092" name="Line 4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0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7098" name="Line 10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09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20725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0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0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74663"/>
            <a:ext cx="44656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7102" name="Line 14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03" name="Line 1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3276600"/>
            <a:ext cx="647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0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549775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0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5339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0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339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0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33900"/>
            <a:ext cx="95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0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22788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1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7700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1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629150"/>
            <a:ext cx="45561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7112" name="Line 24"/>
          <p:cNvSpPr>
            <a:spLocks noChangeShapeType="1"/>
          </p:cNvSpPr>
          <p:nvPr/>
        </p:nvSpPr>
        <p:spPr bwMode="auto">
          <a:xfrm>
            <a:off x="0" y="4305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7113" name="Group 25"/>
          <p:cNvGrpSpPr>
            <a:grpSpLocks/>
          </p:cNvGrpSpPr>
          <p:nvPr/>
        </p:nvGrpSpPr>
        <p:grpSpPr bwMode="auto">
          <a:xfrm>
            <a:off x="3756025" y="3733800"/>
            <a:ext cx="2301875" cy="476250"/>
            <a:chOff x="2366" y="2352"/>
            <a:chExt cx="1450" cy="300"/>
          </a:xfrm>
        </p:grpSpPr>
        <p:pic>
          <p:nvPicPr>
            <p:cNvPr id="857114" name="Picture 2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352"/>
              <a:ext cx="112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15" name="Picture 2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246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7116" name="Group 28"/>
          <p:cNvGrpSpPr>
            <a:grpSpLocks/>
          </p:cNvGrpSpPr>
          <p:nvPr/>
        </p:nvGrpSpPr>
        <p:grpSpPr bwMode="auto">
          <a:xfrm>
            <a:off x="1635125" y="4432300"/>
            <a:ext cx="1905000" cy="520700"/>
            <a:chOff x="1030" y="2792"/>
            <a:chExt cx="1200" cy="328"/>
          </a:xfrm>
        </p:grpSpPr>
        <p:pic>
          <p:nvPicPr>
            <p:cNvPr id="857117" name="Picture 2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20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7118" name="Rectangle 30"/>
            <p:cNvSpPr>
              <a:spLocks noChangeArrowheads="1"/>
            </p:cNvSpPr>
            <p:nvPr/>
          </p:nvSpPr>
          <p:spPr bwMode="auto">
            <a:xfrm>
              <a:off x="1030" y="2792"/>
              <a:ext cx="1200" cy="32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7119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6749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20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7320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21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554288"/>
            <a:ext cx="1323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22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98738"/>
            <a:ext cx="647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23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905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24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03488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25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56540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26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514600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27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554288"/>
            <a:ext cx="23447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7128" name="Group 40"/>
          <p:cNvGrpSpPr>
            <a:grpSpLocks/>
          </p:cNvGrpSpPr>
          <p:nvPr/>
        </p:nvGrpSpPr>
        <p:grpSpPr bwMode="auto">
          <a:xfrm>
            <a:off x="3773488" y="3152775"/>
            <a:ext cx="3465512" cy="492125"/>
            <a:chOff x="2377" y="1986"/>
            <a:chExt cx="2183" cy="310"/>
          </a:xfrm>
        </p:grpSpPr>
        <p:pic>
          <p:nvPicPr>
            <p:cNvPr id="857129" name="Picture 4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211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30" name="Picture 4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16"/>
              <a:ext cx="147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31" name="Picture 4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026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32" name="Picture 4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1986"/>
              <a:ext cx="2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7133" name="Group 45"/>
          <p:cNvGrpSpPr>
            <a:grpSpLocks/>
          </p:cNvGrpSpPr>
          <p:nvPr/>
        </p:nvGrpSpPr>
        <p:grpSpPr bwMode="auto">
          <a:xfrm>
            <a:off x="301625" y="1754188"/>
            <a:ext cx="7394575" cy="415925"/>
            <a:chOff x="190" y="1104"/>
            <a:chExt cx="4658" cy="262"/>
          </a:xfrm>
        </p:grpSpPr>
        <p:pic>
          <p:nvPicPr>
            <p:cNvPr id="857134" name="Picture 4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118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35" name="Picture 4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104"/>
              <a:ext cx="12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36" name="Picture 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" y="1200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37" name="Picture 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1116"/>
              <a:ext cx="4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7138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1104"/>
              <a:ext cx="184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7139" name="Rectangle 51"/>
          <p:cNvSpPr>
            <a:spLocks noChangeArrowheads="1"/>
          </p:cNvSpPr>
          <p:nvPr/>
        </p:nvSpPr>
        <p:spPr bwMode="auto">
          <a:xfrm>
            <a:off x="7010400" y="1736725"/>
            <a:ext cx="695325" cy="365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49" name="Picture 6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5488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42" name="Line 54"/>
          <p:cNvSpPr>
            <a:spLocks noChangeShapeType="1"/>
          </p:cNvSpPr>
          <p:nvPr/>
        </p:nvSpPr>
        <p:spPr bwMode="auto">
          <a:xfrm>
            <a:off x="4422775" y="3673475"/>
            <a:ext cx="14478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43" name="Line 55"/>
          <p:cNvSpPr>
            <a:spLocks noChangeShapeType="1"/>
          </p:cNvSpPr>
          <p:nvPr/>
        </p:nvSpPr>
        <p:spPr bwMode="auto">
          <a:xfrm>
            <a:off x="5849938" y="3673475"/>
            <a:ext cx="64928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44" name="Line 56"/>
          <p:cNvSpPr>
            <a:spLocks noChangeShapeType="1"/>
          </p:cNvSpPr>
          <p:nvPr/>
        </p:nvSpPr>
        <p:spPr bwMode="auto">
          <a:xfrm>
            <a:off x="6477000" y="3673475"/>
            <a:ext cx="7588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45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46" name="Rectangle 5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5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85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5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39" grpId="0" animBg="1"/>
      <p:bldP spid="857142" grpId="0" animBg="1"/>
      <p:bldP spid="857142" grpId="1" animBg="1"/>
      <p:bldP spid="857143" grpId="0" animBg="1"/>
      <p:bldP spid="857143" grpId="1" animBg="1"/>
      <p:bldP spid="857144" grpId="0" animBg="1"/>
      <p:bldP spid="85714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28"/>
          <p:cNvGrpSpPr>
            <a:grpSpLocks/>
          </p:cNvGrpSpPr>
          <p:nvPr/>
        </p:nvGrpSpPr>
        <p:grpSpPr bwMode="auto">
          <a:xfrm>
            <a:off x="1635125" y="4432300"/>
            <a:ext cx="1905000" cy="520700"/>
            <a:chOff x="1030" y="2792"/>
            <a:chExt cx="1200" cy="328"/>
          </a:xfrm>
        </p:grpSpPr>
        <p:pic>
          <p:nvPicPr>
            <p:cNvPr id="61" name="Picture 2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20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1030" y="2792"/>
              <a:ext cx="1200" cy="32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7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8748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4188"/>
            <a:ext cx="1911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54188"/>
            <a:ext cx="29305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AE37-F230-407D-BA7C-3338AB39CECB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858173" name="Group 61"/>
          <p:cNvGrpSpPr>
            <a:grpSpLocks/>
          </p:cNvGrpSpPr>
          <p:nvPr/>
        </p:nvGrpSpPr>
        <p:grpSpPr bwMode="auto">
          <a:xfrm>
            <a:off x="1447800" y="5602288"/>
            <a:ext cx="6165850" cy="1114425"/>
            <a:chOff x="912" y="3529"/>
            <a:chExt cx="3884" cy="702"/>
          </a:xfrm>
        </p:grpSpPr>
        <p:pic>
          <p:nvPicPr>
            <p:cNvPr id="858174" name="Picture 6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547"/>
              <a:ext cx="37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8175" name="AutoShape 63"/>
            <p:cNvSpPr>
              <a:spLocks/>
            </p:cNvSpPr>
            <p:nvPr/>
          </p:nvSpPr>
          <p:spPr bwMode="auto">
            <a:xfrm>
              <a:off x="912" y="3529"/>
              <a:ext cx="96" cy="702"/>
            </a:xfrm>
            <a:prstGeom prst="leftBrace">
              <a:avLst>
                <a:gd name="adj1" fmla="val 60938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8172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8169" name="Group 57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8170" name="Picture 5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8171" name="Picture 5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8167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72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15" name="Line 3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812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21" name="Line 9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812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20725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2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2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74663"/>
            <a:ext cx="44656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2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6749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2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7320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2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554288"/>
            <a:ext cx="1323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28" name="Line 16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8129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98738"/>
            <a:ext cx="647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30" name="Line 18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31" name="Line 19"/>
          <p:cNvSpPr>
            <a:spLocks noChangeShapeType="1"/>
          </p:cNvSpPr>
          <p:nvPr/>
        </p:nvSpPr>
        <p:spPr bwMode="auto">
          <a:xfrm>
            <a:off x="0" y="4305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8132" name="Group 20"/>
          <p:cNvGrpSpPr>
            <a:grpSpLocks/>
          </p:cNvGrpSpPr>
          <p:nvPr/>
        </p:nvGrpSpPr>
        <p:grpSpPr bwMode="auto">
          <a:xfrm>
            <a:off x="3756025" y="3733800"/>
            <a:ext cx="2301875" cy="476250"/>
            <a:chOff x="2366" y="2352"/>
            <a:chExt cx="1450" cy="300"/>
          </a:xfrm>
        </p:grpSpPr>
        <p:pic>
          <p:nvPicPr>
            <p:cNvPr id="858133" name="Picture 2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352"/>
              <a:ext cx="112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8134" name="Picture 2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246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813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708150"/>
            <a:ext cx="1790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3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33900"/>
            <a:ext cx="1485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3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549775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38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5339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39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5339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4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33900"/>
            <a:ext cx="95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41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22788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42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7700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43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614863"/>
            <a:ext cx="45561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45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905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46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03488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47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90976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53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56540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54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514600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55" name="Picture 4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554288"/>
            <a:ext cx="23447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8156" name="Group 44"/>
          <p:cNvGrpSpPr>
            <a:grpSpLocks/>
          </p:cNvGrpSpPr>
          <p:nvPr/>
        </p:nvGrpSpPr>
        <p:grpSpPr bwMode="auto">
          <a:xfrm>
            <a:off x="3773488" y="3152775"/>
            <a:ext cx="3465512" cy="492125"/>
            <a:chOff x="2377" y="1986"/>
            <a:chExt cx="2183" cy="310"/>
          </a:xfrm>
        </p:grpSpPr>
        <p:pic>
          <p:nvPicPr>
            <p:cNvPr id="858157" name="Picture 4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211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8158" name="Picture 4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16"/>
              <a:ext cx="147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8159" name="Picture 4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026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8160" name="Picture 4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1986"/>
              <a:ext cx="2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8162" name="Picture 5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3276600"/>
            <a:ext cx="647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6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65" name="Rectangle 5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8168" name="Picture 5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5488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708150"/>
            <a:ext cx="1790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90976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28"/>
          <p:cNvGrpSpPr>
            <a:grpSpLocks/>
          </p:cNvGrpSpPr>
          <p:nvPr/>
        </p:nvGrpSpPr>
        <p:grpSpPr bwMode="auto">
          <a:xfrm>
            <a:off x="1635125" y="4432300"/>
            <a:ext cx="1905000" cy="520700"/>
            <a:chOff x="1030" y="2792"/>
            <a:chExt cx="1200" cy="328"/>
          </a:xfrm>
        </p:grpSpPr>
        <p:pic>
          <p:nvPicPr>
            <p:cNvPr id="55" name="Picture 2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20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1030" y="2792"/>
              <a:ext cx="1200" cy="32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8748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4188"/>
            <a:ext cx="1911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54188"/>
            <a:ext cx="29305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86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5488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D716-A448-4619-892A-58D10FE37E34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859192" name="Group 56"/>
          <p:cNvGrpSpPr>
            <a:grpSpLocks/>
          </p:cNvGrpSpPr>
          <p:nvPr/>
        </p:nvGrpSpPr>
        <p:grpSpPr bwMode="auto">
          <a:xfrm>
            <a:off x="1447800" y="5602288"/>
            <a:ext cx="6165850" cy="1114425"/>
            <a:chOff x="912" y="3529"/>
            <a:chExt cx="3884" cy="702"/>
          </a:xfrm>
        </p:grpSpPr>
        <p:pic>
          <p:nvPicPr>
            <p:cNvPr id="859193" name="Picture 5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547"/>
              <a:ext cx="37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9194" name="AutoShape 58"/>
            <p:cNvSpPr>
              <a:spLocks/>
            </p:cNvSpPr>
            <p:nvPr/>
          </p:nvSpPr>
          <p:spPr bwMode="auto">
            <a:xfrm>
              <a:off x="912" y="3529"/>
              <a:ext cx="96" cy="702"/>
            </a:xfrm>
            <a:prstGeom prst="leftBrace">
              <a:avLst>
                <a:gd name="adj1" fmla="val 60938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9191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19800"/>
            <a:ext cx="1362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188" name="Group 52"/>
          <p:cNvGrpSpPr>
            <a:grpSpLocks/>
          </p:cNvGrpSpPr>
          <p:nvPr/>
        </p:nvGrpSpPr>
        <p:grpSpPr bwMode="auto">
          <a:xfrm>
            <a:off x="1600200" y="6022975"/>
            <a:ext cx="6600825" cy="758825"/>
            <a:chOff x="1008" y="3794"/>
            <a:chExt cx="4158" cy="478"/>
          </a:xfrm>
        </p:grpSpPr>
        <p:pic>
          <p:nvPicPr>
            <p:cNvPr id="859189" name="Picture 5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94"/>
              <a:ext cx="341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9190" name="Picture 5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4034"/>
              <a:ext cx="41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9185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72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39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9140" name="Line 4"/>
          <p:cNvSpPr>
            <a:spLocks noChangeShapeType="1"/>
          </p:cNvSpPr>
          <p:nvPr/>
        </p:nvSpPr>
        <p:spPr bwMode="auto">
          <a:xfrm>
            <a:off x="0" y="4305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43" name="Line 7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4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74663"/>
            <a:ext cx="44656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9149" name="Line 1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5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20725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5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5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33900"/>
            <a:ext cx="1485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5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549775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5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5339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59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5339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60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33900"/>
            <a:ext cx="95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61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22788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62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7700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63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614863"/>
            <a:ext cx="45561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68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87032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69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92747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87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471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70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775075"/>
            <a:ext cx="1949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71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708400"/>
            <a:ext cx="182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72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775075"/>
            <a:ext cx="2968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9173" name="Line 37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74" name="Picture 3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406650"/>
            <a:ext cx="1474787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75" name="Picture 3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6876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76" name="Picture 4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8194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77" name="Picture 4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7749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78" name="Picture 4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681288"/>
            <a:ext cx="1417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9179" name="AutoShape 43"/>
          <p:cNvSpPr>
            <a:spLocks/>
          </p:cNvSpPr>
          <p:nvPr/>
        </p:nvSpPr>
        <p:spPr bwMode="auto">
          <a:xfrm rot="-5400000">
            <a:off x="5237163" y="1217612"/>
            <a:ext cx="152400" cy="1984375"/>
          </a:xfrm>
          <a:prstGeom prst="leftBrace">
            <a:avLst>
              <a:gd name="adj1" fmla="val 10850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80" name="AutoShape 44"/>
          <p:cNvSpPr>
            <a:spLocks/>
          </p:cNvSpPr>
          <p:nvPr/>
        </p:nvSpPr>
        <p:spPr bwMode="auto">
          <a:xfrm rot="-5400000">
            <a:off x="7868444" y="1254919"/>
            <a:ext cx="152400" cy="1909762"/>
          </a:xfrm>
          <a:prstGeom prst="leftBrace">
            <a:avLst>
              <a:gd name="adj1" fmla="val 10442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81" name="AutoShape 45"/>
          <p:cNvSpPr>
            <a:spLocks/>
          </p:cNvSpPr>
          <p:nvPr/>
        </p:nvSpPr>
        <p:spPr bwMode="auto">
          <a:xfrm rot="-5400000">
            <a:off x="1708150" y="701675"/>
            <a:ext cx="152400" cy="3016250"/>
          </a:xfrm>
          <a:prstGeom prst="leftBrace">
            <a:avLst>
              <a:gd name="adj1" fmla="val 164931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82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83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73" grpId="0" animBg="1"/>
      <p:bldP spid="859179" grpId="0" animBg="1"/>
      <p:bldP spid="859180" grpId="0" animBg="1"/>
      <p:bldP spid="8591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635125" y="4432300"/>
            <a:ext cx="1905000" cy="520700"/>
            <a:chOff x="1030" y="2792"/>
            <a:chExt cx="1200" cy="328"/>
          </a:xfrm>
        </p:grpSpPr>
        <p:pic>
          <p:nvPicPr>
            <p:cNvPr id="29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20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030" y="2792"/>
              <a:ext cx="1200" cy="32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D603-BD3F-4D40-A4DB-8F96756D0751}" type="slidenum">
              <a:rPr lang="en-US"/>
              <a:pPr/>
              <a:t>28</a:t>
            </a:fld>
            <a:endParaRPr lang="en-US"/>
          </a:p>
        </p:txBody>
      </p:sp>
      <p:pic>
        <p:nvPicPr>
          <p:cNvPr id="8601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63" name="Line 3"/>
          <p:cNvSpPr>
            <a:spLocks noChangeShapeType="1"/>
          </p:cNvSpPr>
          <p:nvPr/>
        </p:nvSpPr>
        <p:spPr bwMode="auto">
          <a:xfrm>
            <a:off x="0" y="4305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33900"/>
            <a:ext cx="1485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549775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5339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5339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6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33900"/>
            <a:ext cx="95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6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22788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7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7700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7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614863"/>
            <a:ext cx="45561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88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471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0175" name="Group 15"/>
          <p:cNvGrpSpPr>
            <a:grpSpLocks/>
          </p:cNvGrpSpPr>
          <p:nvPr/>
        </p:nvGrpSpPr>
        <p:grpSpPr bwMode="auto">
          <a:xfrm>
            <a:off x="263525" y="3708400"/>
            <a:ext cx="8613775" cy="482600"/>
            <a:chOff x="166" y="2336"/>
            <a:chExt cx="5426" cy="304"/>
          </a:xfrm>
        </p:grpSpPr>
        <p:pic>
          <p:nvPicPr>
            <p:cNvPr id="860176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2438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0177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2474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0178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" y="2378"/>
              <a:ext cx="12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0179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2336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0180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2378"/>
              <a:ext cx="187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0182" name="Group 22"/>
          <p:cNvGrpSpPr>
            <a:grpSpLocks/>
          </p:cNvGrpSpPr>
          <p:nvPr/>
        </p:nvGrpSpPr>
        <p:grpSpPr bwMode="auto">
          <a:xfrm>
            <a:off x="3773488" y="5397500"/>
            <a:ext cx="4279900" cy="927100"/>
            <a:chOff x="2377" y="3400"/>
            <a:chExt cx="2696" cy="584"/>
          </a:xfrm>
        </p:grpSpPr>
        <p:pic>
          <p:nvPicPr>
            <p:cNvPr id="860183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365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0184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400"/>
              <a:ext cx="2289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0185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86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187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5488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E40-C016-41D8-90DB-70FD46540B64}" type="slidenum">
              <a:rPr lang="en-US"/>
              <a:pPr/>
              <a:t>29</a:t>
            </a:fld>
            <a:endParaRPr lang="en-US"/>
          </a:p>
        </p:txBody>
      </p:sp>
      <p:pic>
        <p:nvPicPr>
          <p:cNvPr id="8611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1187" name="Line 3"/>
          <p:cNvSpPr>
            <a:spLocks noChangeShapeType="1"/>
          </p:cNvSpPr>
          <p:nvPr/>
        </p:nvSpPr>
        <p:spPr bwMode="auto">
          <a:xfrm>
            <a:off x="0" y="4305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1188" name="Group 4"/>
          <p:cNvGrpSpPr>
            <a:grpSpLocks/>
          </p:cNvGrpSpPr>
          <p:nvPr/>
        </p:nvGrpSpPr>
        <p:grpSpPr bwMode="auto">
          <a:xfrm>
            <a:off x="1625600" y="4432300"/>
            <a:ext cx="5819775" cy="520700"/>
            <a:chOff x="1024" y="2792"/>
            <a:chExt cx="3666" cy="328"/>
          </a:xfrm>
        </p:grpSpPr>
        <p:pic>
          <p:nvPicPr>
            <p:cNvPr id="861189" name="Picture 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856"/>
              <a:ext cx="93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0" name="Picture 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2866"/>
              <a:ext cx="4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1" name="Picture 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2856"/>
              <a:ext cx="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2" name="Picture 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" y="2856"/>
              <a:ext cx="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3" name="Picture 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856"/>
              <a:ext cx="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4" name="Picture 1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849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5" name="Picture 1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808"/>
              <a:ext cx="2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6" name="Picture 1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" y="2907"/>
              <a:ext cx="28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7" name="Picture 1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2820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1198" name="Rectangle 14"/>
            <p:cNvSpPr>
              <a:spLocks noChangeArrowheads="1"/>
            </p:cNvSpPr>
            <p:nvPr/>
          </p:nvSpPr>
          <p:spPr bwMode="auto">
            <a:xfrm>
              <a:off x="1024" y="2792"/>
              <a:ext cx="1200" cy="32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1199" name="Line 15"/>
          <p:cNvSpPr>
            <a:spLocks noChangeShapeType="1"/>
          </p:cNvSpPr>
          <p:nvPr/>
        </p:nvSpPr>
        <p:spPr bwMode="auto">
          <a:xfrm>
            <a:off x="0" y="3311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1200" name="Group 16"/>
          <p:cNvGrpSpPr>
            <a:grpSpLocks/>
          </p:cNvGrpSpPr>
          <p:nvPr/>
        </p:nvGrpSpPr>
        <p:grpSpPr bwMode="auto">
          <a:xfrm>
            <a:off x="2362200" y="4194175"/>
            <a:ext cx="3810000" cy="1216025"/>
            <a:chOff x="48" y="1872"/>
            <a:chExt cx="2400" cy="766"/>
          </a:xfrm>
        </p:grpSpPr>
        <p:sp>
          <p:nvSpPr>
            <p:cNvPr id="861201" name="Rectangle 17"/>
            <p:cNvSpPr>
              <a:spLocks noChangeArrowheads="1"/>
            </p:cNvSpPr>
            <p:nvPr/>
          </p:nvSpPr>
          <p:spPr bwMode="auto">
            <a:xfrm>
              <a:off x="48" y="1872"/>
              <a:ext cx="2400" cy="7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1202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1920"/>
              <a:ext cx="234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03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088"/>
              <a:ext cx="233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04" name="Picture 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2274"/>
              <a:ext cx="143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05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2458"/>
              <a:ext cx="187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1245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471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07" name="Group 23"/>
          <p:cNvGrpSpPr>
            <a:grpSpLocks/>
          </p:cNvGrpSpPr>
          <p:nvPr/>
        </p:nvGrpSpPr>
        <p:grpSpPr bwMode="auto">
          <a:xfrm>
            <a:off x="263525" y="3708400"/>
            <a:ext cx="8613775" cy="482600"/>
            <a:chOff x="166" y="2336"/>
            <a:chExt cx="5426" cy="304"/>
          </a:xfrm>
        </p:grpSpPr>
        <p:pic>
          <p:nvPicPr>
            <p:cNvPr id="861208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2438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09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2474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10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" y="2378"/>
              <a:ext cx="12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11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2336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12" name="Picture 2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2378"/>
              <a:ext cx="187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1240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5488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44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15" name="Group 31"/>
          <p:cNvGrpSpPr>
            <a:grpSpLocks/>
          </p:cNvGrpSpPr>
          <p:nvPr/>
        </p:nvGrpSpPr>
        <p:grpSpPr bwMode="auto">
          <a:xfrm>
            <a:off x="3773488" y="5397500"/>
            <a:ext cx="4279900" cy="927100"/>
            <a:chOff x="2377" y="3400"/>
            <a:chExt cx="2696" cy="584"/>
          </a:xfrm>
        </p:grpSpPr>
        <p:pic>
          <p:nvPicPr>
            <p:cNvPr id="861216" name="Picture 3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365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17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400"/>
              <a:ext cx="2289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1243" name="Group 59"/>
          <p:cNvGrpSpPr>
            <a:grpSpLocks/>
          </p:cNvGrpSpPr>
          <p:nvPr/>
        </p:nvGrpSpPr>
        <p:grpSpPr bwMode="auto">
          <a:xfrm>
            <a:off x="0" y="533400"/>
            <a:ext cx="9144000" cy="2663825"/>
            <a:chOff x="0" y="336"/>
            <a:chExt cx="5760" cy="1678"/>
          </a:xfrm>
        </p:grpSpPr>
        <p:pic>
          <p:nvPicPr>
            <p:cNvPr id="861219" name="Picture 3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168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1220" name="Line 36"/>
            <p:cNvSpPr>
              <a:spLocks noChangeShapeType="1"/>
            </p:cNvSpPr>
            <p:nvPr/>
          </p:nvSpPr>
          <p:spPr bwMode="auto">
            <a:xfrm>
              <a:off x="0" y="90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1221" name="Picture 3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613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2" name="Picture 3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649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3" name="Picture 3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" y="553"/>
              <a:ext cx="12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4" name="Picture 4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528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41" name="Picture 5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"/>
              <a:ext cx="58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26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46"/>
              <a:ext cx="93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7" name="Picture 4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1056"/>
              <a:ext cx="4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8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1046"/>
              <a:ext cx="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9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1046"/>
              <a:ext cx="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30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46"/>
              <a:ext cx="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31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039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32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98"/>
              <a:ext cx="2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33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" y="1106"/>
              <a:ext cx="28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34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10"/>
              <a:ext cx="11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1235" name="Rectangle 51"/>
            <p:cNvSpPr>
              <a:spLocks noChangeArrowheads="1"/>
            </p:cNvSpPr>
            <p:nvPr/>
          </p:nvSpPr>
          <p:spPr bwMode="auto">
            <a:xfrm>
              <a:off x="1030" y="982"/>
              <a:ext cx="120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1236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553"/>
              <a:ext cx="187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37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430"/>
              <a:ext cx="2289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1238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239" name="Rectangle 5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0" y="1431925"/>
            <a:ext cx="9144000" cy="647700"/>
            <a:chOff x="0" y="1431925"/>
            <a:chExt cx="9144000" cy="647700"/>
          </a:xfrm>
        </p:grpSpPr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0" y="1431925"/>
              <a:ext cx="91440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1647651" y="1558925"/>
              <a:ext cx="1905000" cy="5207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2.92649E-6 L 0.0 -0.416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08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72803E-6 L 0.0026 -0.4169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08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29034E-6 L 0.0033 -0.4539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902E-6 L -0.00069 -0.4165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61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08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16597E-7 L -6.94444E-6 -0.42164 " pathEditMode="relative" ptsTypes="AA">
                                      <p:cBhvr>
                                        <p:cTn id="14" dur="500" fill="hold"/>
                                        <p:tgtEl>
                                          <p:spTgt spid="86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696E-6 L 0.00364 -0.414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61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0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6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animBg="1"/>
      <p:bldP spid="861187" grpId="1" animBg="1"/>
      <p:bldP spid="8611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934E-BBDC-4D56-B26E-7110163986E7}" type="slidenum">
              <a:rPr lang="en-US"/>
              <a:pPr/>
              <a:t>3</a:t>
            </a:fld>
            <a:endParaRPr lang="en-US"/>
          </a:p>
        </p:txBody>
      </p:sp>
      <p:pic>
        <p:nvPicPr>
          <p:cNvPr id="834632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470275"/>
            <a:ext cx="3413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33" name="Picture 7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506788"/>
            <a:ext cx="34131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34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3529013"/>
            <a:ext cx="3413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35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9416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36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620963"/>
            <a:ext cx="4175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4637" name="Line 77"/>
          <p:cNvSpPr>
            <a:spLocks noChangeShapeType="1"/>
          </p:cNvSpPr>
          <p:nvPr/>
        </p:nvSpPr>
        <p:spPr bwMode="auto">
          <a:xfrm>
            <a:off x="2132013" y="3352800"/>
            <a:ext cx="5411787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638" name="Line 78"/>
          <p:cNvSpPr>
            <a:spLocks noChangeShapeType="1"/>
          </p:cNvSpPr>
          <p:nvPr/>
        </p:nvSpPr>
        <p:spPr bwMode="auto">
          <a:xfrm flipV="1">
            <a:off x="2132013" y="3352800"/>
            <a:ext cx="5411787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640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132388"/>
            <a:ext cx="11382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41" name="Picture 8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32388"/>
            <a:ext cx="11382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42" name="Picture 8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02300"/>
            <a:ext cx="5937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43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132388"/>
            <a:ext cx="11001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44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813050"/>
            <a:ext cx="1495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4645" name="Line 85"/>
          <p:cNvSpPr>
            <a:spLocks noChangeShapeType="1"/>
          </p:cNvSpPr>
          <p:nvPr/>
        </p:nvSpPr>
        <p:spPr bwMode="auto">
          <a:xfrm flipH="1">
            <a:off x="5456238" y="2897188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646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3050"/>
            <a:ext cx="161131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649" name="Picture 8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168900"/>
            <a:ext cx="5937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51" name="Picture 9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324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4652" name="Group 92"/>
          <p:cNvGrpSpPr>
            <a:grpSpLocks/>
          </p:cNvGrpSpPr>
          <p:nvPr/>
        </p:nvGrpSpPr>
        <p:grpSpPr bwMode="auto">
          <a:xfrm>
            <a:off x="6019800" y="4724400"/>
            <a:ext cx="731838" cy="381000"/>
            <a:chOff x="4368" y="2976"/>
            <a:chExt cx="461" cy="240"/>
          </a:xfrm>
        </p:grpSpPr>
        <p:pic>
          <p:nvPicPr>
            <p:cNvPr id="834653" name="Picture 9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976"/>
              <a:ext cx="39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4654" name="AutoShape 94"/>
            <p:cNvSpPr>
              <a:spLocks/>
            </p:cNvSpPr>
            <p:nvPr/>
          </p:nvSpPr>
          <p:spPr bwMode="auto">
            <a:xfrm rot="-5400000">
              <a:off x="4551" y="2937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34625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6211888"/>
            <a:ext cx="16859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626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5063"/>
            <a:ext cx="23114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4627" name="Group 67"/>
          <p:cNvGrpSpPr>
            <a:grpSpLocks/>
          </p:cNvGrpSpPr>
          <p:nvPr/>
        </p:nvGrpSpPr>
        <p:grpSpPr bwMode="auto">
          <a:xfrm>
            <a:off x="5410200" y="6211888"/>
            <a:ext cx="2743200" cy="417512"/>
            <a:chOff x="3408" y="3913"/>
            <a:chExt cx="1728" cy="263"/>
          </a:xfrm>
        </p:grpSpPr>
        <p:pic>
          <p:nvPicPr>
            <p:cNvPr id="834628" name="Picture 6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3913"/>
              <a:ext cx="140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4629" name="Picture 6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9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4630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2420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622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623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62" name="Picture 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563" name="Picture 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4565" name="Line 5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566" name="Picture 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4567" name="Oval 7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8" name="Rectangle 8"/>
          <p:cNvSpPr>
            <a:spLocks noChangeArrowheads="1"/>
          </p:cNvSpPr>
          <p:nvPr/>
        </p:nvSpPr>
        <p:spPr bwMode="auto">
          <a:xfrm rot="1680000">
            <a:off x="792163" y="933450"/>
            <a:ext cx="1958975" cy="2014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Oval 9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Rectangle 10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4571" name="Picture 1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574" name="Picture 1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057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4575" name="Line 15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4576" name="Group 16"/>
          <p:cNvGrpSpPr>
            <a:grpSpLocks/>
          </p:cNvGrpSpPr>
          <p:nvPr/>
        </p:nvGrpSpPr>
        <p:grpSpPr bwMode="auto">
          <a:xfrm>
            <a:off x="7696200" y="190500"/>
            <a:ext cx="1371600" cy="758825"/>
            <a:chOff x="4825" y="120"/>
            <a:chExt cx="864" cy="478"/>
          </a:xfrm>
        </p:grpSpPr>
        <p:pic>
          <p:nvPicPr>
            <p:cNvPr id="834577" name="Picture 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44"/>
              <a:ext cx="617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4578" name="Picture 1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4579" name="Picture 1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4580" name="Rectangle 20"/>
            <p:cNvSpPr>
              <a:spLocks noChangeArrowheads="1"/>
            </p:cNvSpPr>
            <p:nvPr/>
          </p:nvSpPr>
          <p:spPr bwMode="auto">
            <a:xfrm>
              <a:off x="4825" y="120"/>
              <a:ext cx="864" cy="47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34599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4657" name="Group 97"/>
          <p:cNvGrpSpPr>
            <a:grpSpLocks/>
          </p:cNvGrpSpPr>
          <p:nvPr/>
        </p:nvGrpSpPr>
        <p:grpSpPr bwMode="auto">
          <a:xfrm>
            <a:off x="3886200" y="1773238"/>
            <a:ext cx="2046288" cy="646112"/>
            <a:chOff x="2448" y="1117"/>
            <a:chExt cx="1289" cy="407"/>
          </a:xfrm>
        </p:grpSpPr>
        <p:pic>
          <p:nvPicPr>
            <p:cNvPr id="834612" name="Picture 5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61"/>
              <a:ext cx="12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4613" name="Picture 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117"/>
              <a:ext cx="6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4614" name="Rectangle 54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20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21" name="Rectangle 6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4639" name="Picture 7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803525"/>
            <a:ext cx="151606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4655" name="Group 95"/>
          <p:cNvGrpSpPr>
            <a:grpSpLocks/>
          </p:cNvGrpSpPr>
          <p:nvPr/>
        </p:nvGrpSpPr>
        <p:grpSpPr bwMode="auto">
          <a:xfrm>
            <a:off x="5373688" y="693738"/>
            <a:ext cx="2030412" cy="565150"/>
            <a:chOff x="3385" y="437"/>
            <a:chExt cx="1279" cy="356"/>
          </a:xfrm>
        </p:grpSpPr>
        <p:sp>
          <p:nvSpPr>
            <p:cNvPr id="834604" name="Line 44"/>
            <p:cNvSpPr>
              <a:spLocks noChangeShapeType="1"/>
            </p:cNvSpPr>
            <p:nvPr/>
          </p:nvSpPr>
          <p:spPr bwMode="auto">
            <a:xfrm flipH="1">
              <a:off x="3385" y="528"/>
              <a:ext cx="288" cy="26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4605" name="Group 45"/>
            <p:cNvGrpSpPr>
              <a:grpSpLocks/>
            </p:cNvGrpSpPr>
            <p:nvPr/>
          </p:nvGrpSpPr>
          <p:grpSpPr bwMode="auto">
            <a:xfrm>
              <a:off x="3679" y="437"/>
              <a:ext cx="985" cy="179"/>
              <a:chOff x="3679" y="437"/>
              <a:chExt cx="985" cy="179"/>
            </a:xfrm>
          </p:grpSpPr>
          <p:sp>
            <p:nvSpPr>
              <p:cNvPr id="834606" name="Rectangle 46"/>
              <p:cNvSpPr>
                <a:spLocks noChangeArrowheads="1"/>
              </p:cNvSpPr>
              <p:nvPr/>
            </p:nvSpPr>
            <p:spPr bwMode="auto">
              <a:xfrm>
                <a:off x="3679" y="437"/>
                <a:ext cx="985" cy="179"/>
              </a:xfrm>
              <a:prstGeom prst="rect">
                <a:avLst/>
              </a:prstGeom>
              <a:noFill/>
              <a:ln w="1905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34607" name="Picture 47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451"/>
                <a:ext cx="9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34656" name="Group 96"/>
          <p:cNvGrpSpPr>
            <a:grpSpLocks/>
          </p:cNvGrpSpPr>
          <p:nvPr/>
        </p:nvGrpSpPr>
        <p:grpSpPr bwMode="auto">
          <a:xfrm>
            <a:off x="5922963" y="2046288"/>
            <a:ext cx="2011362" cy="311150"/>
            <a:chOff x="3731" y="1289"/>
            <a:chExt cx="1267" cy="196"/>
          </a:xfrm>
        </p:grpSpPr>
        <p:sp>
          <p:nvSpPr>
            <p:cNvPr id="834603" name="Line 43"/>
            <p:cNvSpPr>
              <a:spLocks noChangeShapeType="1"/>
            </p:cNvSpPr>
            <p:nvPr/>
          </p:nvSpPr>
          <p:spPr bwMode="auto">
            <a:xfrm flipH="1">
              <a:off x="3731" y="1387"/>
              <a:ext cx="357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609" name="Rectangle 49"/>
            <p:cNvSpPr>
              <a:spLocks noChangeArrowheads="1"/>
            </p:cNvSpPr>
            <p:nvPr/>
          </p:nvSpPr>
          <p:spPr bwMode="auto">
            <a:xfrm>
              <a:off x="4094" y="1289"/>
              <a:ext cx="904" cy="19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4610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1301"/>
              <a:ext cx="8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4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4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51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581400"/>
            <a:ext cx="29702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53C1-FC14-4DBB-8203-EC7520C729E2}" type="slidenum">
              <a:rPr lang="en-US"/>
              <a:pPr/>
              <a:t>30</a:t>
            </a:fld>
            <a:endParaRPr lang="en-US"/>
          </a:p>
        </p:txBody>
      </p:sp>
      <p:pic>
        <p:nvPicPr>
          <p:cNvPr id="8622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67017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9731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0302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877888"/>
            <a:ext cx="1949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838200"/>
            <a:ext cx="182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60525"/>
            <a:ext cx="1485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676400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2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660525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2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660525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2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60525"/>
            <a:ext cx="95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2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49413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2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84325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2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755775"/>
            <a:ext cx="45561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3375"/>
            <a:ext cx="182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431925"/>
            <a:ext cx="9144000" cy="647700"/>
            <a:chOff x="0" y="1431925"/>
            <a:chExt cx="9144000" cy="647700"/>
          </a:xfrm>
        </p:grpSpPr>
        <p:sp>
          <p:nvSpPr>
            <p:cNvPr id="862212" name="Line 4"/>
            <p:cNvSpPr>
              <a:spLocks noChangeShapeType="1"/>
            </p:cNvSpPr>
            <p:nvPr/>
          </p:nvSpPr>
          <p:spPr bwMode="auto">
            <a:xfrm>
              <a:off x="0" y="1431925"/>
              <a:ext cx="91440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27" name="Rectangle 19"/>
            <p:cNvSpPr>
              <a:spLocks noChangeArrowheads="1"/>
            </p:cNvSpPr>
            <p:nvPr/>
          </p:nvSpPr>
          <p:spPr bwMode="auto">
            <a:xfrm>
              <a:off x="1647651" y="1558925"/>
              <a:ext cx="1905000" cy="5207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222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877888"/>
            <a:ext cx="2968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29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695825"/>
            <a:ext cx="21907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2230" name="Line 22"/>
          <p:cNvSpPr>
            <a:spLocks noChangeShapeType="1"/>
          </p:cNvSpPr>
          <p:nvPr/>
        </p:nvSpPr>
        <p:spPr bwMode="auto">
          <a:xfrm>
            <a:off x="0" y="323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2264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31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9436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2233" name="Group 25"/>
          <p:cNvGrpSpPr>
            <a:grpSpLocks/>
          </p:cNvGrpSpPr>
          <p:nvPr/>
        </p:nvGrpSpPr>
        <p:grpSpPr bwMode="auto">
          <a:xfrm>
            <a:off x="6156325" y="4695825"/>
            <a:ext cx="2266950" cy="381000"/>
            <a:chOff x="3654" y="3158"/>
            <a:chExt cx="1428" cy="240"/>
          </a:xfrm>
        </p:grpSpPr>
        <p:pic>
          <p:nvPicPr>
            <p:cNvPr id="862234" name="Picture 2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" y="3168"/>
              <a:ext cx="4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35" name="Picture 2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" y="3158"/>
              <a:ext cx="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36" name="Picture 2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" y="3158"/>
              <a:ext cx="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37" name="Picture 2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3158"/>
              <a:ext cx="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2238" name="Group 30"/>
          <p:cNvGrpSpPr>
            <a:grpSpLocks/>
          </p:cNvGrpSpPr>
          <p:nvPr/>
        </p:nvGrpSpPr>
        <p:grpSpPr bwMode="auto">
          <a:xfrm>
            <a:off x="4313238" y="4619625"/>
            <a:ext cx="4602162" cy="492125"/>
            <a:chOff x="2493" y="3110"/>
            <a:chExt cx="2899" cy="310"/>
          </a:xfrm>
        </p:grpSpPr>
        <p:pic>
          <p:nvPicPr>
            <p:cNvPr id="862239" name="Picture 3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3151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40" name="Picture 3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3110"/>
              <a:ext cx="2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41" name="Picture 3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3218"/>
              <a:ext cx="28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2242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310188"/>
            <a:ext cx="43529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43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81400"/>
            <a:ext cx="3668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2244" name="Group 36"/>
          <p:cNvGrpSpPr>
            <a:grpSpLocks/>
          </p:cNvGrpSpPr>
          <p:nvPr/>
        </p:nvGrpSpPr>
        <p:grpSpPr bwMode="auto">
          <a:xfrm>
            <a:off x="1228725" y="4594225"/>
            <a:ext cx="2943225" cy="520700"/>
            <a:chOff x="550" y="3094"/>
            <a:chExt cx="1854" cy="328"/>
          </a:xfrm>
        </p:grpSpPr>
        <p:pic>
          <p:nvPicPr>
            <p:cNvPr id="862245" name="Picture 3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" y="3122"/>
              <a:ext cx="182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2246" name="Rectangle 38"/>
            <p:cNvSpPr>
              <a:spLocks noChangeArrowheads="1"/>
            </p:cNvSpPr>
            <p:nvPr/>
          </p:nvSpPr>
          <p:spPr bwMode="auto">
            <a:xfrm>
              <a:off x="550" y="3094"/>
              <a:ext cx="1854" cy="32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2269" name="Group 61"/>
          <p:cNvGrpSpPr>
            <a:grpSpLocks/>
          </p:cNvGrpSpPr>
          <p:nvPr/>
        </p:nvGrpSpPr>
        <p:grpSpPr bwMode="auto">
          <a:xfrm>
            <a:off x="4071938" y="3732213"/>
            <a:ext cx="4881562" cy="706437"/>
            <a:chOff x="2565" y="2351"/>
            <a:chExt cx="3075" cy="445"/>
          </a:xfrm>
        </p:grpSpPr>
        <p:pic>
          <p:nvPicPr>
            <p:cNvPr id="862248" name="Picture 4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2351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49" name="Picture 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616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50" name="Picture 4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496"/>
              <a:ext cx="182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2266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8930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2253" name="Group 45"/>
          <p:cNvGrpSpPr>
            <a:grpSpLocks/>
          </p:cNvGrpSpPr>
          <p:nvPr/>
        </p:nvGrpSpPr>
        <p:grpSpPr bwMode="auto">
          <a:xfrm>
            <a:off x="76200" y="5257800"/>
            <a:ext cx="3810000" cy="1216025"/>
            <a:chOff x="48" y="1872"/>
            <a:chExt cx="2400" cy="766"/>
          </a:xfrm>
        </p:grpSpPr>
        <p:sp>
          <p:nvSpPr>
            <p:cNvPr id="862254" name="Rectangle 46"/>
            <p:cNvSpPr>
              <a:spLocks noChangeArrowheads="1"/>
            </p:cNvSpPr>
            <p:nvPr/>
          </p:nvSpPr>
          <p:spPr bwMode="auto">
            <a:xfrm>
              <a:off x="48" y="1872"/>
              <a:ext cx="2400" cy="7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2255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1920"/>
              <a:ext cx="234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56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088"/>
              <a:ext cx="233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57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2274"/>
              <a:ext cx="143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58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2458"/>
              <a:ext cx="187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2265" name="Picture 5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7" name="Picture 5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710113"/>
            <a:ext cx="11541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1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70125"/>
            <a:ext cx="363378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2262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63" name="Rectangle 5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32" name="Line 24"/>
          <p:cNvSpPr>
            <a:spLocks noChangeShapeType="1"/>
          </p:cNvSpPr>
          <p:nvPr/>
        </p:nvSpPr>
        <p:spPr bwMode="auto">
          <a:xfrm>
            <a:off x="0" y="45243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5762" y="6401148"/>
            <a:ext cx="3452837" cy="2526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6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312" name="Picture 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581400"/>
            <a:ext cx="29702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A516-3114-4E19-B521-CA19CC0E8040}" type="slidenum">
              <a:rPr lang="en-US"/>
              <a:pPr/>
              <a:t>31</a:t>
            </a:fld>
            <a:endParaRPr lang="en-US"/>
          </a:p>
        </p:txBody>
      </p:sp>
      <p:pic>
        <p:nvPicPr>
          <p:cNvPr id="863291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695825"/>
            <a:ext cx="21907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3292" name="Line 60"/>
          <p:cNvSpPr>
            <a:spLocks noChangeShapeType="1"/>
          </p:cNvSpPr>
          <p:nvPr/>
        </p:nvSpPr>
        <p:spPr bwMode="auto">
          <a:xfrm>
            <a:off x="0" y="323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93" name="Picture 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9436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3294" name="Group 62"/>
          <p:cNvGrpSpPr>
            <a:grpSpLocks/>
          </p:cNvGrpSpPr>
          <p:nvPr/>
        </p:nvGrpSpPr>
        <p:grpSpPr bwMode="auto">
          <a:xfrm>
            <a:off x="6156325" y="4695825"/>
            <a:ext cx="2266950" cy="381000"/>
            <a:chOff x="3654" y="3158"/>
            <a:chExt cx="1428" cy="240"/>
          </a:xfrm>
        </p:grpSpPr>
        <p:pic>
          <p:nvPicPr>
            <p:cNvPr id="863295" name="Picture 6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" y="3168"/>
              <a:ext cx="4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96" name="Picture 6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" y="3158"/>
              <a:ext cx="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97" name="Picture 6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" y="3158"/>
              <a:ext cx="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98" name="Picture 6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3158"/>
              <a:ext cx="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3299" name="Group 67"/>
          <p:cNvGrpSpPr>
            <a:grpSpLocks/>
          </p:cNvGrpSpPr>
          <p:nvPr/>
        </p:nvGrpSpPr>
        <p:grpSpPr bwMode="auto">
          <a:xfrm>
            <a:off x="4313238" y="4619625"/>
            <a:ext cx="4602162" cy="492125"/>
            <a:chOff x="2493" y="3110"/>
            <a:chExt cx="2899" cy="310"/>
          </a:xfrm>
        </p:grpSpPr>
        <p:pic>
          <p:nvPicPr>
            <p:cNvPr id="863300" name="Picture 6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3151"/>
              <a:ext cx="1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301" name="Picture 6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3110"/>
              <a:ext cx="2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302" name="Picture 7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3218"/>
              <a:ext cx="28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3303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310188"/>
            <a:ext cx="43529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3304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81400"/>
            <a:ext cx="3668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3305" name="Group 73"/>
          <p:cNvGrpSpPr>
            <a:grpSpLocks/>
          </p:cNvGrpSpPr>
          <p:nvPr/>
        </p:nvGrpSpPr>
        <p:grpSpPr bwMode="auto">
          <a:xfrm>
            <a:off x="1228725" y="4594225"/>
            <a:ext cx="2943225" cy="520700"/>
            <a:chOff x="550" y="3094"/>
            <a:chExt cx="1854" cy="328"/>
          </a:xfrm>
        </p:grpSpPr>
        <p:pic>
          <p:nvPicPr>
            <p:cNvPr id="863306" name="Picture 7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" y="3122"/>
              <a:ext cx="182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3307" name="Rectangle 75"/>
            <p:cNvSpPr>
              <a:spLocks noChangeArrowheads="1"/>
            </p:cNvSpPr>
            <p:nvPr/>
          </p:nvSpPr>
          <p:spPr bwMode="auto">
            <a:xfrm>
              <a:off x="550" y="3094"/>
              <a:ext cx="1854" cy="32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3308" name="Group 76"/>
          <p:cNvGrpSpPr>
            <a:grpSpLocks/>
          </p:cNvGrpSpPr>
          <p:nvPr/>
        </p:nvGrpSpPr>
        <p:grpSpPr bwMode="auto">
          <a:xfrm>
            <a:off x="4071938" y="3732213"/>
            <a:ext cx="4881562" cy="706437"/>
            <a:chOff x="2565" y="2351"/>
            <a:chExt cx="3075" cy="445"/>
          </a:xfrm>
        </p:grpSpPr>
        <p:pic>
          <p:nvPicPr>
            <p:cNvPr id="863309" name="Picture 7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2351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310" name="Picture 7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616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311" name="Picture 7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496"/>
              <a:ext cx="182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3313" name="Picture 8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8930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3314" name="Group 82"/>
          <p:cNvGrpSpPr>
            <a:grpSpLocks/>
          </p:cNvGrpSpPr>
          <p:nvPr/>
        </p:nvGrpSpPr>
        <p:grpSpPr bwMode="auto">
          <a:xfrm>
            <a:off x="76200" y="5257800"/>
            <a:ext cx="3810000" cy="1216025"/>
            <a:chOff x="48" y="1872"/>
            <a:chExt cx="2400" cy="766"/>
          </a:xfrm>
        </p:grpSpPr>
        <p:sp>
          <p:nvSpPr>
            <p:cNvPr id="863315" name="Rectangle 83"/>
            <p:cNvSpPr>
              <a:spLocks noChangeArrowheads="1"/>
            </p:cNvSpPr>
            <p:nvPr/>
          </p:nvSpPr>
          <p:spPr bwMode="auto">
            <a:xfrm>
              <a:off x="48" y="1872"/>
              <a:ext cx="2400" cy="7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3316" name="Picture 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1920"/>
              <a:ext cx="234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317" name="Picture 8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088"/>
              <a:ext cx="233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318" name="Picture 8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2274"/>
              <a:ext cx="143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319" name="Picture 8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2458"/>
              <a:ext cx="187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3320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710113"/>
            <a:ext cx="11541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321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3322" name="Rectangle 9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3323" name="Line 91"/>
          <p:cNvSpPr>
            <a:spLocks noChangeShapeType="1"/>
          </p:cNvSpPr>
          <p:nvPr/>
        </p:nvSpPr>
        <p:spPr bwMode="auto">
          <a:xfrm>
            <a:off x="0" y="45243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5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325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30238"/>
            <a:ext cx="2225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326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30238"/>
            <a:ext cx="15795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3261" name="Group 29"/>
          <p:cNvGrpSpPr>
            <a:grpSpLocks noChangeAspect="1"/>
          </p:cNvGrpSpPr>
          <p:nvPr/>
        </p:nvGrpSpPr>
        <p:grpSpPr bwMode="auto">
          <a:xfrm>
            <a:off x="2851150" y="1676400"/>
            <a:ext cx="2138363" cy="355600"/>
            <a:chOff x="1920" y="1056"/>
            <a:chExt cx="1496" cy="249"/>
          </a:xfrm>
        </p:grpSpPr>
        <p:pic>
          <p:nvPicPr>
            <p:cNvPr id="863262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056"/>
              <a:ext cx="14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63" name="Picture 3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52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3264" name="Group 32"/>
          <p:cNvGrpSpPr>
            <a:grpSpLocks/>
          </p:cNvGrpSpPr>
          <p:nvPr/>
        </p:nvGrpSpPr>
        <p:grpSpPr bwMode="auto">
          <a:xfrm>
            <a:off x="5313363" y="630238"/>
            <a:ext cx="3065462" cy="790575"/>
            <a:chOff x="3445" y="397"/>
            <a:chExt cx="1931" cy="498"/>
          </a:xfrm>
        </p:grpSpPr>
        <p:pic>
          <p:nvPicPr>
            <p:cNvPr id="863265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397"/>
              <a:ext cx="1403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66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63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326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098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3268" name="Group 36"/>
          <p:cNvGrpSpPr>
            <a:grpSpLocks/>
          </p:cNvGrpSpPr>
          <p:nvPr/>
        </p:nvGrpSpPr>
        <p:grpSpPr bwMode="auto">
          <a:xfrm>
            <a:off x="3048000" y="2209800"/>
            <a:ext cx="1951038" cy="449263"/>
            <a:chOff x="1920" y="1392"/>
            <a:chExt cx="1229" cy="283"/>
          </a:xfrm>
        </p:grpSpPr>
        <p:pic>
          <p:nvPicPr>
            <p:cNvPr id="863269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23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70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392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3271" name="Group 39"/>
          <p:cNvGrpSpPr>
            <a:grpSpLocks/>
          </p:cNvGrpSpPr>
          <p:nvPr/>
        </p:nvGrpSpPr>
        <p:grpSpPr bwMode="auto">
          <a:xfrm>
            <a:off x="5313363" y="2209800"/>
            <a:ext cx="3281362" cy="449263"/>
            <a:chOff x="3347" y="1392"/>
            <a:chExt cx="2067" cy="283"/>
          </a:xfrm>
        </p:grpSpPr>
        <p:pic>
          <p:nvPicPr>
            <p:cNvPr id="86327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500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73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92"/>
              <a:ext cx="17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3274" name="Line 42"/>
          <p:cNvSpPr>
            <a:spLocks noChangeShapeType="1"/>
          </p:cNvSpPr>
          <p:nvPr/>
        </p:nvSpPr>
        <p:spPr bwMode="auto">
          <a:xfrm>
            <a:off x="914400" y="1143000"/>
            <a:ext cx="1563688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5" name="Line 43"/>
          <p:cNvSpPr>
            <a:spLocks noChangeShapeType="1"/>
          </p:cNvSpPr>
          <p:nvPr/>
        </p:nvSpPr>
        <p:spPr bwMode="auto">
          <a:xfrm>
            <a:off x="3313113" y="630238"/>
            <a:ext cx="1563687" cy="274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6" name="Line 44"/>
          <p:cNvSpPr>
            <a:spLocks noChangeShapeType="1"/>
          </p:cNvSpPr>
          <p:nvPr/>
        </p:nvSpPr>
        <p:spPr bwMode="auto">
          <a:xfrm>
            <a:off x="1647825" y="2590800"/>
            <a:ext cx="9048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77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76400"/>
            <a:ext cx="2641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3278" name="Group 46"/>
          <p:cNvGrpSpPr>
            <a:grpSpLocks/>
          </p:cNvGrpSpPr>
          <p:nvPr/>
        </p:nvGrpSpPr>
        <p:grpSpPr bwMode="auto">
          <a:xfrm>
            <a:off x="5356225" y="1676400"/>
            <a:ext cx="3379788" cy="357188"/>
            <a:chOff x="3374" y="1056"/>
            <a:chExt cx="2129" cy="225"/>
          </a:xfrm>
        </p:grpSpPr>
        <p:pic>
          <p:nvPicPr>
            <p:cNvPr id="863279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1056"/>
              <a:ext cx="186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80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" y="1123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3282" name="Group 50"/>
          <p:cNvGrpSpPr>
            <a:grpSpLocks/>
          </p:cNvGrpSpPr>
          <p:nvPr/>
        </p:nvGrpSpPr>
        <p:grpSpPr bwMode="auto">
          <a:xfrm>
            <a:off x="26988" y="1681163"/>
            <a:ext cx="9083675" cy="377825"/>
            <a:chOff x="0" y="1056"/>
            <a:chExt cx="5722" cy="238"/>
          </a:xfrm>
        </p:grpSpPr>
        <p:pic>
          <p:nvPicPr>
            <p:cNvPr id="863283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84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85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86" name="Picture 5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6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6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74" grpId="0" animBg="1"/>
      <p:bldP spid="863274" grpId="1" animBg="1"/>
      <p:bldP spid="863275" grpId="0" animBg="1"/>
      <p:bldP spid="863275" grpId="1" animBg="1"/>
      <p:bldP spid="8632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098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3DBB-A3B1-4EE5-A704-592595CCE839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864258" name="Group 2"/>
          <p:cNvGrpSpPr>
            <a:grpSpLocks/>
          </p:cNvGrpSpPr>
          <p:nvPr/>
        </p:nvGrpSpPr>
        <p:grpSpPr bwMode="auto">
          <a:xfrm>
            <a:off x="3048000" y="2209800"/>
            <a:ext cx="1951038" cy="449263"/>
            <a:chOff x="1920" y="1392"/>
            <a:chExt cx="1229" cy="283"/>
          </a:xfrm>
        </p:grpSpPr>
        <p:pic>
          <p:nvPicPr>
            <p:cNvPr id="864259" name="Picture 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23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60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392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4261" name="Group 5"/>
          <p:cNvGrpSpPr>
            <a:grpSpLocks/>
          </p:cNvGrpSpPr>
          <p:nvPr/>
        </p:nvGrpSpPr>
        <p:grpSpPr bwMode="auto">
          <a:xfrm>
            <a:off x="5313363" y="2209800"/>
            <a:ext cx="3281362" cy="449263"/>
            <a:chOff x="3347" y="1392"/>
            <a:chExt cx="2067" cy="283"/>
          </a:xfrm>
        </p:grpSpPr>
        <p:pic>
          <p:nvPicPr>
            <p:cNvPr id="864262" name="Picture 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500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63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92"/>
              <a:ext cx="17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4265" name="Line 9"/>
          <p:cNvSpPr>
            <a:spLocks noChangeShapeType="1"/>
          </p:cNvSpPr>
          <p:nvPr/>
        </p:nvSpPr>
        <p:spPr bwMode="auto">
          <a:xfrm>
            <a:off x="0" y="323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426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426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30238"/>
            <a:ext cx="2225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426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30238"/>
            <a:ext cx="15795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426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4138"/>
            <a:ext cx="43434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4270" name="Group 14"/>
          <p:cNvGrpSpPr>
            <a:grpSpLocks/>
          </p:cNvGrpSpPr>
          <p:nvPr/>
        </p:nvGrpSpPr>
        <p:grpSpPr bwMode="auto">
          <a:xfrm>
            <a:off x="3048000" y="4427538"/>
            <a:ext cx="3082925" cy="449262"/>
            <a:chOff x="1920" y="2789"/>
            <a:chExt cx="1942" cy="283"/>
          </a:xfrm>
        </p:grpSpPr>
        <p:pic>
          <p:nvPicPr>
            <p:cNvPr id="864271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920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72" name="Picture 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2789"/>
              <a:ext cx="1707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4273" name="Group 17"/>
          <p:cNvGrpSpPr>
            <a:grpSpLocks/>
          </p:cNvGrpSpPr>
          <p:nvPr/>
        </p:nvGrpSpPr>
        <p:grpSpPr bwMode="auto">
          <a:xfrm>
            <a:off x="4859338" y="4960938"/>
            <a:ext cx="3983037" cy="449262"/>
            <a:chOff x="3061" y="3125"/>
            <a:chExt cx="2509" cy="283"/>
          </a:xfrm>
        </p:grpSpPr>
        <p:pic>
          <p:nvPicPr>
            <p:cNvPr id="864274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3233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75" name="Picture 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125"/>
              <a:ext cx="2114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4276" name="Line 20"/>
          <p:cNvSpPr>
            <a:spLocks noChangeShapeType="1"/>
          </p:cNvSpPr>
          <p:nvPr/>
        </p:nvSpPr>
        <p:spPr bwMode="auto">
          <a:xfrm>
            <a:off x="1447800" y="2667000"/>
            <a:ext cx="3048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77" name="Line 21"/>
          <p:cNvSpPr>
            <a:spLocks noChangeShapeType="1"/>
          </p:cNvSpPr>
          <p:nvPr/>
        </p:nvSpPr>
        <p:spPr bwMode="auto">
          <a:xfrm>
            <a:off x="4648200" y="2667000"/>
            <a:ext cx="5334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78" name="Line 22"/>
          <p:cNvSpPr>
            <a:spLocks noChangeShapeType="1"/>
          </p:cNvSpPr>
          <p:nvPr/>
        </p:nvSpPr>
        <p:spPr bwMode="auto">
          <a:xfrm flipH="1" flipV="1">
            <a:off x="7620000" y="2590800"/>
            <a:ext cx="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79" name="Rectangle 23"/>
          <p:cNvSpPr>
            <a:spLocks noChangeArrowheads="1"/>
          </p:cNvSpPr>
          <p:nvPr/>
        </p:nvSpPr>
        <p:spPr bwMode="auto">
          <a:xfrm>
            <a:off x="7878763" y="5018088"/>
            <a:ext cx="311150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80" name="Rectangle 24"/>
          <p:cNvSpPr>
            <a:spLocks noChangeArrowheads="1"/>
          </p:cNvSpPr>
          <p:nvPr/>
        </p:nvSpPr>
        <p:spPr bwMode="auto">
          <a:xfrm>
            <a:off x="8464550" y="5018088"/>
            <a:ext cx="311150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81" name="Line 25"/>
          <p:cNvSpPr>
            <a:spLocks noChangeShapeType="1"/>
          </p:cNvSpPr>
          <p:nvPr/>
        </p:nvSpPr>
        <p:spPr bwMode="auto">
          <a:xfrm>
            <a:off x="7878763" y="5018088"/>
            <a:ext cx="311150" cy="311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2" name="Line 26"/>
          <p:cNvSpPr>
            <a:spLocks noChangeShapeType="1"/>
          </p:cNvSpPr>
          <p:nvPr/>
        </p:nvSpPr>
        <p:spPr bwMode="auto">
          <a:xfrm flipV="1">
            <a:off x="7878763" y="5018088"/>
            <a:ext cx="311150" cy="311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3" name="Line 27"/>
          <p:cNvSpPr>
            <a:spLocks noChangeShapeType="1"/>
          </p:cNvSpPr>
          <p:nvPr/>
        </p:nvSpPr>
        <p:spPr bwMode="auto">
          <a:xfrm>
            <a:off x="1644650" y="2590800"/>
            <a:ext cx="9048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4" name="Line 28"/>
          <p:cNvSpPr>
            <a:spLocks noChangeShapeType="1"/>
          </p:cNvSpPr>
          <p:nvPr/>
        </p:nvSpPr>
        <p:spPr bwMode="auto">
          <a:xfrm>
            <a:off x="1927225" y="4286250"/>
            <a:ext cx="9048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5" name="Line 29"/>
          <p:cNvSpPr>
            <a:spLocks noChangeShapeType="1"/>
          </p:cNvSpPr>
          <p:nvPr/>
        </p:nvSpPr>
        <p:spPr bwMode="auto">
          <a:xfrm>
            <a:off x="3308350" y="4286250"/>
            <a:ext cx="9048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6" name="Line 30"/>
          <p:cNvSpPr>
            <a:spLocks noChangeShapeType="1"/>
          </p:cNvSpPr>
          <p:nvPr/>
        </p:nvSpPr>
        <p:spPr bwMode="auto">
          <a:xfrm>
            <a:off x="3335338" y="3967163"/>
            <a:ext cx="838200" cy="274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7" name="Line 31"/>
          <p:cNvSpPr>
            <a:spLocks noChangeShapeType="1"/>
          </p:cNvSpPr>
          <p:nvPr/>
        </p:nvSpPr>
        <p:spPr bwMode="auto">
          <a:xfrm>
            <a:off x="4578350" y="4505325"/>
            <a:ext cx="83820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4288" name="Group 32"/>
          <p:cNvGrpSpPr>
            <a:grpSpLocks/>
          </p:cNvGrpSpPr>
          <p:nvPr/>
        </p:nvGrpSpPr>
        <p:grpSpPr bwMode="auto">
          <a:xfrm>
            <a:off x="654050" y="2741613"/>
            <a:ext cx="7575550" cy="458787"/>
            <a:chOff x="412" y="1727"/>
            <a:chExt cx="4772" cy="289"/>
          </a:xfrm>
        </p:grpSpPr>
        <p:pic>
          <p:nvPicPr>
            <p:cNvPr id="864289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841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90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64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91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1733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92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7"/>
              <a:ext cx="8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93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1727"/>
              <a:ext cx="123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4294" name="Group 38"/>
          <p:cNvGrpSpPr>
            <a:grpSpLocks noChangeAspect="1"/>
          </p:cNvGrpSpPr>
          <p:nvPr/>
        </p:nvGrpSpPr>
        <p:grpSpPr bwMode="auto">
          <a:xfrm>
            <a:off x="2851150" y="1676400"/>
            <a:ext cx="2138363" cy="355600"/>
            <a:chOff x="1920" y="1056"/>
            <a:chExt cx="1496" cy="249"/>
          </a:xfrm>
        </p:grpSpPr>
        <p:pic>
          <p:nvPicPr>
            <p:cNvPr id="864295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056"/>
              <a:ext cx="14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96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52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4297" name="Group 41"/>
          <p:cNvGrpSpPr>
            <a:grpSpLocks/>
          </p:cNvGrpSpPr>
          <p:nvPr/>
        </p:nvGrpSpPr>
        <p:grpSpPr bwMode="auto">
          <a:xfrm>
            <a:off x="5313363" y="630238"/>
            <a:ext cx="3065462" cy="790575"/>
            <a:chOff x="3445" y="397"/>
            <a:chExt cx="1931" cy="498"/>
          </a:xfrm>
        </p:grpSpPr>
        <p:pic>
          <p:nvPicPr>
            <p:cNvPr id="864298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397"/>
              <a:ext cx="1403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299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63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4300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76400"/>
            <a:ext cx="2641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4301" name="Group 45"/>
          <p:cNvGrpSpPr>
            <a:grpSpLocks/>
          </p:cNvGrpSpPr>
          <p:nvPr/>
        </p:nvGrpSpPr>
        <p:grpSpPr bwMode="auto">
          <a:xfrm>
            <a:off x="5356225" y="1676400"/>
            <a:ext cx="3379788" cy="357188"/>
            <a:chOff x="3374" y="1056"/>
            <a:chExt cx="2129" cy="225"/>
          </a:xfrm>
        </p:grpSpPr>
        <p:pic>
          <p:nvPicPr>
            <p:cNvPr id="864302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1056"/>
              <a:ext cx="186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303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" y="1123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4304" name="Group 48"/>
          <p:cNvGrpSpPr>
            <a:grpSpLocks/>
          </p:cNvGrpSpPr>
          <p:nvPr/>
        </p:nvGrpSpPr>
        <p:grpSpPr bwMode="auto">
          <a:xfrm>
            <a:off x="26988" y="1681163"/>
            <a:ext cx="9083675" cy="377825"/>
            <a:chOff x="0" y="1056"/>
            <a:chExt cx="5722" cy="238"/>
          </a:xfrm>
        </p:grpSpPr>
        <p:pic>
          <p:nvPicPr>
            <p:cNvPr id="864305" name="Picture 4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306" name="Picture 5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307" name="Picture 5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4308" name="Picture 5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4309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310" name="Rectangle 5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7" dur="500"/>
                                        <p:tgtEl>
                                          <p:spTgt spid="86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6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5" dur="500"/>
                                        <p:tgtEl>
                                          <p:spTgt spid="86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6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86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86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6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86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76" grpId="0" animBg="1"/>
      <p:bldP spid="864276" grpId="1" animBg="1"/>
      <p:bldP spid="864277" grpId="0" animBg="1"/>
      <p:bldP spid="864277" grpId="1" animBg="1"/>
      <p:bldP spid="864278" grpId="0" animBg="1"/>
      <p:bldP spid="864278" grpId="1" animBg="1"/>
      <p:bldP spid="864279" grpId="0" animBg="1"/>
      <p:bldP spid="864280" grpId="0" animBg="1"/>
      <p:bldP spid="864281" grpId="0" animBg="1"/>
      <p:bldP spid="864282" grpId="0" animBg="1"/>
      <p:bldP spid="864283" grpId="0" animBg="1"/>
      <p:bldP spid="864284" grpId="0" animBg="1"/>
      <p:bldP spid="864284" grpId="1" animBg="1"/>
      <p:bldP spid="864285" grpId="0" animBg="1"/>
      <p:bldP spid="864285" grpId="1" animBg="1"/>
      <p:bldP spid="864286" grpId="0" animBg="1"/>
      <p:bldP spid="86428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098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4A75-EE87-44E6-85B7-E39727D1066A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865282" name="Group 2"/>
          <p:cNvGrpSpPr>
            <a:grpSpLocks/>
          </p:cNvGrpSpPr>
          <p:nvPr/>
        </p:nvGrpSpPr>
        <p:grpSpPr bwMode="auto">
          <a:xfrm>
            <a:off x="654050" y="3582988"/>
            <a:ext cx="7575550" cy="455612"/>
            <a:chOff x="412" y="2257"/>
            <a:chExt cx="4772" cy="287"/>
          </a:xfrm>
        </p:grpSpPr>
        <p:pic>
          <p:nvPicPr>
            <p:cNvPr id="865283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392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284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2261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285" name="Picture 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257"/>
              <a:ext cx="8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286" name="Picture 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2365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287" name="Picture 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2257"/>
              <a:ext cx="123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528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52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30238"/>
            <a:ext cx="2225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529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30238"/>
            <a:ext cx="15795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5291" name="Group 11"/>
          <p:cNvGrpSpPr>
            <a:grpSpLocks/>
          </p:cNvGrpSpPr>
          <p:nvPr/>
        </p:nvGrpSpPr>
        <p:grpSpPr bwMode="auto">
          <a:xfrm>
            <a:off x="5316538" y="630238"/>
            <a:ext cx="3065462" cy="790575"/>
            <a:chOff x="3445" y="397"/>
            <a:chExt cx="1931" cy="498"/>
          </a:xfrm>
        </p:grpSpPr>
        <p:pic>
          <p:nvPicPr>
            <p:cNvPr id="865292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397"/>
              <a:ext cx="1403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293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63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5294" name="Line 14"/>
          <p:cNvSpPr>
            <a:spLocks noChangeShapeType="1"/>
          </p:cNvSpPr>
          <p:nvPr/>
        </p:nvSpPr>
        <p:spPr bwMode="auto">
          <a:xfrm>
            <a:off x="0" y="323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529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922588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529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100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529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751138"/>
            <a:ext cx="17224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529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1613"/>
            <a:ext cx="13271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529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741613"/>
            <a:ext cx="19558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5300" name="Group 20"/>
          <p:cNvGrpSpPr>
            <a:grpSpLocks/>
          </p:cNvGrpSpPr>
          <p:nvPr/>
        </p:nvGrpSpPr>
        <p:grpSpPr bwMode="auto">
          <a:xfrm>
            <a:off x="3048000" y="2209800"/>
            <a:ext cx="1951038" cy="449263"/>
            <a:chOff x="1920" y="1392"/>
            <a:chExt cx="1229" cy="283"/>
          </a:xfrm>
        </p:grpSpPr>
        <p:pic>
          <p:nvPicPr>
            <p:cNvPr id="865301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23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302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392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5303" name="Group 23"/>
          <p:cNvGrpSpPr>
            <a:grpSpLocks/>
          </p:cNvGrpSpPr>
          <p:nvPr/>
        </p:nvGrpSpPr>
        <p:grpSpPr bwMode="auto">
          <a:xfrm>
            <a:off x="5313363" y="2209800"/>
            <a:ext cx="3281362" cy="449263"/>
            <a:chOff x="3347" y="1392"/>
            <a:chExt cx="2067" cy="283"/>
          </a:xfrm>
        </p:grpSpPr>
        <p:pic>
          <p:nvPicPr>
            <p:cNvPr id="865304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500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305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92"/>
              <a:ext cx="17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5306" name="Group 26"/>
          <p:cNvGrpSpPr>
            <a:grpSpLocks noChangeAspect="1"/>
          </p:cNvGrpSpPr>
          <p:nvPr/>
        </p:nvGrpSpPr>
        <p:grpSpPr bwMode="auto">
          <a:xfrm>
            <a:off x="2851150" y="1676400"/>
            <a:ext cx="2138363" cy="355600"/>
            <a:chOff x="1920" y="1056"/>
            <a:chExt cx="1496" cy="249"/>
          </a:xfrm>
        </p:grpSpPr>
        <p:pic>
          <p:nvPicPr>
            <p:cNvPr id="865307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056"/>
              <a:ext cx="14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308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52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5309" name="Group 29"/>
          <p:cNvGrpSpPr>
            <a:grpSpLocks/>
          </p:cNvGrpSpPr>
          <p:nvPr/>
        </p:nvGrpSpPr>
        <p:grpSpPr bwMode="auto">
          <a:xfrm>
            <a:off x="5356225" y="1676400"/>
            <a:ext cx="3379788" cy="357188"/>
            <a:chOff x="3374" y="1056"/>
            <a:chExt cx="2129" cy="225"/>
          </a:xfrm>
        </p:grpSpPr>
        <p:pic>
          <p:nvPicPr>
            <p:cNvPr id="865310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1056"/>
              <a:ext cx="186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311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" y="1123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5312" name="Line 32"/>
          <p:cNvSpPr>
            <a:spLocks noChangeShapeType="1"/>
          </p:cNvSpPr>
          <p:nvPr/>
        </p:nvSpPr>
        <p:spPr bwMode="auto">
          <a:xfrm>
            <a:off x="2046288" y="3646488"/>
            <a:ext cx="209550" cy="31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313" name="Line 33"/>
          <p:cNvSpPr>
            <a:spLocks noChangeShapeType="1"/>
          </p:cNvSpPr>
          <p:nvPr/>
        </p:nvSpPr>
        <p:spPr bwMode="auto">
          <a:xfrm>
            <a:off x="4422775" y="3646488"/>
            <a:ext cx="209550" cy="31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5314" name="Group 34"/>
          <p:cNvGrpSpPr>
            <a:grpSpLocks/>
          </p:cNvGrpSpPr>
          <p:nvPr/>
        </p:nvGrpSpPr>
        <p:grpSpPr bwMode="auto">
          <a:xfrm>
            <a:off x="1600200" y="3975100"/>
            <a:ext cx="547688" cy="325438"/>
            <a:chOff x="1863" y="3168"/>
            <a:chExt cx="345" cy="205"/>
          </a:xfrm>
        </p:grpSpPr>
        <p:sp>
          <p:nvSpPr>
            <p:cNvPr id="865315" name="AutoShape 35"/>
            <p:cNvSpPr>
              <a:spLocks/>
            </p:cNvSpPr>
            <p:nvPr/>
          </p:nvSpPr>
          <p:spPr bwMode="auto">
            <a:xfrm rot="5400000" flipV="1">
              <a:off x="1993" y="3038"/>
              <a:ext cx="86" cy="345"/>
            </a:xfrm>
            <a:prstGeom prst="leftBrace">
              <a:avLst>
                <a:gd name="adj1" fmla="val 33430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5316" name="Picture 3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3235"/>
              <a:ext cx="29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5317" name="Group 37"/>
          <p:cNvGrpSpPr>
            <a:grpSpLocks/>
          </p:cNvGrpSpPr>
          <p:nvPr/>
        </p:nvGrpSpPr>
        <p:grpSpPr bwMode="auto">
          <a:xfrm>
            <a:off x="26988" y="1681163"/>
            <a:ext cx="9083675" cy="377825"/>
            <a:chOff x="0" y="1056"/>
            <a:chExt cx="5722" cy="238"/>
          </a:xfrm>
        </p:grpSpPr>
        <p:pic>
          <p:nvPicPr>
            <p:cNvPr id="865318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319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320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5321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5323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76400"/>
            <a:ext cx="2641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5324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5325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703" y="5334000"/>
            <a:ext cx="5446230" cy="252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6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2" grpId="0" animBg="1"/>
      <p:bldP spid="8653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098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C8C7-D777-47D6-A9F1-732154F3EBDE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866306" name="Group 2"/>
          <p:cNvGrpSpPr>
            <a:grpSpLocks/>
          </p:cNvGrpSpPr>
          <p:nvPr/>
        </p:nvGrpSpPr>
        <p:grpSpPr bwMode="auto">
          <a:xfrm>
            <a:off x="654050" y="2741613"/>
            <a:ext cx="7575550" cy="458787"/>
            <a:chOff x="412" y="1727"/>
            <a:chExt cx="4772" cy="289"/>
          </a:xfrm>
        </p:grpSpPr>
        <p:pic>
          <p:nvPicPr>
            <p:cNvPr id="866307" name="Picture 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841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08" name="Picture 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64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09" name="Picture 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1733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10" name="Picture 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7"/>
              <a:ext cx="8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11" name="Picture 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1727"/>
              <a:ext cx="123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631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6313" name="Line 9"/>
          <p:cNvSpPr>
            <a:spLocks noChangeShapeType="1"/>
          </p:cNvSpPr>
          <p:nvPr/>
        </p:nvSpPr>
        <p:spPr bwMode="auto">
          <a:xfrm>
            <a:off x="0" y="323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6314" name="Group 10"/>
          <p:cNvGrpSpPr>
            <a:grpSpLocks/>
          </p:cNvGrpSpPr>
          <p:nvPr/>
        </p:nvGrpSpPr>
        <p:grpSpPr bwMode="auto">
          <a:xfrm>
            <a:off x="900113" y="3352800"/>
            <a:ext cx="7185025" cy="461963"/>
            <a:chOff x="567" y="2112"/>
            <a:chExt cx="4526" cy="291"/>
          </a:xfrm>
        </p:grpSpPr>
        <p:pic>
          <p:nvPicPr>
            <p:cNvPr id="866315" name="Picture 1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2221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16" name="Picture 1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152"/>
              <a:ext cx="1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17" name="Picture 1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2164"/>
              <a:ext cx="95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18" name="Picture 1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" y="2112"/>
              <a:ext cx="88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19" name="Picture 1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236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6320" name="Group 16"/>
          <p:cNvGrpSpPr>
            <a:grpSpLocks/>
          </p:cNvGrpSpPr>
          <p:nvPr/>
        </p:nvGrpSpPr>
        <p:grpSpPr bwMode="auto">
          <a:xfrm>
            <a:off x="390525" y="4459288"/>
            <a:ext cx="8026400" cy="461962"/>
            <a:chOff x="246" y="2809"/>
            <a:chExt cx="5056" cy="291"/>
          </a:xfrm>
        </p:grpSpPr>
        <p:pic>
          <p:nvPicPr>
            <p:cNvPr id="866321" name="Picture 1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2918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22" name="Picture 1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2861"/>
              <a:ext cx="95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23" name="Picture 1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2849"/>
              <a:ext cx="18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24" name="Picture 2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809"/>
              <a:ext cx="129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25" name="Picture 2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" y="2947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632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340350"/>
            <a:ext cx="172243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632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5340350"/>
            <a:ext cx="1327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6328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548313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6329" name="Group 25"/>
          <p:cNvGrpSpPr>
            <a:grpSpLocks/>
          </p:cNvGrpSpPr>
          <p:nvPr/>
        </p:nvGrpSpPr>
        <p:grpSpPr bwMode="auto">
          <a:xfrm>
            <a:off x="5730875" y="4845050"/>
            <a:ext cx="3290888" cy="492125"/>
            <a:chOff x="3610" y="3052"/>
            <a:chExt cx="2073" cy="310"/>
          </a:xfrm>
        </p:grpSpPr>
        <p:sp>
          <p:nvSpPr>
            <p:cNvPr id="866330" name="AutoShape 26"/>
            <p:cNvSpPr>
              <a:spLocks/>
            </p:cNvSpPr>
            <p:nvPr/>
          </p:nvSpPr>
          <p:spPr bwMode="auto">
            <a:xfrm rot="-5400000">
              <a:off x="4577" y="2433"/>
              <a:ext cx="144" cy="1382"/>
            </a:xfrm>
            <a:prstGeom prst="leftBrace">
              <a:avLst>
                <a:gd name="adj1" fmla="val 7997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331" name="AutoShape 27"/>
            <p:cNvSpPr>
              <a:spLocks/>
            </p:cNvSpPr>
            <p:nvPr/>
          </p:nvSpPr>
          <p:spPr bwMode="auto">
            <a:xfrm rot="5400000" flipV="1">
              <a:off x="4575" y="2253"/>
              <a:ext cx="144" cy="2073"/>
            </a:xfrm>
            <a:prstGeom prst="leftBrace">
              <a:avLst>
                <a:gd name="adj1" fmla="val 11996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6332" name="Rectangle 28"/>
          <p:cNvSpPr>
            <a:spLocks noChangeArrowheads="1"/>
          </p:cNvSpPr>
          <p:nvPr/>
        </p:nvSpPr>
        <p:spPr bwMode="auto">
          <a:xfrm>
            <a:off x="4551363" y="4505325"/>
            <a:ext cx="1571625" cy="438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33" name="Rectangle 29"/>
          <p:cNvSpPr>
            <a:spLocks noChangeArrowheads="1"/>
          </p:cNvSpPr>
          <p:nvPr/>
        </p:nvSpPr>
        <p:spPr bwMode="auto">
          <a:xfrm>
            <a:off x="5757863" y="5316538"/>
            <a:ext cx="1371600" cy="4746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6334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4960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6335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84925"/>
            <a:ext cx="194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6336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6343650"/>
            <a:ext cx="172243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6337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6532563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633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384925"/>
            <a:ext cx="296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6339" name="Line 35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40" name="Line 3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6341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30238"/>
            <a:ext cx="2225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6342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30238"/>
            <a:ext cx="15795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6343" name="Line 39"/>
          <p:cNvSpPr>
            <a:spLocks noChangeShapeType="1"/>
          </p:cNvSpPr>
          <p:nvPr/>
        </p:nvSpPr>
        <p:spPr bwMode="auto">
          <a:xfrm flipH="1" flipV="1">
            <a:off x="7175500" y="3198813"/>
            <a:ext cx="215900" cy="1252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44" name="Line 40"/>
          <p:cNvSpPr>
            <a:spLocks noChangeShapeType="1"/>
          </p:cNvSpPr>
          <p:nvPr/>
        </p:nvSpPr>
        <p:spPr bwMode="auto">
          <a:xfrm>
            <a:off x="4067175" y="3200400"/>
            <a:ext cx="2101850" cy="2211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45" name="Line 41"/>
          <p:cNvSpPr>
            <a:spLocks noChangeShapeType="1"/>
          </p:cNvSpPr>
          <p:nvPr/>
        </p:nvSpPr>
        <p:spPr bwMode="auto">
          <a:xfrm>
            <a:off x="2403475" y="2951163"/>
            <a:ext cx="4908550" cy="2476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46" name="Rectangle 42"/>
          <p:cNvSpPr>
            <a:spLocks noChangeArrowheads="1"/>
          </p:cNvSpPr>
          <p:nvPr/>
        </p:nvSpPr>
        <p:spPr bwMode="auto">
          <a:xfrm>
            <a:off x="4541838" y="3344863"/>
            <a:ext cx="3556000" cy="4746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49" name="Line 45"/>
          <p:cNvSpPr>
            <a:spLocks noChangeShapeType="1"/>
          </p:cNvSpPr>
          <p:nvPr/>
        </p:nvSpPr>
        <p:spPr bwMode="auto">
          <a:xfrm>
            <a:off x="2449513" y="3765550"/>
            <a:ext cx="2746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50" name="Line 46"/>
          <p:cNvSpPr>
            <a:spLocks noChangeShapeType="1"/>
          </p:cNvSpPr>
          <p:nvPr/>
        </p:nvSpPr>
        <p:spPr bwMode="auto">
          <a:xfrm>
            <a:off x="7696200" y="3756025"/>
            <a:ext cx="2746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51" name="Line 47"/>
          <p:cNvSpPr>
            <a:spLocks noChangeShapeType="1"/>
          </p:cNvSpPr>
          <p:nvPr/>
        </p:nvSpPr>
        <p:spPr bwMode="auto">
          <a:xfrm>
            <a:off x="2128838" y="4876800"/>
            <a:ext cx="9509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52" name="Line 48"/>
          <p:cNvSpPr>
            <a:spLocks noChangeShapeType="1"/>
          </p:cNvSpPr>
          <p:nvPr/>
        </p:nvSpPr>
        <p:spPr bwMode="auto">
          <a:xfrm>
            <a:off x="7358063" y="4872038"/>
            <a:ext cx="9509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55" name="Rectangle 51"/>
          <p:cNvSpPr>
            <a:spLocks noChangeArrowheads="1"/>
          </p:cNvSpPr>
          <p:nvPr/>
        </p:nvSpPr>
        <p:spPr bwMode="auto">
          <a:xfrm>
            <a:off x="6242050" y="2722563"/>
            <a:ext cx="2011363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56" name="Rectangle 52"/>
          <p:cNvSpPr>
            <a:spLocks noChangeArrowheads="1"/>
          </p:cNvSpPr>
          <p:nvPr/>
        </p:nvSpPr>
        <p:spPr bwMode="auto">
          <a:xfrm>
            <a:off x="6324600" y="4441825"/>
            <a:ext cx="2111375" cy="4937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6357" name="Group 53"/>
          <p:cNvGrpSpPr>
            <a:grpSpLocks/>
          </p:cNvGrpSpPr>
          <p:nvPr/>
        </p:nvGrpSpPr>
        <p:grpSpPr bwMode="auto">
          <a:xfrm>
            <a:off x="620713" y="2722563"/>
            <a:ext cx="4159250" cy="466725"/>
            <a:chOff x="391" y="1715"/>
            <a:chExt cx="2620" cy="299"/>
          </a:xfrm>
        </p:grpSpPr>
        <p:sp>
          <p:nvSpPr>
            <p:cNvPr id="866358" name="Rectangle 54"/>
            <p:cNvSpPr>
              <a:spLocks noChangeArrowheads="1"/>
            </p:cNvSpPr>
            <p:nvPr/>
          </p:nvSpPr>
          <p:spPr bwMode="auto">
            <a:xfrm>
              <a:off x="2136" y="1715"/>
              <a:ext cx="875" cy="29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359" name="Rectangle 55"/>
            <p:cNvSpPr>
              <a:spLocks noChangeArrowheads="1"/>
            </p:cNvSpPr>
            <p:nvPr/>
          </p:nvSpPr>
          <p:spPr bwMode="auto">
            <a:xfrm>
              <a:off x="391" y="1715"/>
              <a:ext cx="1123" cy="29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6360" name="Group 56"/>
          <p:cNvGrpSpPr>
            <a:grpSpLocks/>
          </p:cNvGrpSpPr>
          <p:nvPr/>
        </p:nvGrpSpPr>
        <p:grpSpPr bwMode="auto">
          <a:xfrm>
            <a:off x="5316538" y="630238"/>
            <a:ext cx="3065462" cy="790575"/>
            <a:chOff x="3445" y="397"/>
            <a:chExt cx="1931" cy="498"/>
          </a:xfrm>
        </p:grpSpPr>
        <p:pic>
          <p:nvPicPr>
            <p:cNvPr id="866361" name="Picture 5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397"/>
              <a:ext cx="1403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62" name="Picture 5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63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6363" name="Group 59"/>
          <p:cNvGrpSpPr>
            <a:grpSpLocks/>
          </p:cNvGrpSpPr>
          <p:nvPr/>
        </p:nvGrpSpPr>
        <p:grpSpPr bwMode="auto">
          <a:xfrm>
            <a:off x="3048000" y="2209800"/>
            <a:ext cx="1951038" cy="449263"/>
            <a:chOff x="1920" y="1392"/>
            <a:chExt cx="1229" cy="283"/>
          </a:xfrm>
        </p:grpSpPr>
        <p:pic>
          <p:nvPicPr>
            <p:cNvPr id="866364" name="Picture 6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23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65" name="Picture 6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392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6366" name="Group 62"/>
          <p:cNvGrpSpPr>
            <a:grpSpLocks/>
          </p:cNvGrpSpPr>
          <p:nvPr/>
        </p:nvGrpSpPr>
        <p:grpSpPr bwMode="auto">
          <a:xfrm>
            <a:off x="5313363" y="2209800"/>
            <a:ext cx="3281362" cy="449263"/>
            <a:chOff x="3347" y="1392"/>
            <a:chExt cx="2067" cy="283"/>
          </a:xfrm>
        </p:grpSpPr>
        <p:pic>
          <p:nvPicPr>
            <p:cNvPr id="866367" name="Picture 6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500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68" name="Picture 6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92"/>
              <a:ext cx="17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6369" name="Group 65"/>
          <p:cNvGrpSpPr>
            <a:grpSpLocks noChangeAspect="1"/>
          </p:cNvGrpSpPr>
          <p:nvPr/>
        </p:nvGrpSpPr>
        <p:grpSpPr bwMode="auto">
          <a:xfrm>
            <a:off x="2851150" y="1676400"/>
            <a:ext cx="2138363" cy="355600"/>
            <a:chOff x="1920" y="1056"/>
            <a:chExt cx="1496" cy="249"/>
          </a:xfrm>
        </p:grpSpPr>
        <p:pic>
          <p:nvPicPr>
            <p:cNvPr id="866370" name="Picture 6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056"/>
              <a:ext cx="14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71" name="Picture 6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52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6372" name="Group 68"/>
          <p:cNvGrpSpPr>
            <a:grpSpLocks/>
          </p:cNvGrpSpPr>
          <p:nvPr/>
        </p:nvGrpSpPr>
        <p:grpSpPr bwMode="auto">
          <a:xfrm>
            <a:off x="5356225" y="1676400"/>
            <a:ext cx="3379788" cy="357188"/>
            <a:chOff x="3374" y="1056"/>
            <a:chExt cx="2129" cy="225"/>
          </a:xfrm>
        </p:grpSpPr>
        <p:pic>
          <p:nvPicPr>
            <p:cNvPr id="866373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1056"/>
              <a:ext cx="186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74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" y="1123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6375" name="Line 71"/>
          <p:cNvSpPr>
            <a:spLocks noChangeShapeType="1"/>
          </p:cNvSpPr>
          <p:nvPr/>
        </p:nvSpPr>
        <p:spPr bwMode="auto">
          <a:xfrm flipH="1">
            <a:off x="7192963" y="5791200"/>
            <a:ext cx="4572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6376" name="Group 72"/>
          <p:cNvGrpSpPr>
            <a:grpSpLocks/>
          </p:cNvGrpSpPr>
          <p:nvPr/>
        </p:nvGrpSpPr>
        <p:grpSpPr bwMode="auto">
          <a:xfrm>
            <a:off x="26988" y="1681163"/>
            <a:ext cx="9083675" cy="377825"/>
            <a:chOff x="0" y="1056"/>
            <a:chExt cx="5722" cy="238"/>
          </a:xfrm>
        </p:grpSpPr>
        <p:pic>
          <p:nvPicPr>
            <p:cNvPr id="866377" name="Picture 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78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79" name="Picture 7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6380" name="Picture 7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6382" name="Picture 7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76400"/>
            <a:ext cx="2641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6383" name="Rectangle 7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84" name="Rectangle 8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" name="Group 45"/>
          <p:cNvGrpSpPr>
            <a:grpSpLocks/>
          </p:cNvGrpSpPr>
          <p:nvPr/>
        </p:nvGrpSpPr>
        <p:grpSpPr bwMode="auto">
          <a:xfrm>
            <a:off x="76200" y="4965526"/>
            <a:ext cx="3810000" cy="1216025"/>
            <a:chOff x="48" y="1872"/>
            <a:chExt cx="2400" cy="766"/>
          </a:xfrm>
        </p:grpSpPr>
        <p:sp>
          <p:nvSpPr>
            <p:cNvPr id="84" name="Rectangle 46"/>
            <p:cNvSpPr>
              <a:spLocks noChangeArrowheads="1"/>
            </p:cNvSpPr>
            <p:nvPr/>
          </p:nvSpPr>
          <p:spPr bwMode="auto">
            <a:xfrm>
              <a:off x="48" y="1872"/>
              <a:ext cx="2400" cy="7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" name="Picture 4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1920"/>
              <a:ext cx="234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088"/>
              <a:ext cx="233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2274"/>
              <a:ext cx="143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5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2458"/>
              <a:ext cx="187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6347" name="Line 43"/>
          <p:cNvSpPr>
            <a:spLocks noChangeShapeType="1"/>
          </p:cNvSpPr>
          <p:nvPr/>
        </p:nvSpPr>
        <p:spPr bwMode="auto">
          <a:xfrm>
            <a:off x="2819400" y="3810000"/>
            <a:ext cx="16002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48" name="Line 44"/>
          <p:cNvSpPr>
            <a:spLocks noChangeShapeType="1"/>
          </p:cNvSpPr>
          <p:nvPr/>
        </p:nvSpPr>
        <p:spPr bwMode="auto">
          <a:xfrm>
            <a:off x="1905000" y="4953000"/>
            <a:ext cx="1524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86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6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6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6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86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86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6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6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86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32" grpId="0" animBg="1"/>
      <p:bldP spid="866332" grpId="1" animBg="1"/>
      <p:bldP spid="866333" grpId="0" animBg="1"/>
      <p:bldP spid="866333" grpId="1" animBg="1"/>
      <p:bldP spid="866339" grpId="0" animBg="1"/>
      <p:bldP spid="866340" grpId="0" animBg="1"/>
      <p:bldP spid="866343" grpId="0" animBg="1"/>
      <p:bldP spid="866343" grpId="1" animBg="1"/>
      <p:bldP spid="866344" grpId="0" animBg="1"/>
      <p:bldP spid="866344" grpId="1" animBg="1"/>
      <p:bldP spid="866345" grpId="0" animBg="1"/>
      <p:bldP spid="866345" grpId="1" animBg="1"/>
      <p:bldP spid="866346" grpId="0" animBg="1"/>
      <p:bldP spid="866346" grpId="1" animBg="1"/>
      <p:bldP spid="866349" grpId="0" animBg="1"/>
      <p:bldP spid="866349" grpId="1" animBg="1"/>
      <p:bldP spid="866350" grpId="0" animBg="1"/>
      <p:bldP spid="866350" grpId="1" animBg="1"/>
      <p:bldP spid="866351" grpId="0" animBg="1"/>
      <p:bldP spid="866351" grpId="1" animBg="1"/>
      <p:bldP spid="866352" grpId="0" animBg="1"/>
      <p:bldP spid="866352" grpId="1" animBg="1"/>
      <p:bldP spid="866355" grpId="0" animBg="1"/>
      <p:bldP spid="866355" grpId="1" animBg="1"/>
      <p:bldP spid="866356" grpId="0" animBg="1"/>
      <p:bldP spid="866356" grpId="1" animBg="1"/>
      <p:bldP spid="866375" grpId="0" animBg="1"/>
      <p:bldP spid="866375" grpId="1" animBg="1"/>
      <p:bldP spid="866347" grpId="0" animBg="1"/>
      <p:bldP spid="866347" grpId="1" animBg="1"/>
      <p:bldP spid="866348" grpId="0" animBg="1"/>
      <p:bldP spid="86634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098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2AFB-B450-4419-B03B-4EBBED5F1FC4}" type="slidenum">
              <a:rPr lang="en-US"/>
              <a:pPr/>
              <a:t>35</a:t>
            </a:fld>
            <a:endParaRPr lang="en-US"/>
          </a:p>
        </p:txBody>
      </p:sp>
      <p:pic>
        <p:nvPicPr>
          <p:cNvPr id="867407" name="Picture 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6532563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403" name="Picture 7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4960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404" name="Picture 7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84925"/>
            <a:ext cx="194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405" name="Picture 7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6343650"/>
            <a:ext cx="172243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406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384925"/>
            <a:ext cx="296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7330" name="Group 2"/>
          <p:cNvGrpSpPr>
            <a:grpSpLocks/>
          </p:cNvGrpSpPr>
          <p:nvPr/>
        </p:nvGrpSpPr>
        <p:grpSpPr bwMode="auto">
          <a:xfrm>
            <a:off x="654050" y="2741613"/>
            <a:ext cx="7575550" cy="458787"/>
            <a:chOff x="412" y="1727"/>
            <a:chExt cx="4772" cy="289"/>
          </a:xfrm>
        </p:grpSpPr>
        <p:pic>
          <p:nvPicPr>
            <p:cNvPr id="867331" name="Picture 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841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32" name="Picture 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64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33" name="Picture 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1733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34" name="Picture 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7"/>
              <a:ext cx="8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35" name="Picture 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1727"/>
              <a:ext cx="123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73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3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30238"/>
            <a:ext cx="2225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3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30238"/>
            <a:ext cx="15795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7339" name="Group 11"/>
          <p:cNvGrpSpPr>
            <a:grpSpLocks/>
          </p:cNvGrpSpPr>
          <p:nvPr/>
        </p:nvGrpSpPr>
        <p:grpSpPr bwMode="auto">
          <a:xfrm>
            <a:off x="5316538" y="630238"/>
            <a:ext cx="3065462" cy="790575"/>
            <a:chOff x="3445" y="397"/>
            <a:chExt cx="1931" cy="498"/>
          </a:xfrm>
        </p:grpSpPr>
        <p:pic>
          <p:nvPicPr>
            <p:cNvPr id="867340" name="Picture 1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397"/>
              <a:ext cx="1403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41" name="Picture 1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63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7342" name="Group 14"/>
          <p:cNvGrpSpPr>
            <a:grpSpLocks/>
          </p:cNvGrpSpPr>
          <p:nvPr/>
        </p:nvGrpSpPr>
        <p:grpSpPr bwMode="auto">
          <a:xfrm>
            <a:off x="3048000" y="2209800"/>
            <a:ext cx="1951038" cy="449263"/>
            <a:chOff x="1920" y="1392"/>
            <a:chExt cx="1229" cy="283"/>
          </a:xfrm>
        </p:grpSpPr>
        <p:pic>
          <p:nvPicPr>
            <p:cNvPr id="867343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23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44" name="Picture 1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392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7345" name="Group 17"/>
          <p:cNvGrpSpPr>
            <a:grpSpLocks/>
          </p:cNvGrpSpPr>
          <p:nvPr/>
        </p:nvGrpSpPr>
        <p:grpSpPr bwMode="auto">
          <a:xfrm>
            <a:off x="5313363" y="2209800"/>
            <a:ext cx="3281362" cy="449263"/>
            <a:chOff x="3347" y="1392"/>
            <a:chExt cx="2067" cy="283"/>
          </a:xfrm>
        </p:grpSpPr>
        <p:pic>
          <p:nvPicPr>
            <p:cNvPr id="867346" name="Picture 1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500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47" name="Picture 1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92"/>
              <a:ext cx="17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7348" name="Group 20"/>
          <p:cNvGrpSpPr>
            <a:grpSpLocks noChangeAspect="1"/>
          </p:cNvGrpSpPr>
          <p:nvPr/>
        </p:nvGrpSpPr>
        <p:grpSpPr bwMode="auto">
          <a:xfrm>
            <a:off x="2851150" y="1676400"/>
            <a:ext cx="2138363" cy="355600"/>
            <a:chOff x="1920" y="1056"/>
            <a:chExt cx="1496" cy="249"/>
          </a:xfrm>
        </p:grpSpPr>
        <p:pic>
          <p:nvPicPr>
            <p:cNvPr id="867349" name="Picture 2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056"/>
              <a:ext cx="14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50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52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7351" name="Group 23"/>
          <p:cNvGrpSpPr>
            <a:grpSpLocks/>
          </p:cNvGrpSpPr>
          <p:nvPr/>
        </p:nvGrpSpPr>
        <p:grpSpPr bwMode="auto">
          <a:xfrm>
            <a:off x="5356225" y="1676400"/>
            <a:ext cx="3379788" cy="357188"/>
            <a:chOff x="3374" y="1056"/>
            <a:chExt cx="2129" cy="225"/>
          </a:xfrm>
        </p:grpSpPr>
        <p:pic>
          <p:nvPicPr>
            <p:cNvPr id="867352" name="Picture 2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1056"/>
              <a:ext cx="186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53" name="Picture 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" y="1123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7354" name="Line 26"/>
          <p:cNvSpPr>
            <a:spLocks noChangeShapeType="1"/>
          </p:cNvSpPr>
          <p:nvPr/>
        </p:nvSpPr>
        <p:spPr bwMode="auto">
          <a:xfrm>
            <a:off x="0" y="323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735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85628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56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5745163"/>
            <a:ext cx="194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57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892800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58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3649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59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5710238"/>
            <a:ext cx="27273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60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5080000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61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62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872038"/>
            <a:ext cx="1722437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63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54012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64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649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65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429000"/>
            <a:ext cx="296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66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7372" name="Group 44"/>
          <p:cNvGrpSpPr>
            <a:grpSpLocks/>
          </p:cNvGrpSpPr>
          <p:nvPr/>
        </p:nvGrpSpPr>
        <p:grpSpPr bwMode="auto">
          <a:xfrm>
            <a:off x="6273800" y="5245100"/>
            <a:ext cx="2833688" cy="515938"/>
            <a:chOff x="3952" y="3304"/>
            <a:chExt cx="1785" cy="325"/>
          </a:xfrm>
        </p:grpSpPr>
        <p:sp>
          <p:nvSpPr>
            <p:cNvPr id="867373" name="AutoShape 45"/>
            <p:cNvSpPr>
              <a:spLocks/>
            </p:cNvSpPr>
            <p:nvPr/>
          </p:nvSpPr>
          <p:spPr bwMode="auto">
            <a:xfrm rot="5400000" flipV="1">
              <a:off x="4773" y="2664"/>
              <a:ext cx="144" cy="1785"/>
            </a:xfrm>
            <a:prstGeom prst="leftBrace">
              <a:avLst>
                <a:gd name="adj1" fmla="val 10329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74" name="AutoShape 46"/>
            <p:cNvSpPr>
              <a:spLocks/>
            </p:cNvSpPr>
            <p:nvPr/>
          </p:nvSpPr>
          <p:spPr bwMode="auto">
            <a:xfrm rot="-5400000">
              <a:off x="4773" y="2483"/>
              <a:ext cx="144" cy="1785"/>
            </a:xfrm>
            <a:prstGeom prst="leftBrace">
              <a:avLst>
                <a:gd name="adj1" fmla="val 10329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7375" name="Picture 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581400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7376" name="Line 4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77" name="Line 4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78" name="Line 50"/>
          <p:cNvSpPr>
            <a:spLocks noChangeShapeType="1"/>
          </p:cNvSpPr>
          <p:nvPr/>
        </p:nvSpPr>
        <p:spPr bwMode="auto">
          <a:xfrm>
            <a:off x="3171825" y="6727825"/>
            <a:ext cx="2746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79" name="Line 51"/>
          <p:cNvSpPr>
            <a:spLocks noChangeShapeType="1"/>
          </p:cNvSpPr>
          <p:nvPr/>
        </p:nvSpPr>
        <p:spPr bwMode="auto">
          <a:xfrm>
            <a:off x="7385050" y="6727825"/>
            <a:ext cx="2746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80" name="Line 52"/>
          <p:cNvSpPr>
            <a:spLocks noChangeShapeType="1"/>
          </p:cNvSpPr>
          <p:nvPr/>
        </p:nvSpPr>
        <p:spPr bwMode="auto">
          <a:xfrm>
            <a:off x="2466975" y="6086475"/>
            <a:ext cx="9779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81" name="Line 53"/>
          <p:cNvSpPr>
            <a:spLocks noChangeShapeType="1"/>
          </p:cNvSpPr>
          <p:nvPr/>
        </p:nvSpPr>
        <p:spPr bwMode="auto">
          <a:xfrm>
            <a:off x="7467600" y="6096000"/>
            <a:ext cx="914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82" name="Line 54"/>
          <p:cNvSpPr>
            <a:spLocks noChangeShapeType="1"/>
          </p:cNvSpPr>
          <p:nvPr/>
        </p:nvSpPr>
        <p:spPr bwMode="auto">
          <a:xfrm flipH="1" flipV="1">
            <a:off x="7488935" y="2565748"/>
            <a:ext cx="36576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83" name="Line 55"/>
          <p:cNvSpPr>
            <a:spLocks noChangeShapeType="1"/>
          </p:cNvSpPr>
          <p:nvPr/>
        </p:nvSpPr>
        <p:spPr bwMode="auto">
          <a:xfrm>
            <a:off x="4724400" y="2667000"/>
            <a:ext cx="27432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84" name="Line 56"/>
          <p:cNvSpPr>
            <a:spLocks noChangeShapeType="1"/>
          </p:cNvSpPr>
          <p:nvPr/>
        </p:nvSpPr>
        <p:spPr bwMode="auto">
          <a:xfrm>
            <a:off x="2895600" y="2613025"/>
            <a:ext cx="3429000" cy="1882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85" name="Rectangle 57"/>
          <p:cNvSpPr>
            <a:spLocks noChangeArrowheads="1"/>
          </p:cNvSpPr>
          <p:nvPr/>
        </p:nvSpPr>
        <p:spPr bwMode="auto">
          <a:xfrm>
            <a:off x="4149725" y="5721350"/>
            <a:ext cx="1974850" cy="420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86" name="Rectangle 58"/>
          <p:cNvSpPr>
            <a:spLocks noChangeArrowheads="1"/>
          </p:cNvSpPr>
          <p:nvPr/>
        </p:nvSpPr>
        <p:spPr bwMode="auto">
          <a:xfrm>
            <a:off x="7239000" y="4852988"/>
            <a:ext cx="1746250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87" name="Rectangle 59"/>
          <p:cNvSpPr>
            <a:spLocks noChangeArrowheads="1"/>
          </p:cNvSpPr>
          <p:nvPr/>
        </p:nvSpPr>
        <p:spPr bwMode="auto">
          <a:xfrm>
            <a:off x="4149725" y="6307138"/>
            <a:ext cx="4022725" cy="4937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88" name="Line 60"/>
          <p:cNvSpPr>
            <a:spLocks noChangeShapeType="1"/>
          </p:cNvSpPr>
          <p:nvPr/>
        </p:nvSpPr>
        <p:spPr bwMode="auto">
          <a:xfrm flipV="1">
            <a:off x="1905000" y="3810000"/>
            <a:ext cx="358140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89" name="Line 61"/>
          <p:cNvSpPr>
            <a:spLocks noChangeShapeType="1"/>
          </p:cNvSpPr>
          <p:nvPr/>
        </p:nvSpPr>
        <p:spPr bwMode="auto">
          <a:xfrm flipV="1">
            <a:off x="1905000" y="3733800"/>
            <a:ext cx="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90" name="Line 62"/>
          <p:cNvSpPr>
            <a:spLocks noChangeShapeType="1"/>
          </p:cNvSpPr>
          <p:nvPr/>
        </p:nvSpPr>
        <p:spPr bwMode="auto">
          <a:xfrm flipH="1" flipV="1">
            <a:off x="5748338" y="4343400"/>
            <a:ext cx="457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91" name="Line 63"/>
          <p:cNvSpPr>
            <a:spLocks noChangeShapeType="1"/>
          </p:cNvSpPr>
          <p:nvPr/>
        </p:nvSpPr>
        <p:spPr bwMode="auto">
          <a:xfrm flipV="1">
            <a:off x="5748338" y="4114800"/>
            <a:ext cx="457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92" name="Rectangle 64"/>
          <p:cNvSpPr>
            <a:spLocks noChangeArrowheads="1"/>
          </p:cNvSpPr>
          <p:nvPr/>
        </p:nvSpPr>
        <p:spPr bwMode="auto">
          <a:xfrm>
            <a:off x="6224588" y="4395788"/>
            <a:ext cx="2760662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93" name="Rectangle 65"/>
          <p:cNvSpPr>
            <a:spLocks noChangeArrowheads="1"/>
          </p:cNvSpPr>
          <p:nvPr/>
        </p:nvSpPr>
        <p:spPr bwMode="auto">
          <a:xfrm>
            <a:off x="44450" y="5721350"/>
            <a:ext cx="3702050" cy="4302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7394" name="Group 66"/>
          <p:cNvGrpSpPr>
            <a:grpSpLocks/>
          </p:cNvGrpSpPr>
          <p:nvPr/>
        </p:nvGrpSpPr>
        <p:grpSpPr bwMode="auto">
          <a:xfrm>
            <a:off x="26988" y="1681163"/>
            <a:ext cx="9083675" cy="377825"/>
            <a:chOff x="0" y="1056"/>
            <a:chExt cx="5722" cy="238"/>
          </a:xfrm>
        </p:grpSpPr>
        <p:pic>
          <p:nvPicPr>
            <p:cNvPr id="867395" name="Picture 6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96" name="Picture 6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97" name="Picture 6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7398" name="Picture 7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7400" name="Picture 7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76400"/>
            <a:ext cx="2641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7401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402" name="Rectangle 7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86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6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6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86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86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4" dur="500"/>
                                        <p:tgtEl>
                                          <p:spTgt spid="86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77" grpId="0" animBg="1"/>
      <p:bldP spid="867378" grpId="0" animBg="1"/>
      <p:bldP spid="867378" grpId="1" animBg="1"/>
      <p:bldP spid="867379" grpId="0" animBg="1"/>
      <p:bldP spid="867379" grpId="1" animBg="1"/>
      <p:bldP spid="867380" grpId="0" animBg="1"/>
      <p:bldP spid="867380" grpId="1" animBg="1"/>
      <p:bldP spid="867381" grpId="0" animBg="1"/>
      <p:bldP spid="867381" grpId="1" animBg="1"/>
      <p:bldP spid="867382" grpId="0" animBg="1"/>
      <p:bldP spid="867382" grpId="1" animBg="1"/>
      <p:bldP spid="867383" grpId="0" animBg="1"/>
      <p:bldP spid="867383" grpId="1" animBg="1"/>
      <p:bldP spid="867384" grpId="0" animBg="1"/>
      <p:bldP spid="867384" grpId="1" animBg="1"/>
      <p:bldP spid="867385" grpId="2" animBg="1"/>
      <p:bldP spid="867386" grpId="2" animBg="1"/>
      <p:bldP spid="867387" grpId="0" animBg="1"/>
      <p:bldP spid="867387" grpId="1" animBg="1"/>
      <p:bldP spid="867388" grpId="0" animBg="1"/>
      <p:bldP spid="867388" grpId="1" animBg="1"/>
      <p:bldP spid="867389" grpId="0" animBg="1"/>
      <p:bldP spid="867390" grpId="0" animBg="1"/>
      <p:bldP spid="867390" grpId="1" animBg="1"/>
      <p:bldP spid="867391" grpId="0" animBg="1"/>
      <p:bldP spid="867391" grpId="1" animBg="1"/>
      <p:bldP spid="867392" grpId="2" animBg="1"/>
      <p:bldP spid="867393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098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AECF-8A85-4FB0-BD07-90284546A997}" type="slidenum">
              <a:rPr lang="en-US"/>
              <a:pPr/>
              <a:t>36</a:t>
            </a:fld>
            <a:endParaRPr lang="en-US"/>
          </a:p>
        </p:txBody>
      </p:sp>
      <p:pic>
        <p:nvPicPr>
          <p:cNvPr id="868420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6532563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421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4960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422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84925"/>
            <a:ext cx="194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423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6343650"/>
            <a:ext cx="172243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424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384925"/>
            <a:ext cx="296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8354" name="Line 2"/>
          <p:cNvSpPr>
            <a:spLocks noChangeShapeType="1"/>
          </p:cNvSpPr>
          <p:nvPr/>
        </p:nvSpPr>
        <p:spPr bwMode="auto">
          <a:xfrm>
            <a:off x="0" y="3235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8355" name="Group 3"/>
          <p:cNvGrpSpPr>
            <a:grpSpLocks/>
          </p:cNvGrpSpPr>
          <p:nvPr/>
        </p:nvGrpSpPr>
        <p:grpSpPr bwMode="auto">
          <a:xfrm>
            <a:off x="654050" y="2741613"/>
            <a:ext cx="7575550" cy="458787"/>
            <a:chOff x="412" y="1727"/>
            <a:chExt cx="4772" cy="289"/>
          </a:xfrm>
        </p:grpSpPr>
        <p:pic>
          <p:nvPicPr>
            <p:cNvPr id="868356" name="Picture 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841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57" name="Picture 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64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58" name="Picture 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1733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59" name="Picture 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7"/>
              <a:ext cx="8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60" name="Picture 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1727"/>
              <a:ext cx="123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836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52400"/>
            <a:ext cx="2136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36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30238"/>
            <a:ext cx="2225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36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630238"/>
            <a:ext cx="15795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8364" name="Group 12"/>
          <p:cNvGrpSpPr>
            <a:grpSpLocks/>
          </p:cNvGrpSpPr>
          <p:nvPr/>
        </p:nvGrpSpPr>
        <p:grpSpPr bwMode="auto">
          <a:xfrm>
            <a:off x="5316538" y="630238"/>
            <a:ext cx="3065462" cy="790575"/>
            <a:chOff x="3445" y="397"/>
            <a:chExt cx="1931" cy="498"/>
          </a:xfrm>
        </p:grpSpPr>
        <p:pic>
          <p:nvPicPr>
            <p:cNvPr id="868365" name="Picture 1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397"/>
              <a:ext cx="1403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66" name="Picture 1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63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8367" name="Group 15"/>
          <p:cNvGrpSpPr>
            <a:grpSpLocks/>
          </p:cNvGrpSpPr>
          <p:nvPr/>
        </p:nvGrpSpPr>
        <p:grpSpPr bwMode="auto">
          <a:xfrm>
            <a:off x="3048000" y="2209800"/>
            <a:ext cx="1951038" cy="449263"/>
            <a:chOff x="1920" y="1392"/>
            <a:chExt cx="1229" cy="283"/>
          </a:xfrm>
        </p:grpSpPr>
        <p:pic>
          <p:nvPicPr>
            <p:cNvPr id="868368" name="Picture 1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23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69" name="Picture 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392"/>
              <a:ext cx="108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8370" name="Group 18"/>
          <p:cNvGrpSpPr>
            <a:grpSpLocks/>
          </p:cNvGrpSpPr>
          <p:nvPr/>
        </p:nvGrpSpPr>
        <p:grpSpPr bwMode="auto">
          <a:xfrm>
            <a:off x="5313363" y="2209800"/>
            <a:ext cx="3281362" cy="449263"/>
            <a:chOff x="3347" y="1392"/>
            <a:chExt cx="2067" cy="283"/>
          </a:xfrm>
        </p:grpSpPr>
        <p:pic>
          <p:nvPicPr>
            <p:cNvPr id="868371" name="Picture 1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500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72" name="Picture 2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92"/>
              <a:ext cx="17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8373" name="Group 21"/>
          <p:cNvGrpSpPr>
            <a:grpSpLocks noChangeAspect="1"/>
          </p:cNvGrpSpPr>
          <p:nvPr/>
        </p:nvGrpSpPr>
        <p:grpSpPr bwMode="auto">
          <a:xfrm>
            <a:off x="2851150" y="1676400"/>
            <a:ext cx="2138363" cy="355600"/>
            <a:chOff x="1920" y="1056"/>
            <a:chExt cx="1496" cy="249"/>
          </a:xfrm>
        </p:grpSpPr>
        <p:pic>
          <p:nvPicPr>
            <p:cNvPr id="868374" name="Picture 2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056"/>
              <a:ext cx="143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75" name="Picture 2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52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8376" name="Group 24"/>
          <p:cNvGrpSpPr>
            <a:grpSpLocks/>
          </p:cNvGrpSpPr>
          <p:nvPr/>
        </p:nvGrpSpPr>
        <p:grpSpPr bwMode="auto">
          <a:xfrm>
            <a:off x="5356225" y="1676400"/>
            <a:ext cx="3379788" cy="357188"/>
            <a:chOff x="3374" y="1056"/>
            <a:chExt cx="2129" cy="225"/>
          </a:xfrm>
        </p:grpSpPr>
        <p:pic>
          <p:nvPicPr>
            <p:cNvPr id="868377" name="Picture 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1056"/>
              <a:ext cx="186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78" name="Picture 2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" y="1123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8379" name="Group 27"/>
          <p:cNvGrpSpPr>
            <a:grpSpLocks/>
          </p:cNvGrpSpPr>
          <p:nvPr/>
        </p:nvGrpSpPr>
        <p:grpSpPr bwMode="auto">
          <a:xfrm>
            <a:off x="26988" y="1681163"/>
            <a:ext cx="9083675" cy="377825"/>
            <a:chOff x="0" y="1056"/>
            <a:chExt cx="5722" cy="238"/>
          </a:xfrm>
        </p:grpSpPr>
        <p:pic>
          <p:nvPicPr>
            <p:cNvPr id="868380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81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1056"/>
              <a:ext cx="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82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383" name="Picture 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059"/>
              <a:ext cx="23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8385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76400"/>
            <a:ext cx="2641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38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54012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38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649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38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429000"/>
            <a:ext cx="296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38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727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395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581400"/>
            <a:ext cx="53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8396" name="Line 4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97" name="Line 45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8398" name="Group 46"/>
          <p:cNvGrpSpPr>
            <a:grpSpLocks/>
          </p:cNvGrpSpPr>
          <p:nvPr/>
        </p:nvGrpSpPr>
        <p:grpSpPr bwMode="auto">
          <a:xfrm>
            <a:off x="4191000" y="4405313"/>
            <a:ext cx="3810000" cy="1216025"/>
            <a:chOff x="48" y="1872"/>
            <a:chExt cx="2400" cy="766"/>
          </a:xfrm>
        </p:grpSpPr>
        <p:sp>
          <p:nvSpPr>
            <p:cNvPr id="868399" name="Rectangle 47"/>
            <p:cNvSpPr>
              <a:spLocks noChangeArrowheads="1"/>
            </p:cNvSpPr>
            <p:nvPr/>
          </p:nvSpPr>
          <p:spPr bwMode="auto">
            <a:xfrm>
              <a:off x="48" y="1872"/>
              <a:ext cx="2400" cy="7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8400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1920"/>
              <a:ext cx="234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401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2088"/>
              <a:ext cx="233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402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2274"/>
              <a:ext cx="143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403" name="Picture 5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2458"/>
              <a:ext cx="187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8404" name="Line 52"/>
          <p:cNvSpPr>
            <a:spLocks noChangeShapeType="1"/>
          </p:cNvSpPr>
          <p:nvPr/>
        </p:nvSpPr>
        <p:spPr bwMode="auto">
          <a:xfrm>
            <a:off x="0" y="56753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8405" name="Picture 5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4798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8406" name="Group 54"/>
          <p:cNvGrpSpPr>
            <a:grpSpLocks/>
          </p:cNvGrpSpPr>
          <p:nvPr/>
        </p:nvGrpSpPr>
        <p:grpSpPr bwMode="auto">
          <a:xfrm>
            <a:off x="900113" y="5721350"/>
            <a:ext cx="7185025" cy="461963"/>
            <a:chOff x="567" y="2112"/>
            <a:chExt cx="4526" cy="291"/>
          </a:xfrm>
        </p:grpSpPr>
        <p:pic>
          <p:nvPicPr>
            <p:cNvPr id="868407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2221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408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152"/>
              <a:ext cx="1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409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2164"/>
              <a:ext cx="95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410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" y="2112"/>
              <a:ext cx="88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8411" name="Picture 5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236"/>
              <a:ext cx="34" cy="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8412" name="Rectangle 60"/>
          <p:cNvSpPr>
            <a:spLocks noChangeArrowheads="1"/>
          </p:cNvSpPr>
          <p:nvPr/>
        </p:nvSpPr>
        <p:spPr bwMode="auto">
          <a:xfrm>
            <a:off x="876300" y="5715000"/>
            <a:ext cx="7221538" cy="484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413" name="Rectangle 61"/>
          <p:cNvSpPr>
            <a:spLocks noChangeArrowheads="1"/>
          </p:cNvSpPr>
          <p:nvPr/>
        </p:nvSpPr>
        <p:spPr bwMode="auto">
          <a:xfrm>
            <a:off x="730250" y="6307138"/>
            <a:ext cx="7450138" cy="4937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414" name="Rectangle 62"/>
          <p:cNvSpPr>
            <a:spLocks noChangeArrowheads="1"/>
          </p:cNvSpPr>
          <p:nvPr/>
        </p:nvSpPr>
        <p:spPr bwMode="auto">
          <a:xfrm>
            <a:off x="53975" y="3417888"/>
            <a:ext cx="8931275" cy="8953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41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416" name="Rectangle 6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8417" name="Group 65"/>
          <p:cNvGrpSpPr>
            <a:grpSpLocks/>
          </p:cNvGrpSpPr>
          <p:nvPr/>
        </p:nvGrpSpPr>
        <p:grpSpPr bwMode="auto">
          <a:xfrm>
            <a:off x="8153400" y="4572000"/>
            <a:ext cx="914400" cy="914400"/>
            <a:chOff x="4853" y="1680"/>
            <a:chExt cx="576" cy="576"/>
          </a:xfrm>
        </p:grpSpPr>
        <p:sp>
          <p:nvSpPr>
            <p:cNvPr id="868418" name="AutoShape 6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419" name="Text Box 6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6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404" grpId="0" animBg="1"/>
      <p:bldP spid="868412" grpId="0" animBg="1"/>
      <p:bldP spid="868412" grpId="1" animBg="1"/>
      <p:bldP spid="868413" grpId="0" animBg="1"/>
      <p:bldP spid="868413" grpId="1" animBg="1"/>
      <p:bldP spid="868414" grpId="0" animBg="1"/>
      <p:bldP spid="8684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9F6-68DC-40ED-80D3-EBE18E6F1A40}" type="slidenum">
              <a:rPr lang="en-US"/>
              <a:pPr/>
              <a:t>4</a:t>
            </a:fld>
            <a:endParaRPr lang="en-US"/>
          </a:p>
        </p:txBody>
      </p:sp>
      <p:pic>
        <p:nvPicPr>
          <p:cNvPr id="899139" name="Picture 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6211888"/>
            <a:ext cx="16859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40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5063"/>
            <a:ext cx="23114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9141" name="Group 69"/>
          <p:cNvGrpSpPr>
            <a:grpSpLocks/>
          </p:cNvGrpSpPr>
          <p:nvPr/>
        </p:nvGrpSpPr>
        <p:grpSpPr bwMode="auto">
          <a:xfrm>
            <a:off x="5410200" y="6211888"/>
            <a:ext cx="2743200" cy="417512"/>
            <a:chOff x="3408" y="3913"/>
            <a:chExt cx="1728" cy="263"/>
          </a:xfrm>
        </p:grpSpPr>
        <p:pic>
          <p:nvPicPr>
            <p:cNvPr id="899142" name="Picture 7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3913"/>
              <a:ext cx="140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143" name="Picture 7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9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99144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2420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07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07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07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07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078" name="Line 6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907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080" name="Oval 8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1" name="Rectangle 9"/>
          <p:cNvSpPr>
            <a:spLocks noChangeArrowheads="1"/>
          </p:cNvSpPr>
          <p:nvPr/>
        </p:nvSpPr>
        <p:spPr bwMode="auto">
          <a:xfrm rot="1680000">
            <a:off x="792163" y="933450"/>
            <a:ext cx="1958975" cy="2014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2" name="Oval 10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3" name="Rectangle 11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08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085" name="Line 13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908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057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088" name="Line 16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9089" name="Group 17"/>
          <p:cNvGrpSpPr>
            <a:grpSpLocks/>
          </p:cNvGrpSpPr>
          <p:nvPr/>
        </p:nvGrpSpPr>
        <p:grpSpPr bwMode="auto">
          <a:xfrm>
            <a:off x="7696200" y="190500"/>
            <a:ext cx="1371600" cy="758825"/>
            <a:chOff x="4825" y="120"/>
            <a:chExt cx="864" cy="478"/>
          </a:xfrm>
        </p:grpSpPr>
        <p:pic>
          <p:nvPicPr>
            <p:cNvPr id="899090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44"/>
              <a:ext cx="617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091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092" name="Picture 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093" name="Rectangle 21"/>
            <p:cNvSpPr>
              <a:spLocks noChangeArrowheads="1"/>
            </p:cNvSpPr>
            <p:nvPr/>
          </p:nvSpPr>
          <p:spPr bwMode="auto">
            <a:xfrm>
              <a:off x="4825" y="120"/>
              <a:ext cx="864" cy="47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9909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49888"/>
            <a:ext cx="33543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09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01838"/>
            <a:ext cx="20462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0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101" name="Rectangle 29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02" name="Line 30"/>
          <p:cNvSpPr>
            <a:spLocks noChangeShapeType="1"/>
          </p:cNvSpPr>
          <p:nvPr/>
        </p:nvSpPr>
        <p:spPr bwMode="auto">
          <a:xfrm>
            <a:off x="2549525" y="5486400"/>
            <a:ext cx="868363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9103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114800"/>
            <a:ext cx="16668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04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9842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105" name="Line 33"/>
          <p:cNvSpPr>
            <a:spLocks noChangeShapeType="1"/>
          </p:cNvSpPr>
          <p:nvPr/>
        </p:nvSpPr>
        <p:spPr bwMode="auto">
          <a:xfrm>
            <a:off x="2055813" y="4670425"/>
            <a:ext cx="868362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06" name="Line 34"/>
          <p:cNvSpPr>
            <a:spLocks noChangeShapeType="1"/>
          </p:cNvSpPr>
          <p:nvPr/>
        </p:nvSpPr>
        <p:spPr bwMode="auto">
          <a:xfrm>
            <a:off x="4213225" y="4130675"/>
            <a:ext cx="868363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07" name="Rectangle 35"/>
          <p:cNvSpPr>
            <a:spLocks noChangeArrowheads="1"/>
          </p:cNvSpPr>
          <p:nvPr/>
        </p:nvSpPr>
        <p:spPr bwMode="auto">
          <a:xfrm>
            <a:off x="5840413" y="693738"/>
            <a:ext cx="1563687" cy="284162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08" name="Rectangle 36"/>
          <p:cNvSpPr>
            <a:spLocks noChangeArrowheads="1"/>
          </p:cNvSpPr>
          <p:nvPr/>
        </p:nvSpPr>
        <p:spPr bwMode="auto">
          <a:xfrm>
            <a:off x="6499225" y="2046288"/>
            <a:ext cx="1435100" cy="31115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109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15963"/>
            <a:ext cx="1501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10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065338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11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5680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12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9088"/>
            <a:ext cx="45450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113" name="Rectangle 41"/>
          <p:cNvSpPr>
            <a:spLocks noChangeArrowheads="1"/>
          </p:cNvSpPr>
          <p:nvPr/>
        </p:nvSpPr>
        <p:spPr bwMode="auto">
          <a:xfrm>
            <a:off x="1108075" y="6178550"/>
            <a:ext cx="2376488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14" name="Rectangle 42"/>
          <p:cNvSpPr>
            <a:spLocks noChangeArrowheads="1"/>
          </p:cNvSpPr>
          <p:nvPr/>
        </p:nvSpPr>
        <p:spPr bwMode="auto">
          <a:xfrm>
            <a:off x="3736975" y="6178550"/>
            <a:ext cx="1563688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115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5449888"/>
            <a:ext cx="2027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16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022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117" name="Line 45"/>
          <p:cNvSpPr>
            <a:spLocks noChangeShapeType="1"/>
          </p:cNvSpPr>
          <p:nvPr/>
        </p:nvSpPr>
        <p:spPr bwMode="auto">
          <a:xfrm>
            <a:off x="4332288" y="5486400"/>
            <a:ext cx="868362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18" name="Rectangle 46"/>
          <p:cNvSpPr>
            <a:spLocks noChangeArrowheads="1"/>
          </p:cNvSpPr>
          <p:nvPr/>
        </p:nvSpPr>
        <p:spPr bwMode="auto">
          <a:xfrm>
            <a:off x="5886450" y="6178550"/>
            <a:ext cx="2293938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119" name="Picture 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21780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21" name="Picture 4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5449888"/>
            <a:ext cx="2690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22" name="Picture 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3238"/>
            <a:ext cx="968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123" name="Line 51"/>
          <p:cNvSpPr>
            <a:spLocks noChangeShapeType="1"/>
          </p:cNvSpPr>
          <p:nvPr/>
        </p:nvSpPr>
        <p:spPr bwMode="auto">
          <a:xfrm flipH="1">
            <a:off x="5922963" y="2201863"/>
            <a:ext cx="566737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24" name="Line 52"/>
          <p:cNvSpPr>
            <a:spLocks noChangeShapeType="1"/>
          </p:cNvSpPr>
          <p:nvPr/>
        </p:nvSpPr>
        <p:spPr bwMode="auto">
          <a:xfrm flipH="1">
            <a:off x="5373688" y="838200"/>
            <a:ext cx="457200" cy="4206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25" name="Line 53"/>
          <p:cNvSpPr>
            <a:spLocks noChangeShapeType="1"/>
          </p:cNvSpPr>
          <p:nvPr/>
        </p:nvSpPr>
        <p:spPr bwMode="auto">
          <a:xfrm>
            <a:off x="793750" y="5486400"/>
            <a:ext cx="868363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26" name="Line 54"/>
          <p:cNvSpPr>
            <a:spLocks noChangeShapeType="1"/>
          </p:cNvSpPr>
          <p:nvPr/>
        </p:nvSpPr>
        <p:spPr bwMode="auto">
          <a:xfrm>
            <a:off x="4297363" y="5456238"/>
            <a:ext cx="274637" cy="357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27" name="Line 55"/>
          <p:cNvSpPr>
            <a:spLocks noChangeShapeType="1"/>
          </p:cNvSpPr>
          <p:nvPr/>
        </p:nvSpPr>
        <p:spPr bwMode="auto">
          <a:xfrm>
            <a:off x="6964363" y="5456238"/>
            <a:ext cx="274637" cy="357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9128" name="Group 56"/>
          <p:cNvGrpSpPr>
            <a:grpSpLocks/>
          </p:cNvGrpSpPr>
          <p:nvPr/>
        </p:nvGrpSpPr>
        <p:grpSpPr bwMode="auto">
          <a:xfrm>
            <a:off x="5881688" y="4114800"/>
            <a:ext cx="2551112" cy="833438"/>
            <a:chOff x="4009" y="2592"/>
            <a:chExt cx="1607" cy="525"/>
          </a:xfrm>
        </p:grpSpPr>
        <p:pic>
          <p:nvPicPr>
            <p:cNvPr id="899129" name="Picture 5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2592"/>
              <a:ext cx="1050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130" name="Picture 5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" y="283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9131" name="Rectangle 59"/>
          <p:cNvSpPr>
            <a:spLocks noChangeArrowheads="1"/>
          </p:cNvSpPr>
          <p:nvPr/>
        </p:nvSpPr>
        <p:spPr bwMode="auto">
          <a:xfrm>
            <a:off x="703263" y="5456238"/>
            <a:ext cx="977900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32" name="Rectangle 60"/>
          <p:cNvSpPr>
            <a:spLocks noChangeArrowheads="1"/>
          </p:cNvSpPr>
          <p:nvPr/>
        </p:nvSpPr>
        <p:spPr bwMode="auto">
          <a:xfrm>
            <a:off x="2449513" y="5456238"/>
            <a:ext cx="977900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33" name="Line 61"/>
          <p:cNvSpPr>
            <a:spLocks noChangeShapeType="1"/>
          </p:cNvSpPr>
          <p:nvPr/>
        </p:nvSpPr>
        <p:spPr bwMode="auto">
          <a:xfrm flipH="1">
            <a:off x="2274888" y="5867400"/>
            <a:ext cx="119062" cy="328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34" name="Line 62"/>
          <p:cNvSpPr>
            <a:spLocks noChangeShapeType="1"/>
          </p:cNvSpPr>
          <p:nvPr/>
        </p:nvSpPr>
        <p:spPr bwMode="auto">
          <a:xfrm flipH="1">
            <a:off x="4926013" y="5867400"/>
            <a:ext cx="320675" cy="328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35" name="Line 63"/>
          <p:cNvSpPr>
            <a:spLocks noChangeShapeType="1"/>
          </p:cNvSpPr>
          <p:nvPr/>
        </p:nvSpPr>
        <p:spPr bwMode="auto">
          <a:xfrm flipH="1">
            <a:off x="8153400" y="5867400"/>
            <a:ext cx="328613" cy="328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9136" name="Picture 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55943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137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38" name="Rectangle 6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146" name="Picture 7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5946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9147" name="Line 75"/>
          <p:cNvSpPr>
            <a:spLocks noChangeShapeType="1"/>
          </p:cNvSpPr>
          <p:nvPr/>
        </p:nvSpPr>
        <p:spPr bwMode="auto">
          <a:xfrm>
            <a:off x="0" y="35274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9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9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9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89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89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89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89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9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9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9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9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9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9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89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9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9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9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89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89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89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102" grpId="0" animBg="1"/>
      <p:bldP spid="899102" grpId="1" animBg="1"/>
      <p:bldP spid="899102" grpId="2" animBg="1"/>
      <p:bldP spid="899105" grpId="0" animBg="1"/>
      <p:bldP spid="899106" grpId="0" animBg="1"/>
      <p:bldP spid="899113" grpId="0" animBg="1"/>
      <p:bldP spid="899113" grpId="1" animBg="1"/>
      <p:bldP spid="899114" grpId="0" animBg="1"/>
      <p:bldP spid="899114" grpId="1" animBg="1"/>
      <p:bldP spid="899117" grpId="0" animBg="1"/>
      <p:bldP spid="899117" grpId="1" animBg="1"/>
      <p:bldP spid="899117" grpId="2" animBg="1"/>
      <p:bldP spid="899118" grpId="0" animBg="1"/>
      <p:bldP spid="899118" grpId="1" animBg="1"/>
      <p:bldP spid="899125" grpId="0" animBg="1"/>
      <p:bldP spid="899126" grpId="0" animBg="1"/>
      <p:bldP spid="899127" grpId="0" animBg="1"/>
      <p:bldP spid="899131" grpId="0" animBg="1"/>
      <p:bldP spid="899131" grpId="1" animBg="1"/>
      <p:bldP spid="899132" grpId="0" animBg="1"/>
      <p:bldP spid="899132" grpId="1" animBg="1"/>
      <p:bldP spid="899133" grpId="0" animBg="1"/>
      <p:bldP spid="899134" grpId="0" animBg="1"/>
      <p:bldP spid="899135" grpId="0" animBg="1"/>
      <p:bldP spid="899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DAC8-0C18-4F2C-A544-840FD20E396D}" type="slidenum">
              <a:rPr lang="en-US"/>
              <a:pPr/>
              <a:t>5</a:t>
            </a:fld>
            <a:endParaRPr lang="en-US"/>
          </a:p>
        </p:txBody>
      </p:sp>
      <p:sp>
        <p:nvSpPr>
          <p:cNvPr id="836613" name="Line 5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661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15" name="Oval 7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16" name="Rectangle 8"/>
          <p:cNvSpPr>
            <a:spLocks noChangeArrowheads="1"/>
          </p:cNvSpPr>
          <p:nvPr/>
        </p:nvSpPr>
        <p:spPr bwMode="auto">
          <a:xfrm rot="1680000">
            <a:off x="792163" y="933450"/>
            <a:ext cx="1958975" cy="2014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17" name="Oval 9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18" name="Rectangle 10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661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21" name="Line 13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662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057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23" name="Line 15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6681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5680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82" name="Picture 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9088"/>
            <a:ext cx="45450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83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21780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6684" name="Picture 7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5946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6675" name="Picture 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6211888"/>
            <a:ext cx="16859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76" name="Picture 6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5063"/>
            <a:ext cx="23114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6677" name="Group 69"/>
          <p:cNvGrpSpPr>
            <a:grpSpLocks/>
          </p:cNvGrpSpPr>
          <p:nvPr/>
        </p:nvGrpSpPr>
        <p:grpSpPr bwMode="auto">
          <a:xfrm>
            <a:off x="5410200" y="6211888"/>
            <a:ext cx="2743200" cy="417512"/>
            <a:chOff x="3408" y="3913"/>
            <a:chExt cx="1728" cy="263"/>
          </a:xfrm>
        </p:grpSpPr>
        <p:pic>
          <p:nvPicPr>
            <p:cNvPr id="836678" name="Picture 7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3913"/>
              <a:ext cx="140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6679" name="Picture 7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9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6680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2420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6671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6672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6610" name="Picture 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11" name="Picture 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20" name="Line 12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6624" name="Group 16"/>
          <p:cNvGrpSpPr>
            <a:grpSpLocks/>
          </p:cNvGrpSpPr>
          <p:nvPr/>
        </p:nvGrpSpPr>
        <p:grpSpPr bwMode="auto">
          <a:xfrm>
            <a:off x="7696200" y="190500"/>
            <a:ext cx="1371600" cy="758825"/>
            <a:chOff x="4825" y="120"/>
            <a:chExt cx="864" cy="478"/>
          </a:xfrm>
        </p:grpSpPr>
        <p:pic>
          <p:nvPicPr>
            <p:cNvPr id="836625" name="Picture 1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44"/>
              <a:ext cx="617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6626" name="Picture 1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6627" name="Picture 1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6628" name="Rectangle 20"/>
            <p:cNvSpPr>
              <a:spLocks noChangeArrowheads="1"/>
            </p:cNvSpPr>
            <p:nvPr/>
          </p:nvSpPr>
          <p:spPr bwMode="auto">
            <a:xfrm>
              <a:off x="4825" y="120"/>
              <a:ext cx="864" cy="47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3663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01838"/>
            <a:ext cx="20462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3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36" name="Rectangle 28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37" name="Rectangle 29"/>
          <p:cNvSpPr>
            <a:spLocks noChangeArrowheads="1"/>
          </p:cNvSpPr>
          <p:nvPr/>
        </p:nvSpPr>
        <p:spPr bwMode="auto">
          <a:xfrm>
            <a:off x="5840413" y="693738"/>
            <a:ext cx="1563687" cy="284162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38" name="Rectangle 30"/>
          <p:cNvSpPr>
            <a:spLocks noChangeArrowheads="1"/>
          </p:cNvSpPr>
          <p:nvPr/>
        </p:nvSpPr>
        <p:spPr bwMode="auto">
          <a:xfrm>
            <a:off x="6499225" y="2046288"/>
            <a:ext cx="1435100" cy="31115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663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15963"/>
            <a:ext cx="1501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40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065338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44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81663"/>
            <a:ext cx="11176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45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5681663"/>
            <a:ext cx="9667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46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58102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47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9575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48" name="Line 40"/>
          <p:cNvSpPr>
            <a:spLocks noChangeShapeType="1"/>
          </p:cNvSpPr>
          <p:nvPr/>
        </p:nvSpPr>
        <p:spPr bwMode="auto">
          <a:xfrm flipH="1">
            <a:off x="5118100" y="57578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6649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80075"/>
            <a:ext cx="1514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51" name="Picture 4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4572000"/>
            <a:ext cx="341312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52" name="Picture 4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80060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53" name="Picture 4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800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54" name="Line 46"/>
          <p:cNvSpPr>
            <a:spLocks noChangeShapeType="1"/>
          </p:cNvSpPr>
          <p:nvPr/>
        </p:nvSpPr>
        <p:spPr bwMode="auto">
          <a:xfrm>
            <a:off x="2817813" y="4419600"/>
            <a:ext cx="3656012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55" name="Line 47"/>
          <p:cNvSpPr>
            <a:spLocks noChangeShapeType="1"/>
          </p:cNvSpPr>
          <p:nvPr/>
        </p:nvSpPr>
        <p:spPr bwMode="auto">
          <a:xfrm flipV="1">
            <a:off x="2817813" y="4419600"/>
            <a:ext cx="3656012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56" name="Rectangle 48"/>
          <p:cNvSpPr>
            <a:spLocks noChangeArrowheads="1"/>
          </p:cNvSpPr>
          <p:nvPr/>
        </p:nvSpPr>
        <p:spPr bwMode="auto">
          <a:xfrm>
            <a:off x="2028825" y="5648325"/>
            <a:ext cx="1563688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57" name="Rectangle 49"/>
          <p:cNvSpPr>
            <a:spLocks noChangeArrowheads="1"/>
          </p:cNvSpPr>
          <p:nvPr/>
        </p:nvSpPr>
        <p:spPr bwMode="auto">
          <a:xfrm>
            <a:off x="3892550" y="5648325"/>
            <a:ext cx="987425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6658" name="Picture 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600450"/>
            <a:ext cx="2025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59" name="Picture 5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19500"/>
            <a:ext cx="94773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60" name="Picture 5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560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61" name="Picture 5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619500"/>
            <a:ext cx="16113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62" name="Picture 5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71951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6663" name="Picture 5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3238"/>
            <a:ext cx="968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64" name="Line 56"/>
          <p:cNvSpPr>
            <a:spLocks noChangeShapeType="1"/>
          </p:cNvSpPr>
          <p:nvPr/>
        </p:nvSpPr>
        <p:spPr bwMode="auto">
          <a:xfrm>
            <a:off x="3225800" y="3619500"/>
            <a:ext cx="274638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65" name="Line 57"/>
          <p:cNvSpPr>
            <a:spLocks noChangeShapeType="1"/>
          </p:cNvSpPr>
          <p:nvPr/>
        </p:nvSpPr>
        <p:spPr bwMode="auto">
          <a:xfrm>
            <a:off x="4525963" y="3619500"/>
            <a:ext cx="274637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66" name="Line 58"/>
          <p:cNvSpPr>
            <a:spLocks noChangeShapeType="1"/>
          </p:cNvSpPr>
          <p:nvPr/>
        </p:nvSpPr>
        <p:spPr bwMode="auto">
          <a:xfrm flipH="1">
            <a:off x="5922963" y="2201863"/>
            <a:ext cx="566737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67" name="Line 59"/>
          <p:cNvSpPr>
            <a:spLocks noChangeShapeType="1"/>
          </p:cNvSpPr>
          <p:nvPr/>
        </p:nvSpPr>
        <p:spPr bwMode="auto">
          <a:xfrm flipH="1">
            <a:off x="5373688" y="838200"/>
            <a:ext cx="457200" cy="4206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68" name="Line 60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669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70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685" name="Line 77"/>
          <p:cNvSpPr>
            <a:spLocks noChangeShapeType="1"/>
          </p:cNvSpPr>
          <p:nvPr/>
        </p:nvSpPr>
        <p:spPr bwMode="auto">
          <a:xfrm>
            <a:off x="0" y="35274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3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83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83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3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48" grpId="0" animBg="1"/>
      <p:bldP spid="836654" grpId="0" animBg="1"/>
      <p:bldP spid="836655" grpId="0" animBg="1"/>
      <p:bldP spid="836656" grpId="0" animBg="1"/>
      <p:bldP spid="836656" grpId="1" animBg="1"/>
      <p:bldP spid="836657" grpId="0" animBg="1"/>
      <p:bldP spid="836657" grpId="1" animBg="1"/>
      <p:bldP spid="836664" grpId="0" animBg="1"/>
      <p:bldP spid="836664" grpId="1" animBg="1"/>
      <p:bldP spid="836665" grpId="0" animBg="1"/>
      <p:bldP spid="83666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E0D5-1B67-48E9-B2BA-36B50F6379DE}" type="slidenum">
              <a:rPr lang="en-US"/>
              <a:pPr/>
              <a:t>6</a:t>
            </a:fld>
            <a:endParaRPr lang="en-US"/>
          </a:p>
        </p:txBody>
      </p:sp>
      <p:sp>
        <p:nvSpPr>
          <p:cNvPr id="837637" name="Line 5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76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39" name="Oval 7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0" name="Rectangle 8"/>
          <p:cNvSpPr>
            <a:spLocks noChangeArrowheads="1"/>
          </p:cNvSpPr>
          <p:nvPr/>
        </p:nvSpPr>
        <p:spPr bwMode="auto">
          <a:xfrm rot="1680000">
            <a:off x="792163" y="933450"/>
            <a:ext cx="1958975" cy="2014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1" name="Oval 9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2" name="Rectangle 10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764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45" name="Line 13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764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057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47" name="Line 15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7704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5680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705" name="Picture 7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9088"/>
            <a:ext cx="45450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707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5946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7698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6211888"/>
            <a:ext cx="16859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99" name="Picture 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5063"/>
            <a:ext cx="23114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7700" name="Group 68"/>
          <p:cNvGrpSpPr>
            <a:grpSpLocks/>
          </p:cNvGrpSpPr>
          <p:nvPr/>
        </p:nvGrpSpPr>
        <p:grpSpPr bwMode="auto">
          <a:xfrm>
            <a:off x="5410200" y="6211888"/>
            <a:ext cx="2743200" cy="417512"/>
            <a:chOff x="3408" y="3913"/>
            <a:chExt cx="1728" cy="263"/>
          </a:xfrm>
        </p:grpSpPr>
        <p:pic>
          <p:nvPicPr>
            <p:cNvPr id="837701" name="Picture 6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3913"/>
              <a:ext cx="140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7702" name="Picture 7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9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7703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2420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7694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7695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7634" name="Picture 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35" name="Picture 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44" name="Line 12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7648" name="Group 16"/>
          <p:cNvGrpSpPr>
            <a:grpSpLocks/>
          </p:cNvGrpSpPr>
          <p:nvPr/>
        </p:nvGrpSpPr>
        <p:grpSpPr bwMode="auto">
          <a:xfrm>
            <a:off x="7696200" y="190500"/>
            <a:ext cx="1371600" cy="758825"/>
            <a:chOff x="4825" y="120"/>
            <a:chExt cx="864" cy="478"/>
          </a:xfrm>
        </p:grpSpPr>
        <p:pic>
          <p:nvPicPr>
            <p:cNvPr id="837649" name="Picture 1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44"/>
              <a:ext cx="617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7650" name="Picture 1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7651" name="Picture 1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7652" name="Rectangle 20"/>
            <p:cNvSpPr>
              <a:spLocks noChangeArrowheads="1"/>
            </p:cNvSpPr>
            <p:nvPr/>
          </p:nvSpPr>
          <p:spPr bwMode="auto">
            <a:xfrm>
              <a:off x="4825" y="120"/>
              <a:ext cx="864" cy="47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3765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01838"/>
            <a:ext cx="20462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5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60" name="Rectangle 28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61" name="Rectangle 29"/>
          <p:cNvSpPr>
            <a:spLocks noChangeArrowheads="1"/>
          </p:cNvSpPr>
          <p:nvPr/>
        </p:nvSpPr>
        <p:spPr bwMode="auto">
          <a:xfrm>
            <a:off x="5840413" y="693738"/>
            <a:ext cx="1563687" cy="284162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62" name="Rectangle 30"/>
          <p:cNvSpPr>
            <a:spLocks noChangeArrowheads="1"/>
          </p:cNvSpPr>
          <p:nvPr/>
        </p:nvSpPr>
        <p:spPr bwMode="auto">
          <a:xfrm>
            <a:off x="6499225" y="2046288"/>
            <a:ext cx="1435100" cy="31115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7663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15963"/>
            <a:ext cx="1501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64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065338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67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81663"/>
            <a:ext cx="11176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68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5681663"/>
            <a:ext cx="9667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7669" name="Group 37"/>
          <p:cNvGrpSpPr>
            <a:grpSpLocks/>
          </p:cNvGrpSpPr>
          <p:nvPr/>
        </p:nvGrpSpPr>
        <p:grpSpPr bwMode="auto">
          <a:xfrm>
            <a:off x="5029200" y="5489575"/>
            <a:ext cx="417513" cy="454025"/>
            <a:chOff x="3141" y="1680"/>
            <a:chExt cx="263" cy="286"/>
          </a:xfrm>
        </p:grpSpPr>
        <p:pic>
          <p:nvPicPr>
            <p:cNvPr id="837670" name="Picture 3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" y="188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7671" name="Picture 3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" y="1680"/>
              <a:ext cx="2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7672" name="Line 40"/>
          <p:cNvSpPr>
            <a:spLocks noChangeShapeType="1"/>
          </p:cNvSpPr>
          <p:nvPr/>
        </p:nvSpPr>
        <p:spPr bwMode="auto">
          <a:xfrm flipH="1">
            <a:off x="5118100" y="57578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7673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652963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74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24363"/>
            <a:ext cx="985838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75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52963"/>
            <a:ext cx="9477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76" name="Picture 4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80075"/>
            <a:ext cx="1514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78" name="Rectangle 46"/>
          <p:cNvSpPr>
            <a:spLocks noChangeArrowheads="1"/>
          </p:cNvSpPr>
          <p:nvPr/>
        </p:nvSpPr>
        <p:spPr bwMode="auto">
          <a:xfrm>
            <a:off x="5611813" y="5648325"/>
            <a:ext cx="1014412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7680" name="Picture 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600450"/>
            <a:ext cx="2025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81" name="Picture 4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19500"/>
            <a:ext cx="94773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82" name="Picture 5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560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83" name="Picture 5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619500"/>
            <a:ext cx="16113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7684" name="Picture 5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71951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85" name="Line 53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7686" name="Picture 5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3238"/>
            <a:ext cx="968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7687" name="Line 55"/>
          <p:cNvSpPr>
            <a:spLocks noChangeShapeType="1"/>
          </p:cNvSpPr>
          <p:nvPr/>
        </p:nvSpPr>
        <p:spPr bwMode="auto">
          <a:xfrm>
            <a:off x="2971800" y="4953000"/>
            <a:ext cx="274638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88" name="Line 56"/>
          <p:cNvSpPr>
            <a:spLocks noChangeShapeType="1"/>
          </p:cNvSpPr>
          <p:nvPr/>
        </p:nvSpPr>
        <p:spPr bwMode="auto">
          <a:xfrm>
            <a:off x="4424363" y="4648200"/>
            <a:ext cx="274637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89" name="Line 57"/>
          <p:cNvSpPr>
            <a:spLocks noChangeShapeType="1"/>
          </p:cNvSpPr>
          <p:nvPr/>
        </p:nvSpPr>
        <p:spPr bwMode="auto">
          <a:xfrm flipH="1">
            <a:off x="5922963" y="2201863"/>
            <a:ext cx="566737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90" name="Line 58"/>
          <p:cNvSpPr>
            <a:spLocks noChangeShapeType="1"/>
          </p:cNvSpPr>
          <p:nvPr/>
        </p:nvSpPr>
        <p:spPr bwMode="auto">
          <a:xfrm flipH="1">
            <a:off x="5373688" y="838200"/>
            <a:ext cx="457200" cy="4206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91" name="Line 59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92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93" name="Rectangle 6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7706" name="Picture 7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21780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7708" name="Line 76"/>
          <p:cNvSpPr>
            <a:spLocks noChangeShapeType="1"/>
          </p:cNvSpPr>
          <p:nvPr/>
        </p:nvSpPr>
        <p:spPr bwMode="auto">
          <a:xfrm>
            <a:off x="0" y="35274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3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3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87" grpId="0" animBg="1"/>
      <p:bldP spid="8376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7436-641C-47C3-B6C4-DE8FF12A297B}" type="slidenum">
              <a:rPr lang="en-US"/>
              <a:pPr/>
              <a:t>7</a:t>
            </a:fld>
            <a:endParaRPr lang="en-US"/>
          </a:p>
        </p:txBody>
      </p:sp>
      <p:sp>
        <p:nvSpPr>
          <p:cNvPr id="838661" name="Line 5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866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8663" name="Oval 7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4" name="Rectangle 8"/>
          <p:cNvSpPr>
            <a:spLocks noChangeArrowheads="1"/>
          </p:cNvSpPr>
          <p:nvPr/>
        </p:nvSpPr>
        <p:spPr bwMode="auto">
          <a:xfrm rot="1680000">
            <a:off x="792163" y="933450"/>
            <a:ext cx="1958975" cy="2014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5" name="Oval 9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6" name="Rectangle 10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66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8669" name="Line 13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867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057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8671" name="Line 15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8747" name="Picture 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5680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748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9088"/>
            <a:ext cx="45450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749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5946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750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21780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741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6211888"/>
            <a:ext cx="16859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742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5063"/>
            <a:ext cx="23114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8743" name="Group 87"/>
          <p:cNvGrpSpPr>
            <a:grpSpLocks/>
          </p:cNvGrpSpPr>
          <p:nvPr/>
        </p:nvGrpSpPr>
        <p:grpSpPr bwMode="auto">
          <a:xfrm>
            <a:off x="5410200" y="6211888"/>
            <a:ext cx="2743200" cy="417512"/>
            <a:chOff x="3408" y="3913"/>
            <a:chExt cx="1728" cy="263"/>
          </a:xfrm>
        </p:grpSpPr>
        <p:pic>
          <p:nvPicPr>
            <p:cNvPr id="838744" name="Picture 8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3913"/>
              <a:ext cx="140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745" name="Picture 8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9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8746" name="Picture 9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2420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736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737" name="Picture 8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658" name="Picture 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659" name="Picture 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8668" name="Line 12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8672" name="Group 16"/>
          <p:cNvGrpSpPr>
            <a:grpSpLocks/>
          </p:cNvGrpSpPr>
          <p:nvPr/>
        </p:nvGrpSpPr>
        <p:grpSpPr bwMode="auto">
          <a:xfrm>
            <a:off x="7696200" y="190500"/>
            <a:ext cx="1371600" cy="758825"/>
            <a:chOff x="4825" y="120"/>
            <a:chExt cx="864" cy="478"/>
          </a:xfrm>
        </p:grpSpPr>
        <p:pic>
          <p:nvPicPr>
            <p:cNvPr id="838673" name="Picture 1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44"/>
              <a:ext cx="617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674" name="Picture 1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675" name="Picture 1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136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8676" name="Rectangle 20"/>
            <p:cNvSpPr>
              <a:spLocks noChangeArrowheads="1"/>
            </p:cNvSpPr>
            <p:nvPr/>
          </p:nvSpPr>
          <p:spPr bwMode="auto">
            <a:xfrm>
              <a:off x="4825" y="120"/>
              <a:ext cx="864" cy="47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3868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01838"/>
            <a:ext cx="20462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68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8684" name="Rectangle 28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5" name="Rectangle 29"/>
          <p:cNvSpPr>
            <a:spLocks noChangeArrowheads="1"/>
          </p:cNvSpPr>
          <p:nvPr/>
        </p:nvSpPr>
        <p:spPr bwMode="auto">
          <a:xfrm>
            <a:off x="5840413" y="693738"/>
            <a:ext cx="1563687" cy="284162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6" name="Rectangle 30"/>
          <p:cNvSpPr>
            <a:spLocks noChangeArrowheads="1"/>
          </p:cNvSpPr>
          <p:nvPr/>
        </p:nvSpPr>
        <p:spPr bwMode="auto">
          <a:xfrm>
            <a:off x="6499225" y="2046288"/>
            <a:ext cx="1435100" cy="31115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687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15963"/>
            <a:ext cx="1501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688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065338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691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81663"/>
            <a:ext cx="11176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692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5681663"/>
            <a:ext cx="9667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8693" name="Group 37"/>
          <p:cNvGrpSpPr>
            <a:grpSpLocks/>
          </p:cNvGrpSpPr>
          <p:nvPr/>
        </p:nvGrpSpPr>
        <p:grpSpPr bwMode="auto">
          <a:xfrm>
            <a:off x="5029200" y="5489575"/>
            <a:ext cx="417513" cy="454025"/>
            <a:chOff x="3141" y="1680"/>
            <a:chExt cx="263" cy="286"/>
          </a:xfrm>
        </p:grpSpPr>
        <p:pic>
          <p:nvPicPr>
            <p:cNvPr id="838694" name="Picture 3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" y="188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695" name="Picture 3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" y="1680"/>
              <a:ext cx="2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8696" name="Line 40"/>
          <p:cNvSpPr>
            <a:spLocks noChangeShapeType="1"/>
          </p:cNvSpPr>
          <p:nvPr/>
        </p:nvSpPr>
        <p:spPr bwMode="auto">
          <a:xfrm flipH="1">
            <a:off x="5118100" y="57578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8697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80075"/>
            <a:ext cx="1514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8699" name="Rectangle 43"/>
          <p:cNvSpPr>
            <a:spLocks noChangeArrowheads="1"/>
          </p:cNvSpPr>
          <p:nvPr/>
        </p:nvSpPr>
        <p:spPr bwMode="auto">
          <a:xfrm>
            <a:off x="5611813" y="5648325"/>
            <a:ext cx="1014412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701" name="Picture 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598863"/>
            <a:ext cx="2025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702" name="Picture 4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17913"/>
            <a:ext cx="9477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703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5285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704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617913"/>
            <a:ext cx="16113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705" name="Picture 4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71951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8707" name="Line 51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8708" name="Picture 5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3238"/>
            <a:ext cx="968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8739" name="Picture 8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17195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709" name="Picture 5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4132263"/>
            <a:ext cx="13636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8710" name="Group 54"/>
          <p:cNvGrpSpPr>
            <a:grpSpLocks/>
          </p:cNvGrpSpPr>
          <p:nvPr/>
        </p:nvGrpSpPr>
        <p:grpSpPr bwMode="auto">
          <a:xfrm>
            <a:off x="3733800" y="4133850"/>
            <a:ext cx="3505200" cy="379413"/>
            <a:chOff x="2352" y="2737"/>
            <a:chExt cx="2208" cy="239"/>
          </a:xfrm>
        </p:grpSpPr>
        <p:pic>
          <p:nvPicPr>
            <p:cNvPr id="838711" name="Picture 5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2737"/>
              <a:ext cx="59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712" name="Picture 5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822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713" name="Picture 5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" y="2737"/>
              <a:ext cx="101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714" name="Picture 5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" y="2801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8715" name="Rectangle 59"/>
          <p:cNvSpPr>
            <a:spLocks noChangeArrowheads="1"/>
          </p:cNvSpPr>
          <p:nvPr/>
        </p:nvSpPr>
        <p:spPr bwMode="auto">
          <a:xfrm>
            <a:off x="1525588" y="3581400"/>
            <a:ext cx="2074862" cy="438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6" name="Line 60"/>
          <p:cNvSpPr>
            <a:spLocks noChangeShapeType="1"/>
          </p:cNvSpPr>
          <p:nvPr/>
        </p:nvSpPr>
        <p:spPr bwMode="auto">
          <a:xfrm flipH="1">
            <a:off x="5922963" y="2201863"/>
            <a:ext cx="566737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17" name="Line 61"/>
          <p:cNvSpPr>
            <a:spLocks noChangeShapeType="1"/>
          </p:cNvSpPr>
          <p:nvPr/>
        </p:nvSpPr>
        <p:spPr bwMode="auto">
          <a:xfrm flipH="1">
            <a:off x="5373688" y="838200"/>
            <a:ext cx="457200" cy="4206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18" name="Line 62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19" name="Line 63"/>
          <p:cNvSpPr>
            <a:spLocks noChangeShapeType="1"/>
          </p:cNvSpPr>
          <p:nvPr/>
        </p:nvSpPr>
        <p:spPr bwMode="auto">
          <a:xfrm>
            <a:off x="2133600" y="3617913"/>
            <a:ext cx="274638" cy="357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8720" name="Group 64"/>
          <p:cNvGrpSpPr>
            <a:grpSpLocks/>
          </p:cNvGrpSpPr>
          <p:nvPr/>
        </p:nvGrpSpPr>
        <p:grpSpPr bwMode="auto">
          <a:xfrm>
            <a:off x="2217738" y="4648200"/>
            <a:ext cx="2659062" cy="415925"/>
            <a:chOff x="1397" y="2928"/>
            <a:chExt cx="1675" cy="262"/>
          </a:xfrm>
        </p:grpSpPr>
        <p:pic>
          <p:nvPicPr>
            <p:cNvPr id="838721" name="Picture 6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" y="2928"/>
              <a:ext cx="85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722" name="Picture 6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2929"/>
              <a:ext cx="59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723" name="Picture 6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14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8724" name="Line 68"/>
          <p:cNvSpPr>
            <a:spLocks noChangeShapeType="1"/>
          </p:cNvSpPr>
          <p:nvPr/>
        </p:nvSpPr>
        <p:spPr bwMode="auto">
          <a:xfrm>
            <a:off x="3048000" y="4648200"/>
            <a:ext cx="503238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25" name="Line 69"/>
          <p:cNvSpPr>
            <a:spLocks noChangeShapeType="1"/>
          </p:cNvSpPr>
          <p:nvPr/>
        </p:nvSpPr>
        <p:spPr bwMode="auto">
          <a:xfrm>
            <a:off x="4525963" y="4648200"/>
            <a:ext cx="274637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8726" name="Group 70"/>
          <p:cNvGrpSpPr>
            <a:grpSpLocks/>
          </p:cNvGrpSpPr>
          <p:nvPr/>
        </p:nvGrpSpPr>
        <p:grpSpPr bwMode="auto">
          <a:xfrm>
            <a:off x="2805113" y="4995863"/>
            <a:ext cx="547687" cy="336550"/>
            <a:chOff x="1863" y="2955"/>
            <a:chExt cx="345" cy="212"/>
          </a:xfrm>
        </p:grpSpPr>
        <p:sp>
          <p:nvSpPr>
            <p:cNvPr id="838727" name="AutoShape 71"/>
            <p:cNvSpPr>
              <a:spLocks/>
            </p:cNvSpPr>
            <p:nvPr/>
          </p:nvSpPr>
          <p:spPr bwMode="auto">
            <a:xfrm rot="5400000" flipV="1">
              <a:off x="1988" y="2830"/>
              <a:ext cx="96" cy="345"/>
            </a:xfrm>
            <a:prstGeom prst="leftBrace">
              <a:avLst>
                <a:gd name="adj1" fmla="val 29948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8728" name="Picture 7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3029"/>
              <a:ext cx="29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8729" name="Group 73"/>
          <p:cNvGrpSpPr>
            <a:grpSpLocks/>
          </p:cNvGrpSpPr>
          <p:nvPr/>
        </p:nvGrpSpPr>
        <p:grpSpPr bwMode="auto">
          <a:xfrm>
            <a:off x="5068888" y="4648200"/>
            <a:ext cx="2170112" cy="379413"/>
            <a:chOff x="3289" y="2700"/>
            <a:chExt cx="1367" cy="239"/>
          </a:xfrm>
        </p:grpSpPr>
        <p:pic>
          <p:nvPicPr>
            <p:cNvPr id="838730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" y="2700"/>
              <a:ext cx="101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8731" name="Picture 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276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8732" name="Line 76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3" name="Line 77"/>
          <p:cNvSpPr>
            <a:spLocks noChangeShapeType="1"/>
          </p:cNvSpPr>
          <p:nvPr/>
        </p:nvSpPr>
        <p:spPr bwMode="auto">
          <a:xfrm>
            <a:off x="0" y="40671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4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35" name="Rectangle 7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51" name="Line 95"/>
          <p:cNvSpPr>
            <a:spLocks noChangeShapeType="1"/>
          </p:cNvSpPr>
          <p:nvPr/>
        </p:nvSpPr>
        <p:spPr bwMode="auto">
          <a:xfrm>
            <a:off x="0" y="35274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3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3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3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715" grpId="0" animBg="1"/>
      <p:bldP spid="838715" grpId="1" animBg="1"/>
      <p:bldP spid="838719" grpId="0" animBg="1"/>
      <p:bldP spid="838719" grpId="1" animBg="1"/>
      <p:bldP spid="838724" grpId="0" animBg="1"/>
      <p:bldP spid="838725" grpId="0" animBg="1"/>
      <p:bldP spid="838732" grpId="0" animBg="1"/>
      <p:bldP spid="8387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ADD1-FDFE-4489-B7BD-45EACC49B707}" type="slidenum">
              <a:rPr lang="en-US"/>
              <a:pPr/>
              <a:t>8</a:t>
            </a:fld>
            <a:endParaRPr lang="en-US"/>
          </a:p>
        </p:txBody>
      </p:sp>
      <p:pic>
        <p:nvPicPr>
          <p:cNvPr id="8396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295400"/>
            <a:ext cx="76168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14338"/>
            <a:ext cx="8180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687" name="Line 7"/>
          <p:cNvSpPr>
            <a:spLocks noChangeShapeType="1"/>
          </p:cNvSpPr>
          <p:nvPr/>
        </p:nvSpPr>
        <p:spPr bwMode="auto">
          <a:xfrm>
            <a:off x="0" y="26701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68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68600"/>
            <a:ext cx="30289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8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732088"/>
            <a:ext cx="4349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9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68600"/>
            <a:ext cx="1382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692" name="Line 12"/>
          <p:cNvSpPr>
            <a:spLocks noChangeShapeType="1"/>
          </p:cNvSpPr>
          <p:nvPr/>
        </p:nvSpPr>
        <p:spPr bwMode="auto">
          <a:xfrm>
            <a:off x="2503488" y="3106738"/>
            <a:ext cx="2746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5191125" y="3106738"/>
            <a:ext cx="10604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69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795338"/>
            <a:ext cx="712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17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18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1313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13" name="Rectangle 33"/>
          <p:cNvSpPr>
            <a:spLocks noChangeArrowheads="1"/>
          </p:cNvSpPr>
          <p:nvPr/>
        </p:nvSpPr>
        <p:spPr bwMode="auto">
          <a:xfrm>
            <a:off x="1708150" y="766763"/>
            <a:ext cx="977900" cy="520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" y="1676400"/>
            <a:ext cx="4283075" cy="947738"/>
            <a:chOff x="228600" y="1676400"/>
            <a:chExt cx="4283075" cy="947738"/>
          </a:xfrm>
        </p:grpSpPr>
        <p:pic>
          <p:nvPicPr>
            <p:cNvPr id="839698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76400"/>
              <a:ext cx="4283075" cy="947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9714" name="Rectangle 34"/>
            <p:cNvSpPr>
              <a:spLocks noChangeArrowheads="1"/>
            </p:cNvSpPr>
            <p:nvPr/>
          </p:nvSpPr>
          <p:spPr bwMode="auto">
            <a:xfrm>
              <a:off x="1708150" y="1809750"/>
              <a:ext cx="977900" cy="53022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6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69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778125"/>
            <a:ext cx="16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82" name="Picture 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057775"/>
            <a:ext cx="24431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9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768725"/>
            <a:ext cx="16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9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3759200"/>
            <a:ext cx="1382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9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31051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69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716338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0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6730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0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87900"/>
            <a:ext cx="4165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2" name="Line 22"/>
          <p:cNvSpPr>
            <a:spLocks noChangeShapeType="1"/>
          </p:cNvSpPr>
          <p:nvPr/>
        </p:nvSpPr>
        <p:spPr bwMode="auto">
          <a:xfrm>
            <a:off x="2503488" y="4100513"/>
            <a:ext cx="2746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3" name="Line 23"/>
          <p:cNvSpPr>
            <a:spLocks noChangeShapeType="1"/>
          </p:cNvSpPr>
          <p:nvPr/>
        </p:nvSpPr>
        <p:spPr bwMode="auto">
          <a:xfrm>
            <a:off x="5210175" y="4375150"/>
            <a:ext cx="10604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4" name="Line 24"/>
          <p:cNvSpPr>
            <a:spLocks noChangeShapeType="1"/>
          </p:cNvSpPr>
          <p:nvPr/>
        </p:nvSpPr>
        <p:spPr bwMode="auto">
          <a:xfrm>
            <a:off x="5592763" y="3825875"/>
            <a:ext cx="2746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707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016500"/>
            <a:ext cx="4540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8" name="Line 28"/>
          <p:cNvSpPr>
            <a:spLocks noChangeShapeType="1"/>
          </p:cNvSpPr>
          <p:nvPr/>
        </p:nvSpPr>
        <p:spPr bwMode="auto">
          <a:xfrm>
            <a:off x="2330450" y="5397500"/>
            <a:ext cx="292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9" name="Line 29"/>
          <p:cNvSpPr>
            <a:spLocks noChangeShapeType="1"/>
          </p:cNvSpPr>
          <p:nvPr/>
        </p:nvSpPr>
        <p:spPr bwMode="auto">
          <a:xfrm>
            <a:off x="6122988" y="5657850"/>
            <a:ext cx="10699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0" name="Line 30"/>
          <p:cNvSpPr>
            <a:spLocks noChangeShapeType="1"/>
          </p:cNvSpPr>
          <p:nvPr/>
        </p:nvSpPr>
        <p:spPr bwMode="auto">
          <a:xfrm>
            <a:off x="6489700" y="5108575"/>
            <a:ext cx="292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1" name="Line 31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2" name="Line 32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3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3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3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7" grpId="0" animBg="1"/>
      <p:bldP spid="839692" grpId="0" animBg="1"/>
      <p:bldP spid="839692" grpId="1" animBg="1"/>
      <p:bldP spid="839693" grpId="0" animBg="1"/>
      <p:bldP spid="839693" grpId="1" animBg="1"/>
      <p:bldP spid="839713" grpId="0" animBg="1"/>
      <p:bldP spid="839702" grpId="0" animBg="1"/>
      <p:bldP spid="839702" grpId="1" animBg="1"/>
      <p:bldP spid="839703" grpId="0" animBg="1"/>
      <p:bldP spid="839703" grpId="1" animBg="1"/>
      <p:bldP spid="839704" grpId="0" animBg="1"/>
      <p:bldP spid="839704" grpId="1" animBg="1"/>
      <p:bldP spid="839708" grpId="0" animBg="1"/>
      <p:bldP spid="839709" grpId="0" animBg="1"/>
      <p:bldP spid="839710" grpId="0" animBg="1"/>
      <p:bldP spid="839711" grpId="0" animBg="1"/>
      <p:bldP spid="8397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74AF-6D61-4530-BC24-58867D5E2E25}" type="slidenum">
              <a:rPr lang="en-US"/>
              <a:pPr/>
              <a:t>9</a:t>
            </a:fld>
            <a:endParaRPr lang="en-US"/>
          </a:p>
        </p:txBody>
      </p:sp>
      <p:pic>
        <p:nvPicPr>
          <p:cNvPr id="840754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057775"/>
            <a:ext cx="24431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55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67300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0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87900"/>
            <a:ext cx="4165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0707" name="Line 3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07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14338"/>
            <a:ext cx="8180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88038"/>
            <a:ext cx="31623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6345238"/>
            <a:ext cx="9477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45238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6289675"/>
            <a:ext cx="434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0715" name="Group 11"/>
          <p:cNvGrpSpPr>
            <a:grpSpLocks/>
          </p:cNvGrpSpPr>
          <p:nvPr/>
        </p:nvGrpSpPr>
        <p:grpSpPr bwMode="auto">
          <a:xfrm>
            <a:off x="2428875" y="6308725"/>
            <a:ext cx="2190750" cy="438150"/>
            <a:chOff x="1804" y="3974"/>
            <a:chExt cx="1380" cy="276"/>
          </a:xfrm>
        </p:grpSpPr>
        <p:pic>
          <p:nvPicPr>
            <p:cNvPr id="840716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4054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0717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3997"/>
              <a:ext cx="95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0718" name="Rectangle 14"/>
            <p:cNvSpPr>
              <a:spLocks noChangeArrowheads="1"/>
            </p:cNvSpPr>
            <p:nvPr/>
          </p:nvSpPr>
          <p:spPr bwMode="auto">
            <a:xfrm>
              <a:off x="1804" y="3974"/>
              <a:ext cx="996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753" name="Group 49"/>
          <p:cNvGrpSpPr>
            <a:grpSpLocks/>
          </p:cNvGrpSpPr>
          <p:nvPr/>
        </p:nvGrpSpPr>
        <p:grpSpPr bwMode="auto">
          <a:xfrm>
            <a:off x="6442075" y="5913438"/>
            <a:ext cx="1711325" cy="715962"/>
            <a:chOff x="4058" y="3725"/>
            <a:chExt cx="1078" cy="451"/>
          </a:xfrm>
        </p:grpSpPr>
        <p:pic>
          <p:nvPicPr>
            <p:cNvPr id="840720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3725"/>
              <a:ext cx="885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0721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90594">
              <a:off x="4058" y="396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40722" name="Line 18"/>
          <p:cNvSpPr>
            <a:spLocks noChangeShapeType="1"/>
          </p:cNvSpPr>
          <p:nvPr/>
        </p:nvSpPr>
        <p:spPr bwMode="auto">
          <a:xfrm>
            <a:off x="0" y="26701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23" name="Line 19"/>
          <p:cNvSpPr>
            <a:spLocks noChangeShapeType="1"/>
          </p:cNvSpPr>
          <p:nvPr/>
        </p:nvSpPr>
        <p:spPr bwMode="auto">
          <a:xfrm>
            <a:off x="0" y="5830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072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464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27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743200"/>
            <a:ext cx="415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2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4000"/>
            <a:ext cx="3349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29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794000"/>
            <a:ext cx="23669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30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516313"/>
            <a:ext cx="77962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31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283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0732" name="Line 28"/>
          <p:cNvSpPr>
            <a:spLocks noChangeShapeType="1"/>
          </p:cNvSpPr>
          <p:nvPr/>
        </p:nvSpPr>
        <p:spPr bwMode="auto">
          <a:xfrm>
            <a:off x="5856288" y="3505200"/>
            <a:ext cx="2432050" cy="401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33" name="Line 29"/>
          <p:cNvSpPr>
            <a:spLocks noChangeShapeType="1"/>
          </p:cNvSpPr>
          <p:nvPr/>
        </p:nvSpPr>
        <p:spPr bwMode="auto">
          <a:xfrm>
            <a:off x="6442075" y="4044950"/>
            <a:ext cx="2432050" cy="401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0750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0751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1313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0752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645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0734" name="Line 30"/>
          <p:cNvSpPr>
            <a:spLocks noChangeShapeType="1"/>
          </p:cNvSpPr>
          <p:nvPr/>
        </p:nvSpPr>
        <p:spPr bwMode="auto">
          <a:xfrm>
            <a:off x="4953000" y="2770188"/>
            <a:ext cx="243205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35" name="Line 31"/>
          <p:cNvSpPr>
            <a:spLocks noChangeShapeType="1"/>
          </p:cNvSpPr>
          <p:nvPr/>
        </p:nvSpPr>
        <p:spPr bwMode="auto">
          <a:xfrm flipH="1">
            <a:off x="4953000" y="2770188"/>
            <a:ext cx="243205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36" name="Line 32"/>
          <p:cNvSpPr>
            <a:spLocks noChangeShapeType="1"/>
          </p:cNvSpPr>
          <p:nvPr/>
        </p:nvSpPr>
        <p:spPr bwMode="auto">
          <a:xfrm flipH="1">
            <a:off x="5856288" y="3505200"/>
            <a:ext cx="2432050" cy="401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37" name="Line 33"/>
          <p:cNvSpPr>
            <a:spLocks noChangeShapeType="1"/>
          </p:cNvSpPr>
          <p:nvPr/>
        </p:nvSpPr>
        <p:spPr bwMode="auto">
          <a:xfrm flipH="1">
            <a:off x="6442075" y="4044950"/>
            <a:ext cx="2432050" cy="401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38" name="Line 34"/>
          <p:cNvSpPr>
            <a:spLocks noChangeShapeType="1"/>
          </p:cNvSpPr>
          <p:nvPr/>
        </p:nvSpPr>
        <p:spPr bwMode="auto">
          <a:xfrm>
            <a:off x="2049463" y="3152775"/>
            <a:ext cx="228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39" name="Line 35"/>
          <p:cNvSpPr>
            <a:spLocks noChangeShapeType="1"/>
          </p:cNvSpPr>
          <p:nvPr/>
        </p:nvSpPr>
        <p:spPr bwMode="auto">
          <a:xfrm>
            <a:off x="2574925" y="4400550"/>
            <a:ext cx="10239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40" name="Line 36"/>
          <p:cNvSpPr>
            <a:spLocks noChangeShapeType="1"/>
          </p:cNvSpPr>
          <p:nvPr/>
        </p:nvSpPr>
        <p:spPr bwMode="auto">
          <a:xfrm>
            <a:off x="2959100" y="3860800"/>
            <a:ext cx="228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41" name="Rectangle 37"/>
          <p:cNvSpPr>
            <a:spLocks noChangeArrowheads="1"/>
          </p:cNvSpPr>
          <p:nvPr/>
        </p:nvSpPr>
        <p:spPr bwMode="auto">
          <a:xfrm>
            <a:off x="4953000" y="2770188"/>
            <a:ext cx="2432050" cy="438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0742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295400"/>
            <a:ext cx="76168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743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795338"/>
            <a:ext cx="712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0744" name="Rectangle 40"/>
          <p:cNvSpPr>
            <a:spLocks noChangeArrowheads="1"/>
          </p:cNvSpPr>
          <p:nvPr/>
        </p:nvSpPr>
        <p:spPr bwMode="auto">
          <a:xfrm>
            <a:off x="1708150" y="776288"/>
            <a:ext cx="977900" cy="511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0747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016500"/>
            <a:ext cx="4540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0748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49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0726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98763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84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4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4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84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84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84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23" grpId="0" animBg="1"/>
      <p:bldP spid="840732" grpId="0" animBg="1"/>
      <p:bldP spid="840733" grpId="0" animBg="1"/>
      <p:bldP spid="840734" grpId="0" animBg="1"/>
      <p:bldP spid="840735" grpId="0" animBg="1"/>
      <p:bldP spid="840736" grpId="0" animBg="1"/>
      <p:bldP spid="840737" grpId="0" animBg="1"/>
      <p:bldP spid="840738" grpId="0" animBg="1"/>
      <p:bldP spid="840738" grpId="1" animBg="1"/>
      <p:bldP spid="840739" grpId="0" animBg="1"/>
      <p:bldP spid="840739" grpId="1" animBg="1"/>
      <p:bldP spid="840740" grpId="0" animBg="1"/>
      <p:bldP spid="840740" grpId="1" animBg="1"/>
      <p:bldP spid="8407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31198&quot;&gt;&lt;property id=&quot;20148&quot; value=&quot;5&quot;/&gt;&lt;property id=&quot;20300&quot; value=&quot;Slide 2&quot;/&gt;&lt;property id=&quot;20307&quot; value=&quot;651&quot;/&gt;&lt;/object&gt;&lt;object type=&quot;3&quot; unique_id=&quot;31200&quot;&gt;&lt;property id=&quot;20148&quot; value=&quot;5&quot;/&gt;&lt;property id=&quot;20300&quot; value=&quot;Slide 3&quot;/&gt;&lt;property id=&quot;20307&quot; value=&quot;653&quot;/&gt;&lt;/object&gt;&lt;object type=&quot;3&quot; unique_id=&quot;31202&quot;&gt;&lt;property id=&quot;20148&quot; value=&quot;5&quot;/&gt;&lt;property id=&quot;20300&quot; value=&quot;Slide 5&quot;/&gt;&lt;property id=&quot;20307&quot; value=&quot;655&quot;/&gt;&lt;/object&gt;&lt;object type=&quot;3&quot; unique_id=&quot;31203&quot;&gt;&lt;property id=&quot;20148&quot; value=&quot;5&quot;/&gt;&lt;property id=&quot;20300&quot; value=&quot;Slide 6&quot;/&gt;&lt;property id=&quot;20307&quot; value=&quot;656&quot;/&gt;&lt;/object&gt;&lt;object type=&quot;3&quot; unique_id=&quot;31204&quot;&gt;&lt;property id=&quot;20148&quot; value=&quot;5&quot;/&gt;&lt;property id=&quot;20300&quot; value=&quot;Slide 7&quot;/&gt;&lt;property id=&quot;20307&quot; value=&quot;657&quot;/&gt;&lt;/object&gt;&lt;object type=&quot;3&quot; unique_id=&quot;31205&quot;&gt;&lt;property id=&quot;20148&quot; value=&quot;5&quot;/&gt;&lt;property id=&quot;20300&quot; value=&quot;Slide 8&quot;/&gt;&lt;property id=&quot;20307&quot; value=&quot;658&quot;/&gt;&lt;/object&gt;&lt;object type=&quot;3&quot; unique_id=&quot;31206&quot;&gt;&lt;property id=&quot;20148&quot; value=&quot;5&quot;/&gt;&lt;property id=&quot;20300&quot; value=&quot;Slide 9&quot;/&gt;&lt;property id=&quot;20307&quot; value=&quot;659&quot;/&gt;&lt;/object&gt;&lt;object type=&quot;3&quot; unique_id=&quot;31207&quot;&gt;&lt;property id=&quot;20148&quot; value=&quot;5&quot;/&gt;&lt;property id=&quot;20300&quot; value=&quot;Slide 10&quot;/&gt;&lt;property id=&quot;20307&quot; value=&quot;660&quot;/&gt;&lt;/object&gt;&lt;object type=&quot;3&quot; unique_id=&quot;31208&quot;&gt;&lt;property id=&quot;20148&quot; value=&quot;5&quot;/&gt;&lt;property id=&quot;20300&quot; value=&quot;Slide 11&quot;/&gt;&lt;property id=&quot;20307&quot; value=&quot;661&quot;/&gt;&lt;/object&gt;&lt;object type=&quot;3&quot; unique_id=&quot;31209&quot;&gt;&lt;property id=&quot;20148&quot; value=&quot;5&quot;/&gt;&lt;property id=&quot;20300&quot; value=&quot;Slide 12&quot;/&gt;&lt;property id=&quot;20307&quot; value=&quot;662&quot;/&gt;&lt;/object&gt;&lt;object type=&quot;3&quot; unique_id=&quot;31210&quot;&gt;&lt;property id=&quot;20148&quot; value=&quot;5&quot;/&gt;&lt;property id=&quot;20300&quot; value=&quot;Slide 13&quot;/&gt;&lt;property id=&quot;20307&quot; value=&quot;663&quot;/&gt;&lt;/object&gt;&lt;object type=&quot;3&quot; unique_id=&quot;31211&quot;&gt;&lt;property id=&quot;20148&quot; value=&quot;5&quot;/&gt;&lt;property id=&quot;20300&quot; value=&quot;Slide 14&quot;/&gt;&lt;property id=&quot;20307&quot; value=&quot;664&quot;/&gt;&lt;/object&gt;&lt;object type=&quot;3&quot; unique_id=&quot;31212&quot;&gt;&lt;property id=&quot;20148&quot; value=&quot;5&quot;/&gt;&lt;property id=&quot;20300&quot; value=&quot;Slide 15&quot;/&gt;&lt;property id=&quot;20307&quot; value=&quot;665&quot;/&gt;&lt;/object&gt;&lt;object type=&quot;3&quot; unique_id=&quot;31213&quot;&gt;&lt;property id=&quot;20148&quot; value=&quot;5&quot;/&gt;&lt;property id=&quot;20300&quot; value=&quot;Slide 16&quot;/&gt;&lt;property id=&quot;20307&quot; value=&quot;666&quot;/&gt;&lt;/object&gt;&lt;object type=&quot;3&quot; unique_id=&quot;31214&quot;&gt;&lt;property id=&quot;20148&quot; value=&quot;5&quot;/&gt;&lt;property id=&quot;20300&quot; value=&quot;Slide 17&quot;/&gt;&lt;property id=&quot;20307&quot; value=&quot;667&quot;/&gt;&lt;/object&gt;&lt;object type=&quot;3&quot; unique_id=&quot;31215&quot;&gt;&lt;property id=&quot;20148&quot; value=&quot;5&quot;/&gt;&lt;property id=&quot;20300&quot; value=&quot;Slide 18&quot;/&gt;&lt;property id=&quot;20307&quot; value=&quot;668&quot;/&gt;&lt;/object&gt;&lt;object type=&quot;3&quot; unique_id=&quot;31216&quot;&gt;&lt;property id=&quot;20148&quot; value=&quot;5&quot;/&gt;&lt;property id=&quot;20300&quot; value=&quot;Slide 19&quot;/&gt;&lt;property id=&quot;20307&quot; value=&quot;669&quot;/&gt;&lt;/object&gt;&lt;object type=&quot;3&quot; unique_id=&quot;31217&quot;&gt;&lt;property id=&quot;20148&quot; value=&quot;5&quot;/&gt;&lt;property id=&quot;20300&quot; value=&quot;Slide 20&quot;/&gt;&lt;property id=&quot;20307&quot; value=&quot;670&quot;/&gt;&lt;/object&gt;&lt;object type=&quot;3&quot; unique_id=&quot;31218&quot;&gt;&lt;property id=&quot;20148&quot; value=&quot;5&quot;/&gt;&lt;property id=&quot;20300&quot; value=&quot;Slide 21&quot;/&gt;&lt;property id=&quot;20307&quot; value=&quot;671&quot;/&gt;&lt;/object&gt;&lt;object type=&quot;3&quot; unique_id=&quot;31219&quot;&gt;&lt;property id=&quot;20148&quot; value=&quot;5&quot;/&gt;&lt;property id=&quot;20300&quot; value=&quot;Slide 22&quot;/&gt;&lt;property id=&quot;20307&quot; value=&quot;672&quot;/&gt;&lt;/object&gt;&lt;object type=&quot;3&quot; unique_id=&quot;31220&quot;&gt;&lt;property id=&quot;20148&quot; value=&quot;5&quot;/&gt;&lt;property id=&quot;20300&quot; value=&quot;Slide 23&quot;/&gt;&lt;property id=&quot;20307&quot; value=&quot;673&quot;/&gt;&lt;/object&gt;&lt;object type=&quot;3&quot; unique_id=&quot;31221&quot;&gt;&lt;property id=&quot;20148&quot; value=&quot;5&quot;/&gt;&lt;property id=&quot;20300&quot; value=&quot;Slide 24&quot;/&gt;&lt;property id=&quot;20307&quot; value=&quot;674&quot;/&gt;&lt;/object&gt;&lt;object type=&quot;3&quot; unique_id=&quot;31222&quot;&gt;&lt;property id=&quot;20148&quot; value=&quot;5&quot;/&gt;&lt;property id=&quot;20300&quot; value=&quot;Slide 25&quot;/&gt;&lt;property id=&quot;20307&quot; value=&quot;675&quot;/&gt;&lt;/object&gt;&lt;object type=&quot;3&quot; unique_id=&quot;31223&quot;&gt;&lt;property id=&quot;20148&quot; value=&quot;5&quot;/&gt;&lt;property id=&quot;20300&quot; value=&quot;Slide 26&quot;/&gt;&lt;property id=&quot;20307&quot; value=&quot;676&quot;/&gt;&lt;/object&gt;&lt;object type=&quot;3&quot; unique_id=&quot;31224&quot;&gt;&lt;property id=&quot;20148&quot; value=&quot;5&quot;/&gt;&lt;property id=&quot;20300&quot; value=&quot;Slide 27&quot;/&gt;&lt;property id=&quot;20307&quot; value=&quot;677&quot;/&gt;&lt;/object&gt;&lt;object type=&quot;3&quot; unique_id=&quot;31225&quot;&gt;&lt;property id=&quot;20148&quot; value=&quot;5&quot;/&gt;&lt;property id=&quot;20300&quot; value=&quot;Slide 28&quot;/&gt;&lt;property id=&quot;20307&quot; value=&quot;678&quot;/&gt;&lt;/object&gt;&lt;object type=&quot;3&quot; unique_id=&quot;31226&quot;&gt;&lt;property id=&quot;20148&quot; value=&quot;5&quot;/&gt;&lt;property id=&quot;20300&quot; value=&quot;Slide 29&quot;/&gt;&lt;property id=&quot;20307&quot; value=&quot;679&quot;/&gt;&lt;/object&gt;&lt;object type=&quot;3&quot; unique_id=&quot;31227&quot;&gt;&lt;property id=&quot;20148&quot; value=&quot;5&quot;/&gt;&lt;property id=&quot;20300&quot; value=&quot;Slide 30&quot;/&gt;&lt;property id=&quot;20307&quot; value=&quot;680&quot;/&gt;&lt;/object&gt;&lt;object type=&quot;3&quot; unique_id=&quot;31228&quot;&gt;&lt;property id=&quot;20148&quot; value=&quot;5&quot;/&gt;&lt;property id=&quot;20300&quot; value=&quot;Slide 31&quot;/&gt;&lt;property id=&quot;20307&quot; value=&quot;681&quot;/&gt;&lt;/object&gt;&lt;object type=&quot;3&quot; unique_id=&quot;31229&quot;&gt;&lt;property id=&quot;20148&quot; value=&quot;5&quot;/&gt;&lt;property id=&quot;20300&quot; value=&quot;Slide 32&quot;/&gt;&lt;property id=&quot;20307&quot; value=&quot;682&quot;/&gt;&lt;/object&gt;&lt;object type=&quot;3&quot; unique_id=&quot;31230&quot;&gt;&lt;property id=&quot;20148&quot; value=&quot;5&quot;/&gt;&lt;property id=&quot;20300&quot; value=&quot;Slide 33&quot;/&gt;&lt;property id=&quot;20307&quot; value=&quot;683&quot;/&gt;&lt;/object&gt;&lt;object type=&quot;3&quot; unique_id=&quot;31231&quot;&gt;&lt;property id=&quot;20148&quot; value=&quot;5&quot;/&gt;&lt;property id=&quot;20300&quot; value=&quot;Slide 34&quot;/&gt;&lt;property id=&quot;20307&quot; value=&quot;684&quot;/&gt;&lt;/object&gt;&lt;object type=&quot;3&quot; unique_id=&quot;31232&quot;&gt;&lt;property id=&quot;20148&quot; value=&quot;5&quot;/&gt;&lt;property id=&quot;20300&quot; value=&quot;Slide 35&quot;/&gt;&lt;property id=&quot;20307&quot; value=&quot;685&quot;/&gt;&lt;/object&gt;&lt;object type=&quot;3&quot; unique_id=&quot;31233&quot;&gt;&lt;property id=&quot;20148&quot; value=&quot;5&quot;/&gt;&lt;property id=&quot;20300&quot; value=&quot;Slide 36&quot;/&gt;&lt;property id=&quot;20307&quot; value=&quot;686&quot;/&gt;&lt;/object&gt;&lt;object type=&quot;3&quot; unique_id=&quot;31504&quot;&gt;&lt;property id=&quot;20148&quot; value=&quot;5&quot;/&gt;&lt;property id=&quot;20300&quot; value=&quot;Slide 4&quot;/&gt;&lt;property id=&quot;20307&quot; value=&quot;687&quot;/&gt;&lt;/object&gt;&lt;object type=&quot;3&quot; unique_id=&quot;144418&quot;&gt;&lt;property id=&quot;20148&quot; value=&quot;5&quot;/&gt;&lt;property id=&quot;20300&quot; value=&quot;Slide 1&quot;/&gt;&lt;property id=&quot;20307&quot; value=&quot;68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B\,\&amp;\,C}{B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5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7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D\&amp;C)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840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7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D\&amp;C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8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767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5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90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5974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\&amp;C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1018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90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\&amp;C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1410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1143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5974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C\&amp;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20107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4810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\&amp;D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8570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C\&amp;D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\&amp;D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8570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5974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D|(C\&amp;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6065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D\&amp;C)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8405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7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D\&amp;C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8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7678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1143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ve to the long form befo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3008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5974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C\&amp;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20107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4810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D|(C\&amp;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6065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\&amp;D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85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ing any cancella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19192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5974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it etc.}, {\it etc.}, {\it etc.}, 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8976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90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update the odds ba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45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gg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349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n new info, multiply by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9717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arefully defi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186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likelihood quotient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116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D\&amp;C)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8405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,\&amp;\,B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96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THEN}} move to the short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372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D\&amp;C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86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7678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806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114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A\,\&amp;\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155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P\,\,\&amp;\,\,&#10;Q]}{\hbox{Pr}[Q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1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P\&amp;Q|Q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66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\,\&amp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01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short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015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long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90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640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44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00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B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42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,\&amp;\,C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880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139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82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P\,\,\&amp;\,\,&#10;Q}{Q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90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\&amp;C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14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96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ve to the long form befo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300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ing any cancella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1919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THEN}} move to the short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37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80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A\,\&amp;\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155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80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P\,\,\&amp;\,\,&#10;Q]}{\hbox{Pr}[Q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1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P\&amp;Q|Q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66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short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015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long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90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640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4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A\,\&amp;\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155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&amp;B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76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&amp;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77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00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139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82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\hbox{Pr}[B\,|\,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20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gg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34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P\,\,\&amp;\,\,&#10;Q}{Q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90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\&amp;C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141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ve to the long form befo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300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ing any cancella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1919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THEN}} move to the short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37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gg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34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80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A\,\&amp;\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155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\,\&amp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01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P\,\,\&amp;\,\,&#10;Q]}{\hbox{Pr}[Q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1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P\&amp;Q|Q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66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short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015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long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90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640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44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00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13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82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91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82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&amp;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28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91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82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P\,\,\&amp;\,\,&#10;Q}{Q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9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\&amp;C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141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\&amp;C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141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but}&#10;with every ``$A$'' replaced by ``$\hbox{not }A$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2"/>
  <p:tag name="PICTUREFILESIZE" val="2949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ny} expression $E$&#10;involving an event $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2"/>
  <p:tag name="PICTUREFILESIZE" val="3143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Pr}[Q|(\hbox{not }P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460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x}}_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56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Q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30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{E\}^{\hbox{x}}_A$ denote the same&#10;express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13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X|(Y\&amp;Z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49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Q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30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\hbox{Pr}[Q|P]}&#10;{\hbox{Pr}[Q|(\hbox{not }P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2522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54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\hbox{Pr}[X|(Y\&amp;Z)]}&#10;{\hbox{Pr}[X|((\hbox{not }Y)\&amp;Z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352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Only defined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8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77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}&#10;{\color[rgb]{1,0,1}let} $\displaystyle{\{E\}^{\hbox{o}}_A:=&#10;\frac{E}{\{E\}^{\hbox{x}}_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470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X|(Y\&amp;Z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49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\hbox{Pr}[X|(Y\&amp;Z)]}&#10;{\hbox{Pr}[X|((\hbox{not }Y)\&amp;Z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3521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ny} expression $E$&#10;involving an event $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2"/>
  <p:tag name="PICTUREFILESIZE" val="3143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ny} event $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4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\hbox{Pr}[Q]\n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08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S\&amp;T)|(R\&amp;U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860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T|(R\&amp;U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346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&#10;{\hbox{Pr}[(S\&amp;T)|(R\&amp;U)]\cdot&#10;\hbox{Pr}[T|(R\&amp;U)]}&#10;{\hbox{Pr}[((\hbox{not }S)\&amp;T)|(R\&amp;U)]\cdot&#10;\hbox{Pr}[T|(R\&amp;U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715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}&#10;{\color[rgb]{1,0,1}let} $\displaystyle{\{E\}^{\hbox{o}}_A:=&#10;\frac{E}{\{E\}^{\hbox{x}}_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470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but}&#10;with every ``$A$'' replaced by ``$\hbox{not }A$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2"/>
  <p:tag name="PICTUREFILESIZE" val="294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P\,\,\&amp;\,\,&#10;Q}{Q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90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{E\}^{\hbox{x}}_A$ denote the same&#10;express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137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77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\hbox{Pr}[A]}&#10;{\hbox{Pr}[\hbox{not }A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564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8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ny} event $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40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the horse wins $3/4$ of the&#10;time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590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its odds of winning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094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ny} expression $E$&#10;involving an event $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2"/>
  <p:tag name="PICTUREFILESIZE" val="3143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{E\}^{\hbox{o}}_A:=&#10;\frac{E}{\{E\}^{\hbox{x}}_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470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ritten $\hbox{Pr}[W]=3/4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775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6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\hbox{Pr}[W]}&#10;{\hbox{Pr}[\hbox{not }W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4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3/4}&#10;{1/4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87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3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77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, equivalently $6$ to $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755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 to $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22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frac{6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92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ritten&#10;$\hbox{Odds}[W]=\frac{3}{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915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but}&#10;with every ``$A$'' replaced by ``$\hbox{not }A$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2"/>
  <p:tag name="PICTUREFILESIZE" val="2949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{E\}^{\hbox{x}}_A$ denote the same&#10;express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137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\hbox{Pr}[A]}&#10;{\hbox{Pr}[\hbox{not }A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56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8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ny} event $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40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the horse wins $3/4$ of the&#10;time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590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its odds of winning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094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ritten $\hbox{Pr}[W]=3/4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7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53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P\,\,\&amp;\,\,&#10;Q]}{\hbox{Pr}[Q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14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6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\hbox{Pr}[W]}&#10;{\hbox{Pr}[\hbox{not }W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45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3/4}&#10;{1/4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879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3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77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, equivalently $6$ to $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755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 to $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22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frac{6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92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ritten&#10;$\hbox{Odds}[W]=\frac{3}{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915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97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ny} events $A$, $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496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\hbox{Pr}[A|B]}&#10;{\hbox{Pr}[(\hbox{not }A)|B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2251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86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\hbox{Pr}[A]}&#10;{\hbox{Pr}[\hbox{not }A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56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8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99\% of those with the diseas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12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hances you're sick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8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$\hbox{Pr}[S|P]=$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6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're worried you may have a certain diseas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352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test comes out positive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57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$\hbox{Pr}[S|P]=$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6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$\hbox{Pr}[S|P]=$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 the test comes up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286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're given a medical test and tol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769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$\hbox{Pr}[S|P]=$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6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B|A]\cdot&#10;\frac{\hbox{Pr}[A]}{\hbox{Pr}[B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2155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67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13"/>
  <p:tag name="PICTUREFILESIZE" val="9418"/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&amp;B}{B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74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B\&amp;A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32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}{B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423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}{B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43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:\to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77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:\to 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50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$\hbox{Pr}[S|P]=$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B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421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S|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5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|S]\cdot&#10;\frac{\hbox{Pr}[S]}{\hbox{Pr}[P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2014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\frac{0.2\%}{0.8\%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1123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0.24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04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24.75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43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429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S|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35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0.24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04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24.75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43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$\hbox{Pr}[S|P]=0.24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33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|S]\cdot&#10;\frac{\hbox{Pr}[S]}{\hbox{Pr}[P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2014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\frac{0.2\%}{0.8\%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1123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&lt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77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25\%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}{B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439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45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A|B]\,\cdot\,\hbox{Pr}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320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A\,\&amp;\,B]\,=\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9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B\,\&amp;\,C}{B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58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t's fin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52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=0.99\cdot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14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=0.19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1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\&amp;S]=&#10;\hbox{Pr}[P|S]\cdot\hbox{Pr}[S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157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&amp;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25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displaystyle{\frac{A\&amp;B}{B}\,\cdot\,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079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``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,\&amp;\,B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96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t's fin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52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45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=0.99\cdot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14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\,\&amp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01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=0.19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\&amp;S]=&#10;\hbox{Pr}[P|S]\cdot\hbox{Pr}[S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157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8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8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02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,\&amp;\,C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880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8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P\&amp;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12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P\&amp;(\hbox{not }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27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0.19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72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78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=0.60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86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\&amp;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3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=0.60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8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96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\&amp;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32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\frac{\hbox{Pr}[P\&amp;(\hbox{not }S)]}&#10;{\hbox{Pr}[\hbox{not }S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2570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45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\frac{0.602\%}{99.8\%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685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\hbox{Pr}[B\,|\,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20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t's fin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52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0.60320641\%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09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45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\hbox{not }S]=99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04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0.6032064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304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\,\&amp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01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45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0.60320641\%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09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9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B|A]}&#10;{\hbox{Pr}[B|(\hbox{not }A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2262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1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67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80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A]}{\hbox{Pr}[B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1092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91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B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421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A\,\&amp;\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155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45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0.60320641\%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09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B|A]}&#10;{\hbox{Pr}[B|(\hbox{not }A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226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9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9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cdot\,&#10;\frac{\hbox{Pr}[B|A]}&#10;{\hbox{Pr}[B|(\hbox{not }A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2369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1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67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A]}{\hbox{Pr}[B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1092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91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147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Quoti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19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ikelihoo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99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LQ}^A[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45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0.60320641\%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09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:\to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77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P\,\,\&amp;\,\,&#10;Q]}{\hbox{Pr}[Q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14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:\to 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50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update the odds ba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45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n new info, multiply by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971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arefully defi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18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likelihood quotient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29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cdot\,&#10;\frac{\hbox{Pr}[B|A]}&#10;{\hbox{Pr}[B|(\hbox{not }A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2369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A]}&#10;{\hbox{Pr}[\hbox{not }A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563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147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147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A|B]}&#10;{\hbox{Pr}[(\hbox{not A})|B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2244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4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(\hbox{not }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45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$=0.60320641\%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09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]\,\cdot&#10;\frac{\hbox{Pr}[P|S]}&#10;{\hbox{Pr}[P|(\hbox{not }S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3226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|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76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S]}&#10;{\hbox{Pr}[\hbox{not }S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523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0.2\%}{99.8\%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1308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99\%}{0.60320641\%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2037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LQ}^S[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45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147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147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and} $\hbox{Pr}[P]=0.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550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S]=0.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57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hbox{Pr}[P|S]=0.9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33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$\hbox{Odds}[S|P]=$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355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S|P]}&#10;{\hbox{Pr}[(\hbox{not S})|P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2216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147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4.75\%}{75.25\%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492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4.75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48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se 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50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 10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3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|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76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]\,\cdot&#10;\frac{\hbox{Pr}[P|S]}&#10;{\hbox{Pr}[P|(\hbox{not }S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3226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R} = you're in a high-risk gro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27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63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42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P\&amp;S}{P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784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R\&amp;P\&amp;S}{R\&amp;P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412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429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6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$\frac{P}{R\&amp;P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959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$\frac{R\&amp;P\&amp;S}{P\&amp;S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673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$\frac{\hbox{Pr}[P]}{\hbox{Pr}[R\&amp;P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818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color[rgb]{1,.39,0}\frac{\hbox{Pr}[R\&amp;P\&amp;S]}&#10;{\hbox{Pr}[P\&amp;S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2537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347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42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long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90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1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9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87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65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62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short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015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$\frac{\hbox{Pr}[P]}{\hbox{Pr}[R\&amp;P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818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color[rgb]{1,.39,0}\frac{\hbox{Pr}[R\&amp;P\&amp;S]}&#10;{\hbox{Pr}[P\&amp;S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2537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42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|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76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P\&amp;Q|Q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66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]\,\cdot&#10;\frac{\hbox{Pr}[P|S]}&#10;{\hbox{Pr}[P|(\hbox{not }S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3226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63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42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347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87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65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626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R|(P\&amp;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333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P\,\,\&amp;\,\,&#10;Q}{Q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90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R|(P\&amp;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333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65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1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9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R} = you're in a high-risk gro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272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\,\,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51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|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76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]\,\cdot&#10;\frac{\hbox{Pr}[P|S]}&#10;{\hbox{Pr}[P|(\hbox{not }S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3226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65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63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\,\&amp;C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141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42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347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870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65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626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R|(P\&amp;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333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S[R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975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&amp;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28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R} = you're in a high-risk gro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272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870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626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|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76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\,\hbox{Pr}[B\,|\,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80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]\,\cdot&#10;\frac{\hbox{Pr}[P|S]}&#10;{\hbox{Pr}[P|(\hbox{not }S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3226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63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42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S[R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975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\,\,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51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A\,\&amp;\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155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34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65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R|(P\&amp;S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333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63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S[R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975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R} = you're in a high-risk gro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272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S[R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975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87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S|(P\&amp;R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626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42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]\,\cdot&#10;\frac{\hbox{Pr}[P|S]}&#10;{\hbox{Pr}[P|(\hbox{not }S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3226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S|P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76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\,\,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51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P\,\,\&amp;\,\,&#10;Q]}{\hbox{Pr}[Q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14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97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6063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4.75\%}{75.25\%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492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65.7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80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P} = test comes out 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958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S} = you're sick (have the disea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6204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R} = you're in a high-risk gro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272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\,\,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51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C|(B\&amp;A)]}&#10;{\hbox{Pr}[C|(B\&amp;(\hbox{not }A)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328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97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606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97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\,\,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51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\&amp;C|A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705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6063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C|(B\&amp;A)]}&#10;{\hbox{Pr}[C|(B\&amp;(\hbox{not }A)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3281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C|(B\&amp;A)]}&#10;{\hbox{Pr}[C|(B\&amp;(\hbox{not }A)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32810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P\&amp;Q|Q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1665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97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6063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update the odds ba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45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n new info, multiply by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9717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arefully defi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186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likelihood quotient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116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\,\,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51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606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&amp;B\&amp;C}{A\&amp;B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214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972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\,\,\,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51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&amp;B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8763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6063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D|\,\,\,B\&amp;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10855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D|(C\&amp;B\&amp;A)]}&#10;{\hbox{Pr}[D|(C\&amp;B\&amp;(\hbox{not }A)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3889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\&amp;D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796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short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0155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C|(B\&amp;A)]}&#10;{\hbox{Pr}[C|(B\&amp;(\hbox{not }A)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32810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Transitivity of LQ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53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update the odds ba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45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n new info, multiply by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971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arefully defi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186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likelihood quotient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11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long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900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4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44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606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ve to the long form befo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3008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D|\,\,\,B\&amp;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10855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D|(C\&amp;B\&amp;A)]}&#10;{\hbox{Pr}[D|(C\&amp;B\&amp;(\hbox{not }A))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38899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Odds}[A|(B\&amp;C\&amp;D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796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C\&amp;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20107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4810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ing any cancella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19192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D|(C\&amp;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6065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D\&amp;C)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8405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D\&amp;C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86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\,|\,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6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1397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7678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update the odds ba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456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n new info, multiply by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9717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arefully defi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18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likelihood quotient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11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44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B\&amp;C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44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5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}^{\hbox{o}}_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626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&amp;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gg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349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C\&amp;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20107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4810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D\&amp;C\&amp;B)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2351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D|(C\&amp;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6065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\&amp;B\&amp;C|A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408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D\&amp;C)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8405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767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1143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D\&amp;C\&amp;B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778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C\&amp;B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538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D\&amp;C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8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C\&amp;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20107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4810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1143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D|(C\&amp;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6065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from transitivity to Bayes' La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7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THEN}} move to the short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37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&#10;$\&amp;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254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D\&amp;C)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8405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C|(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7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A\&amp;B\&amp;C}{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2165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(D\&amp;C)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686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7678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\&amp;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11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D|(C\&amp;B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574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Bayes'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418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730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884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LQ}^A[C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1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Odds}[A|(B\&amp;C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597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P\,\,\&amp;\,\,&#10;Q}{Q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903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\&amp;C\&amp;B\&amp;A}{C\&amp;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20107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C\&amp;B\&amp;A}{B\&amp;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481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D|(C\&amp;B\&amp;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6065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update the odds bas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456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n new info, multiply by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9717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arefully defin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186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likelihood quotient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116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{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0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}_A^\cir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26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42</Words>
  <Application>Microsoft Office PowerPoint</Application>
  <PresentationFormat>On-screen Show (4:3)</PresentationFormat>
  <Paragraphs>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177</cp:revision>
  <dcterms:created xsi:type="dcterms:W3CDTF">2008-09-20T13:53:10Z</dcterms:created>
  <dcterms:modified xsi:type="dcterms:W3CDTF">2012-03-21T20:13:15Z</dcterms:modified>
</cp:coreProperties>
</file>