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780" r:id="rId2"/>
    <p:sldId id="777" r:id="rId3"/>
    <p:sldId id="778" r:id="rId4"/>
    <p:sldId id="731" r:id="rId5"/>
    <p:sldId id="732" r:id="rId6"/>
    <p:sldId id="733" r:id="rId7"/>
    <p:sldId id="734" r:id="rId8"/>
    <p:sldId id="779" r:id="rId9"/>
    <p:sldId id="735" r:id="rId10"/>
    <p:sldId id="736" r:id="rId11"/>
    <p:sldId id="737" r:id="rId12"/>
    <p:sldId id="775" r:id="rId13"/>
    <p:sldId id="776" r:id="rId14"/>
    <p:sldId id="740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48" r:id="rId23"/>
    <p:sldId id="749" r:id="rId24"/>
    <p:sldId id="750" r:id="rId25"/>
    <p:sldId id="751" r:id="rId26"/>
    <p:sldId id="752" r:id="rId27"/>
    <p:sldId id="753" r:id="rId28"/>
    <p:sldId id="754" r:id="rId29"/>
    <p:sldId id="755" r:id="rId30"/>
    <p:sldId id="756" r:id="rId31"/>
    <p:sldId id="757" r:id="rId32"/>
    <p:sldId id="758" r:id="rId33"/>
    <p:sldId id="759" r:id="rId34"/>
    <p:sldId id="760" r:id="rId35"/>
    <p:sldId id="761" r:id="rId36"/>
    <p:sldId id="762" r:id="rId37"/>
    <p:sldId id="763" r:id="rId38"/>
    <p:sldId id="764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73" r:id="rId48"/>
    <p:sldId id="774" r:id="rId49"/>
  </p:sldIdLst>
  <p:sldSz cx="9144000" cy="6858000" type="screen4x3"/>
  <p:notesSz cx="7315200" cy="96012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 autoAdjust="0"/>
    <p:restoredTop sz="75803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20AC162-3157-426A-AF10-DED6B363E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5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52D3-1D9C-4D11-B779-E35304947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21795-119B-42CA-9BFD-E41AF05D0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2F-7090-4CC4-996B-F25D05B24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CA0F0-8369-404A-9AA2-F12A053A3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0215-2434-4AB2-8323-C701EC633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AD4C6-47B1-4000-8693-4AD3FA8D4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88A9-78EB-4B36-81AC-F2A48149F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B6069-E3F4-4077-9458-590EECFCC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34751-9D79-4FEE-8A9B-2D2661E6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066CE-9532-4AC0-9650-C94FFD0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D74B1-4B4C-4ABC-84ED-23077E186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DF72C-33AA-4D64-B9F2-577A52884B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image" Target="../media/image43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26.png"/><Relationship Id="rId42" Type="http://schemas.openxmlformats.org/officeDocument/2006/relationships/image" Target="../media/image49.png"/><Relationship Id="rId47" Type="http://schemas.openxmlformats.org/officeDocument/2006/relationships/image" Target="../media/image60.png"/><Relationship Id="rId50" Type="http://schemas.openxmlformats.org/officeDocument/2006/relationships/image" Target="../media/image62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image" Target="../media/image25.png"/><Relationship Id="rId38" Type="http://schemas.openxmlformats.org/officeDocument/2006/relationships/image" Target="../media/image53.png"/><Relationship Id="rId46" Type="http://schemas.openxmlformats.org/officeDocument/2006/relationships/image" Target="../media/image59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56.png"/><Relationship Id="rId41" Type="http://schemas.openxmlformats.org/officeDocument/2006/relationships/image" Target="../media/image45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image" Target="../media/image52.png"/><Relationship Id="rId37" Type="http://schemas.openxmlformats.org/officeDocument/2006/relationships/image" Target="../media/image29.png"/><Relationship Id="rId40" Type="http://schemas.openxmlformats.org/officeDocument/2006/relationships/image" Target="../media/image44.png"/><Relationship Id="rId45" Type="http://schemas.openxmlformats.org/officeDocument/2006/relationships/image" Target="../media/image58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image" Target="../media/image55.png"/><Relationship Id="rId36" Type="http://schemas.openxmlformats.org/officeDocument/2006/relationships/image" Target="../media/image28.png"/><Relationship Id="rId49" Type="http://schemas.openxmlformats.org/officeDocument/2006/relationships/image" Target="../media/image61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0.png"/><Relationship Id="rId35" Type="http://schemas.openxmlformats.org/officeDocument/2006/relationships/image" Target="../media/image27.png"/><Relationship Id="rId43" Type="http://schemas.openxmlformats.org/officeDocument/2006/relationships/image" Target="../media/image54.png"/><Relationship Id="rId48" Type="http://schemas.openxmlformats.org/officeDocument/2006/relationships/image" Target="../media/image42.png"/><Relationship Id="rId8" Type="http://schemas.openxmlformats.org/officeDocument/2006/relationships/tags" Target="../tags/tag1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image" Target="../media/image43.png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image" Target="../media/image26.png"/><Relationship Id="rId42" Type="http://schemas.openxmlformats.org/officeDocument/2006/relationships/image" Target="../media/image49.png"/><Relationship Id="rId47" Type="http://schemas.openxmlformats.org/officeDocument/2006/relationships/image" Target="../media/image42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image" Target="../media/image25.png"/><Relationship Id="rId38" Type="http://schemas.openxmlformats.org/officeDocument/2006/relationships/image" Target="../media/image53.png"/><Relationship Id="rId46" Type="http://schemas.openxmlformats.org/officeDocument/2006/relationships/image" Target="../media/image62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image" Target="../media/image56.png"/><Relationship Id="rId41" Type="http://schemas.openxmlformats.org/officeDocument/2006/relationships/image" Target="../media/image45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image" Target="../media/image52.png"/><Relationship Id="rId37" Type="http://schemas.openxmlformats.org/officeDocument/2006/relationships/image" Target="../media/image29.png"/><Relationship Id="rId40" Type="http://schemas.openxmlformats.org/officeDocument/2006/relationships/image" Target="../media/image44.png"/><Relationship Id="rId45" Type="http://schemas.openxmlformats.org/officeDocument/2006/relationships/image" Target="../media/image61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image" Target="../media/image55.png"/><Relationship Id="rId36" Type="http://schemas.openxmlformats.org/officeDocument/2006/relationships/image" Target="../media/image28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0.png"/><Relationship Id="rId35" Type="http://schemas.openxmlformats.org/officeDocument/2006/relationships/image" Target="../media/image27.png"/><Relationship Id="rId43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image" Target="../media/image55.png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image" Target="../media/image51.png"/><Relationship Id="rId47" Type="http://schemas.openxmlformats.org/officeDocument/2006/relationships/image" Target="../media/image28.png"/><Relationship Id="rId50" Type="http://schemas.openxmlformats.org/officeDocument/2006/relationships/image" Target="../media/image43.png"/><Relationship Id="rId55" Type="http://schemas.openxmlformats.org/officeDocument/2006/relationships/image" Target="../media/image57.png"/><Relationship Id="rId63" Type="http://schemas.openxmlformats.org/officeDocument/2006/relationships/image" Target="../media/image67.png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9" Type="http://schemas.openxmlformats.org/officeDocument/2006/relationships/tags" Target="../tags/tag25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40" Type="http://schemas.openxmlformats.org/officeDocument/2006/relationships/image" Target="../media/image56.png"/><Relationship Id="rId45" Type="http://schemas.openxmlformats.org/officeDocument/2006/relationships/image" Target="../media/image26.png"/><Relationship Id="rId53" Type="http://schemas.openxmlformats.org/officeDocument/2006/relationships/image" Target="../media/image49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61" Type="http://schemas.openxmlformats.org/officeDocument/2006/relationships/image" Target="../media/image65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image" Target="../media/image25.png"/><Relationship Id="rId52" Type="http://schemas.openxmlformats.org/officeDocument/2006/relationships/image" Target="../media/image45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image" Target="../media/image52.png"/><Relationship Id="rId48" Type="http://schemas.openxmlformats.org/officeDocument/2006/relationships/image" Target="../media/image29.png"/><Relationship Id="rId56" Type="http://schemas.openxmlformats.org/officeDocument/2006/relationships/image" Target="../media/image63.png"/><Relationship Id="rId64" Type="http://schemas.openxmlformats.org/officeDocument/2006/relationships/image" Target="../media/image68.png"/><Relationship Id="rId8" Type="http://schemas.openxmlformats.org/officeDocument/2006/relationships/tags" Target="../tags/tag234.xml"/><Relationship Id="rId51" Type="http://schemas.openxmlformats.org/officeDocument/2006/relationships/image" Target="../media/image44.png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7.png"/><Relationship Id="rId59" Type="http://schemas.openxmlformats.org/officeDocument/2006/relationships/image" Target="../media/image42.png"/><Relationship Id="rId67" Type="http://schemas.openxmlformats.org/officeDocument/2006/relationships/image" Target="../media/image71.png"/><Relationship Id="rId20" Type="http://schemas.openxmlformats.org/officeDocument/2006/relationships/tags" Target="../tags/tag246.xml"/><Relationship Id="rId41" Type="http://schemas.openxmlformats.org/officeDocument/2006/relationships/image" Target="../media/image50.png"/><Relationship Id="rId54" Type="http://schemas.openxmlformats.org/officeDocument/2006/relationships/image" Target="../media/image54.png"/><Relationship Id="rId6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tags" Target="../tags/tag302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47" Type="http://schemas.openxmlformats.org/officeDocument/2006/relationships/tags" Target="../tags/tag310.xml"/><Relationship Id="rId50" Type="http://schemas.openxmlformats.org/officeDocument/2006/relationships/tags" Target="../tags/tag313.xml"/><Relationship Id="rId55" Type="http://schemas.openxmlformats.org/officeDocument/2006/relationships/image" Target="../media/image65.png"/><Relationship Id="rId63" Type="http://schemas.openxmlformats.org/officeDocument/2006/relationships/image" Target="../media/image69.png"/><Relationship Id="rId68" Type="http://schemas.openxmlformats.org/officeDocument/2006/relationships/image" Target="../media/image75.png"/><Relationship Id="rId76" Type="http://schemas.openxmlformats.org/officeDocument/2006/relationships/image" Target="../media/image79.png"/><Relationship Id="rId7" Type="http://schemas.openxmlformats.org/officeDocument/2006/relationships/tags" Target="../tags/tag270.xml"/><Relationship Id="rId71" Type="http://schemas.openxmlformats.org/officeDocument/2006/relationships/image" Target="../media/image77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tags" Target="../tags/tag308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73.png"/><Relationship Id="rId66" Type="http://schemas.openxmlformats.org/officeDocument/2006/relationships/image" Target="../media/image52.png"/><Relationship Id="rId74" Type="http://schemas.openxmlformats.org/officeDocument/2006/relationships/image" Target="../media/image51.png"/><Relationship Id="rId79" Type="http://schemas.openxmlformats.org/officeDocument/2006/relationships/image" Target="../media/image61.png"/><Relationship Id="rId5" Type="http://schemas.openxmlformats.org/officeDocument/2006/relationships/tags" Target="../tags/tag268.xml"/><Relationship Id="rId61" Type="http://schemas.openxmlformats.org/officeDocument/2006/relationships/image" Target="../media/image67.png"/><Relationship Id="rId82" Type="http://schemas.openxmlformats.org/officeDocument/2006/relationships/image" Target="../media/image82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tags" Target="../tags/tag307.xml"/><Relationship Id="rId52" Type="http://schemas.openxmlformats.org/officeDocument/2006/relationships/tags" Target="../tags/tag315.xml"/><Relationship Id="rId60" Type="http://schemas.openxmlformats.org/officeDocument/2006/relationships/image" Target="../media/image68.png"/><Relationship Id="rId65" Type="http://schemas.openxmlformats.org/officeDocument/2006/relationships/image" Target="../media/image42.png"/><Relationship Id="rId73" Type="http://schemas.openxmlformats.org/officeDocument/2006/relationships/image" Target="../media/image50.png"/><Relationship Id="rId78" Type="http://schemas.openxmlformats.org/officeDocument/2006/relationships/image" Target="../media/image81.png"/><Relationship Id="rId81" Type="http://schemas.openxmlformats.org/officeDocument/2006/relationships/image" Target="../media/image64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tags" Target="../tags/tag306.xml"/><Relationship Id="rId48" Type="http://schemas.openxmlformats.org/officeDocument/2006/relationships/tags" Target="../tags/tag311.xml"/><Relationship Id="rId56" Type="http://schemas.openxmlformats.org/officeDocument/2006/relationships/image" Target="../media/image66.png"/><Relationship Id="rId64" Type="http://schemas.openxmlformats.org/officeDocument/2006/relationships/image" Target="../media/image70.png"/><Relationship Id="rId69" Type="http://schemas.openxmlformats.org/officeDocument/2006/relationships/image" Target="../media/image76.png"/><Relationship Id="rId77" Type="http://schemas.openxmlformats.org/officeDocument/2006/relationships/image" Target="../media/image80.png"/><Relationship Id="rId8" Type="http://schemas.openxmlformats.org/officeDocument/2006/relationships/tags" Target="../tags/tag271.xml"/><Relationship Id="rId51" Type="http://schemas.openxmlformats.org/officeDocument/2006/relationships/tags" Target="../tags/tag314.xml"/><Relationship Id="rId72" Type="http://schemas.openxmlformats.org/officeDocument/2006/relationships/image" Target="../media/image78.png"/><Relationship Id="rId80" Type="http://schemas.openxmlformats.org/officeDocument/2006/relationships/image" Target="../media/image62.png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46" Type="http://schemas.openxmlformats.org/officeDocument/2006/relationships/tags" Target="../tags/tag309.xml"/><Relationship Id="rId59" Type="http://schemas.openxmlformats.org/officeDocument/2006/relationships/image" Target="../media/image55.png"/><Relationship Id="rId67" Type="http://schemas.openxmlformats.org/officeDocument/2006/relationships/image" Target="../media/image74.png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70" Type="http://schemas.openxmlformats.org/officeDocument/2006/relationships/image" Target="../media/image56.png"/><Relationship Id="rId75" Type="http://schemas.openxmlformats.org/officeDocument/2006/relationships/image" Target="../media/image57.png"/><Relationship Id="rId83" Type="http://schemas.openxmlformats.org/officeDocument/2006/relationships/image" Target="../media/image25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tags" Target="../tags/tag312.xml"/><Relationship Id="rId57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image" Target="../media/image73.png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image" Target="../media/image68.png"/><Relationship Id="rId47" Type="http://schemas.openxmlformats.org/officeDocument/2006/relationships/image" Target="../media/image82.png"/><Relationship Id="rId50" Type="http://schemas.openxmlformats.org/officeDocument/2006/relationships/image" Target="../media/image84.png"/><Relationship Id="rId55" Type="http://schemas.openxmlformats.org/officeDocument/2006/relationships/image" Target="../media/image52.png"/><Relationship Id="rId63" Type="http://schemas.openxmlformats.org/officeDocument/2006/relationships/image" Target="../media/image80.png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image" Target="../media/image75.png"/><Relationship Id="rId45" Type="http://schemas.openxmlformats.org/officeDocument/2006/relationships/image" Target="../media/image76.png"/><Relationship Id="rId53" Type="http://schemas.openxmlformats.org/officeDocument/2006/relationships/image" Target="../media/image71.png"/><Relationship Id="rId58" Type="http://schemas.openxmlformats.org/officeDocument/2006/relationships/image" Target="../media/image87.png"/><Relationship Id="rId66" Type="http://schemas.openxmlformats.org/officeDocument/2006/relationships/image" Target="../media/image89.png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image" Target="../media/image83.png"/><Relationship Id="rId57" Type="http://schemas.openxmlformats.org/officeDocument/2006/relationships/image" Target="../media/image86.png"/><Relationship Id="rId61" Type="http://schemas.openxmlformats.org/officeDocument/2006/relationships/image" Target="../media/image88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image" Target="../media/image42.png"/><Relationship Id="rId52" Type="http://schemas.openxmlformats.org/officeDocument/2006/relationships/image" Target="../media/image67.png"/><Relationship Id="rId60" Type="http://schemas.openxmlformats.org/officeDocument/2006/relationships/image" Target="../media/image78.png"/><Relationship Id="rId65" Type="http://schemas.openxmlformats.org/officeDocument/2006/relationships/image" Target="../media/image81.png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image" Target="../media/image69.png"/><Relationship Id="rId48" Type="http://schemas.openxmlformats.org/officeDocument/2006/relationships/image" Target="../media/image25.png"/><Relationship Id="rId56" Type="http://schemas.openxmlformats.org/officeDocument/2006/relationships/image" Target="../media/image85.png"/><Relationship Id="rId64" Type="http://schemas.openxmlformats.org/officeDocument/2006/relationships/image" Target="../media/image63.png"/><Relationship Id="rId8" Type="http://schemas.openxmlformats.org/officeDocument/2006/relationships/tags" Target="../tags/tag323.xml"/><Relationship Id="rId51" Type="http://schemas.openxmlformats.org/officeDocument/2006/relationships/image" Target="../media/image55.png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77.png"/><Relationship Id="rId59" Type="http://schemas.openxmlformats.org/officeDocument/2006/relationships/image" Target="../media/image56.png"/><Relationship Id="rId67" Type="http://schemas.openxmlformats.org/officeDocument/2006/relationships/image" Target="../media/image90.png"/><Relationship Id="rId20" Type="http://schemas.openxmlformats.org/officeDocument/2006/relationships/tags" Target="../tags/tag335.xml"/><Relationship Id="rId41" Type="http://schemas.openxmlformats.org/officeDocument/2006/relationships/image" Target="../media/image74.png"/><Relationship Id="rId54" Type="http://schemas.openxmlformats.org/officeDocument/2006/relationships/image" Target="../media/image70.png"/><Relationship Id="rId62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image" Target="../media/image85.png"/><Relationship Id="rId18" Type="http://schemas.openxmlformats.org/officeDocument/2006/relationships/image" Target="../media/image73.png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image" Target="../media/image84.png"/><Relationship Id="rId17" Type="http://schemas.openxmlformats.org/officeDocument/2006/relationships/image" Target="../media/image90.png"/><Relationship Id="rId2" Type="http://schemas.openxmlformats.org/officeDocument/2006/relationships/tags" Target="../tags/tag354.xml"/><Relationship Id="rId16" Type="http://schemas.openxmlformats.org/officeDocument/2006/relationships/image" Target="../media/image87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57.xml"/><Relationship Id="rId15" Type="http://schemas.openxmlformats.org/officeDocument/2006/relationships/image" Target="../media/image86.png"/><Relationship Id="rId10" Type="http://schemas.openxmlformats.org/officeDocument/2006/relationships/tags" Target="../tags/tag362.xml"/><Relationship Id="rId19" Type="http://schemas.openxmlformats.org/officeDocument/2006/relationships/image" Target="../media/image91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image" Target="../media/image73.png"/><Relationship Id="rId26" Type="http://schemas.openxmlformats.org/officeDocument/2006/relationships/image" Target="../media/image93.png"/><Relationship Id="rId3" Type="http://schemas.openxmlformats.org/officeDocument/2006/relationships/tags" Target="../tags/tag365.xml"/><Relationship Id="rId21" Type="http://schemas.openxmlformats.org/officeDocument/2006/relationships/image" Target="../media/image85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2.png"/><Relationship Id="rId33" Type="http://schemas.openxmlformats.org/officeDocument/2006/relationships/image" Target="../media/image24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image" Target="../media/image84.png"/><Relationship Id="rId29" Type="http://schemas.openxmlformats.org/officeDocument/2006/relationships/image" Target="../media/image96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83.png"/><Relationship Id="rId32" Type="http://schemas.openxmlformats.org/officeDocument/2006/relationships/image" Target="../media/image23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87.png"/><Relationship Id="rId28" Type="http://schemas.openxmlformats.org/officeDocument/2006/relationships/image" Target="../media/image95.png"/><Relationship Id="rId10" Type="http://schemas.openxmlformats.org/officeDocument/2006/relationships/tags" Target="../tags/tag372.xml"/><Relationship Id="rId19" Type="http://schemas.openxmlformats.org/officeDocument/2006/relationships/image" Target="../media/image91.png"/><Relationship Id="rId31" Type="http://schemas.openxmlformats.org/officeDocument/2006/relationships/image" Target="../media/image90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86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image" Target="../media/image84.png"/><Relationship Id="rId26" Type="http://schemas.openxmlformats.org/officeDocument/2006/relationships/image" Target="../media/image96.png"/><Relationship Id="rId3" Type="http://schemas.openxmlformats.org/officeDocument/2006/relationships/tags" Target="../tags/tag381.xml"/><Relationship Id="rId21" Type="http://schemas.openxmlformats.org/officeDocument/2006/relationships/image" Target="../media/image87.png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image" Target="../media/image91.png"/><Relationship Id="rId25" Type="http://schemas.openxmlformats.org/officeDocument/2006/relationships/image" Target="../media/image94.png"/><Relationship Id="rId2" Type="http://schemas.openxmlformats.org/officeDocument/2006/relationships/tags" Target="../tags/tag380.xml"/><Relationship Id="rId16" Type="http://schemas.openxmlformats.org/officeDocument/2006/relationships/image" Target="../media/image73.png"/><Relationship Id="rId20" Type="http://schemas.openxmlformats.org/officeDocument/2006/relationships/image" Target="../media/image86.png"/><Relationship Id="rId29" Type="http://schemas.openxmlformats.org/officeDocument/2006/relationships/image" Target="../media/image90.png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image" Target="../media/image93.png"/><Relationship Id="rId5" Type="http://schemas.openxmlformats.org/officeDocument/2006/relationships/tags" Target="../tags/tag3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2.png"/><Relationship Id="rId28" Type="http://schemas.openxmlformats.org/officeDocument/2006/relationships/image" Target="../media/image98.png"/><Relationship Id="rId10" Type="http://schemas.openxmlformats.org/officeDocument/2006/relationships/tags" Target="../tags/tag388.xml"/><Relationship Id="rId19" Type="http://schemas.openxmlformats.org/officeDocument/2006/relationships/image" Target="../media/image85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image" Target="../media/image83.png"/><Relationship Id="rId27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6.png"/><Relationship Id="rId3" Type="http://schemas.openxmlformats.org/officeDocument/2006/relationships/tags" Target="../tags/tag395.xml"/><Relationship Id="rId21" Type="http://schemas.openxmlformats.org/officeDocument/2006/relationships/image" Target="../media/image99.png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image" Target="../media/image94.png"/><Relationship Id="rId2" Type="http://schemas.openxmlformats.org/officeDocument/2006/relationships/tags" Target="../tags/tag394.xml"/><Relationship Id="rId16" Type="http://schemas.openxmlformats.org/officeDocument/2006/relationships/image" Target="../media/image92.png"/><Relationship Id="rId20" Type="http://schemas.openxmlformats.org/officeDocument/2006/relationships/image" Target="../media/image98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image" Target="../media/image93.png"/><Relationship Id="rId23" Type="http://schemas.openxmlformats.org/officeDocument/2006/relationships/image" Target="../media/image83.png"/><Relationship Id="rId10" Type="http://schemas.openxmlformats.org/officeDocument/2006/relationships/tags" Target="../tags/tag402.xml"/><Relationship Id="rId19" Type="http://schemas.openxmlformats.org/officeDocument/2006/relationships/image" Target="../media/image87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image" Target="../media/image85.png"/><Relationship Id="rId22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image" Target="../media/image92.png"/><Relationship Id="rId3" Type="http://schemas.openxmlformats.org/officeDocument/2006/relationships/tags" Target="../tags/tag40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5.png"/><Relationship Id="rId7" Type="http://schemas.openxmlformats.org/officeDocument/2006/relationships/tags" Target="../tags/tag411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image" Target="../media/image93.png"/><Relationship Id="rId33" Type="http://schemas.openxmlformats.org/officeDocument/2006/relationships/image" Target="../media/image104.png"/><Relationship Id="rId38" Type="http://schemas.openxmlformats.org/officeDocument/2006/relationships/image" Target="../media/image107.png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0" Type="http://schemas.openxmlformats.org/officeDocument/2006/relationships/tags" Target="../tags/tag424.xml"/><Relationship Id="rId29" Type="http://schemas.openxmlformats.org/officeDocument/2006/relationships/image" Target="../media/image101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image" Target="../media/image87.png"/><Relationship Id="rId32" Type="http://schemas.openxmlformats.org/officeDocument/2006/relationships/image" Target="../media/image103.png"/><Relationship Id="rId37" Type="http://schemas.openxmlformats.org/officeDocument/2006/relationships/image" Target="../media/image100.png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image" Target="../media/image86.png"/><Relationship Id="rId28" Type="http://schemas.openxmlformats.org/officeDocument/2006/relationships/image" Target="../media/image94.png"/><Relationship Id="rId36" Type="http://schemas.openxmlformats.org/officeDocument/2006/relationships/image" Target="../media/image99.png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image" Target="../media/image42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image" Target="../media/image85.png"/><Relationship Id="rId27" Type="http://schemas.openxmlformats.org/officeDocument/2006/relationships/image" Target="../media/image98.png"/><Relationship Id="rId30" Type="http://schemas.openxmlformats.org/officeDocument/2006/relationships/image" Target="../media/image102.png"/><Relationship Id="rId35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png"/><Relationship Id="rId21" Type="http://schemas.openxmlformats.org/officeDocument/2006/relationships/tags" Target="../tags/tag22.xml"/><Relationship Id="rId34" Type="http://schemas.openxmlformats.org/officeDocument/2006/relationships/image" Target="../media/image1.png"/><Relationship Id="rId42" Type="http://schemas.openxmlformats.org/officeDocument/2006/relationships/image" Target="../media/image9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55" Type="http://schemas.openxmlformats.org/officeDocument/2006/relationships/image" Target="../media/image2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8.png"/><Relationship Id="rId54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2.png"/><Relationship Id="rId53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png"/><Relationship Id="rId49" Type="http://schemas.openxmlformats.org/officeDocument/2006/relationships/image" Target="../media/image16.png"/><Relationship Id="rId57" Type="http://schemas.openxmlformats.org/officeDocument/2006/relationships/image" Target="../media/image2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1.png"/><Relationship Id="rId52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2.png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56" Type="http://schemas.openxmlformats.org/officeDocument/2006/relationships/image" Target="../media/image23.png"/><Relationship Id="rId8" Type="http://schemas.openxmlformats.org/officeDocument/2006/relationships/tags" Target="../tags/tag9.xml"/><Relationship Id="rId51" Type="http://schemas.openxmlformats.org/officeDocument/2006/relationships/image" Target="../media/image18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3.png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image" Target="../media/image102.png"/><Relationship Id="rId42" Type="http://schemas.openxmlformats.org/officeDocument/2006/relationships/image" Target="../media/image100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image" Target="../media/image101.png"/><Relationship Id="rId38" Type="http://schemas.openxmlformats.org/officeDocument/2006/relationships/image" Target="../media/image110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93.png"/><Relationship Id="rId41" Type="http://schemas.openxmlformats.org/officeDocument/2006/relationships/image" Target="../media/image99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image" Target="../media/image94.png"/><Relationship Id="rId37" Type="http://schemas.openxmlformats.org/officeDocument/2006/relationships/image" Target="../media/image42.png"/><Relationship Id="rId40" Type="http://schemas.openxmlformats.org/officeDocument/2006/relationships/image" Target="../media/image105.png"/><Relationship Id="rId45" Type="http://schemas.openxmlformats.org/officeDocument/2006/relationships/image" Target="../media/image111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image" Target="../media/image109.png"/><Relationship Id="rId36" Type="http://schemas.openxmlformats.org/officeDocument/2006/relationships/image" Target="../media/image106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98.png"/><Relationship Id="rId44" Type="http://schemas.openxmlformats.org/officeDocument/2006/relationships/image" Target="../media/image70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image" Target="../media/image108.png"/><Relationship Id="rId30" Type="http://schemas.openxmlformats.org/officeDocument/2006/relationships/image" Target="../media/image92.png"/><Relationship Id="rId35" Type="http://schemas.openxmlformats.org/officeDocument/2006/relationships/image" Target="../media/image104.png"/><Relationship Id="rId43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image" Target="../media/image101.png"/><Relationship Id="rId3" Type="http://schemas.openxmlformats.org/officeDocument/2006/relationships/tags" Target="../tags/tag4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image" Target="../media/image94.png"/><Relationship Id="rId33" Type="http://schemas.openxmlformats.org/officeDocument/2006/relationships/image" Target="../media/image109.png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29" Type="http://schemas.openxmlformats.org/officeDocument/2006/relationships/image" Target="../media/image108.pn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image" Target="../media/image98.png"/><Relationship Id="rId32" Type="http://schemas.openxmlformats.org/officeDocument/2006/relationships/image" Target="../media/image42.png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image" Target="../media/image92.png"/><Relationship Id="rId28" Type="http://schemas.openxmlformats.org/officeDocument/2006/relationships/image" Target="../media/image100.png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31" Type="http://schemas.openxmlformats.org/officeDocument/2006/relationships/image" Target="../media/image111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image" Target="../media/image93.png"/><Relationship Id="rId27" Type="http://schemas.openxmlformats.org/officeDocument/2006/relationships/image" Target="../media/image99.png"/><Relationship Id="rId30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image" Target="../media/image100.png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image" Target="../media/image92.png"/><Relationship Id="rId42" Type="http://schemas.openxmlformats.org/officeDocument/2006/relationships/image" Target="../media/image114.png"/><Relationship Id="rId47" Type="http://schemas.openxmlformats.org/officeDocument/2006/relationships/image" Target="../media/image119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image" Target="../media/image93.png"/><Relationship Id="rId38" Type="http://schemas.openxmlformats.org/officeDocument/2006/relationships/image" Target="../media/image99.png"/><Relationship Id="rId46" Type="http://schemas.openxmlformats.org/officeDocument/2006/relationships/image" Target="../media/image118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image" Target="../media/image70.png"/><Relationship Id="rId41" Type="http://schemas.openxmlformats.org/officeDocument/2006/relationships/image" Target="../media/image113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image" Target="../media/image109.png"/><Relationship Id="rId37" Type="http://schemas.openxmlformats.org/officeDocument/2006/relationships/image" Target="../media/image101.png"/><Relationship Id="rId40" Type="http://schemas.openxmlformats.org/officeDocument/2006/relationships/image" Target="../media/image112.png"/><Relationship Id="rId45" Type="http://schemas.openxmlformats.org/officeDocument/2006/relationships/image" Target="../media/image117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image" Target="../media/image108.png"/><Relationship Id="rId36" Type="http://schemas.openxmlformats.org/officeDocument/2006/relationships/image" Target="../media/image94.pn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image" Target="../media/image42.png"/><Relationship Id="rId44" Type="http://schemas.openxmlformats.org/officeDocument/2006/relationships/image" Target="../media/image116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1.png"/><Relationship Id="rId35" Type="http://schemas.openxmlformats.org/officeDocument/2006/relationships/image" Target="../media/image98.png"/><Relationship Id="rId43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42.png"/><Relationship Id="rId3" Type="http://schemas.openxmlformats.org/officeDocument/2006/relationships/tags" Target="../tags/tag498.xml"/><Relationship Id="rId21" Type="http://schemas.openxmlformats.org/officeDocument/2006/relationships/tags" Target="../tags/tag516.xml"/><Relationship Id="rId34" Type="http://schemas.openxmlformats.org/officeDocument/2006/relationships/image" Target="../media/image100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111.png"/><Relationship Id="rId33" Type="http://schemas.openxmlformats.org/officeDocument/2006/relationships/image" Target="../media/image99.png"/><Relationship Id="rId38" Type="http://schemas.openxmlformats.org/officeDocument/2006/relationships/image" Target="../media/image117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tags" Target="../tags/tag515.xml"/><Relationship Id="rId29" Type="http://schemas.openxmlformats.org/officeDocument/2006/relationships/image" Target="../media/image92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70.png"/><Relationship Id="rId32" Type="http://schemas.openxmlformats.org/officeDocument/2006/relationships/image" Target="../media/image101.png"/><Relationship Id="rId37" Type="http://schemas.openxmlformats.org/officeDocument/2006/relationships/image" Target="../media/image116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108.png"/><Relationship Id="rId28" Type="http://schemas.openxmlformats.org/officeDocument/2006/relationships/image" Target="../media/image93.png"/><Relationship Id="rId36" Type="http://schemas.openxmlformats.org/officeDocument/2006/relationships/image" Target="../media/image113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image" Target="../media/image94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9.png"/><Relationship Id="rId30" Type="http://schemas.openxmlformats.org/officeDocument/2006/relationships/image" Target="../media/image98.png"/><Relationship Id="rId35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70.png"/><Relationship Id="rId39" Type="http://schemas.openxmlformats.org/officeDocument/2006/relationships/image" Target="../media/image116.png"/><Relationship Id="rId3" Type="http://schemas.openxmlformats.org/officeDocument/2006/relationships/tags" Target="../tags/tag519.xml"/><Relationship Id="rId21" Type="http://schemas.openxmlformats.org/officeDocument/2006/relationships/tags" Target="../tags/tag537.xml"/><Relationship Id="rId34" Type="http://schemas.openxmlformats.org/officeDocument/2006/relationships/image" Target="../media/image101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108.png"/><Relationship Id="rId33" Type="http://schemas.openxmlformats.org/officeDocument/2006/relationships/image" Target="../media/image94.png"/><Relationship Id="rId38" Type="http://schemas.openxmlformats.org/officeDocument/2006/relationships/image" Target="../media/image113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109.png"/><Relationship Id="rId41" Type="http://schemas.openxmlformats.org/officeDocument/2006/relationships/image" Target="../media/image120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8.png"/><Relationship Id="rId37" Type="http://schemas.openxmlformats.org/officeDocument/2006/relationships/image" Target="../media/image112.png"/><Relationship Id="rId40" Type="http://schemas.openxmlformats.org/officeDocument/2006/relationships/image" Target="../media/image117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image" Target="../media/image42.png"/><Relationship Id="rId36" Type="http://schemas.openxmlformats.org/officeDocument/2006/relationships/image" Target="../media/image100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92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image" Target="../media/image111.png"/><Relationship Id="rId30" Type="http://schemas.openxmlformats.org/officeDocument/2006/relationships/image" Target="../media/image93.png"/><Relationship Id="rId35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47.xml"/><Relationship Id="rId13" Type="http://schemas.openxmlformats.org/officeDocument/2006/relationships/tags" Target="../tags/tag552.xml"/><Relationship Id="rId18" Type="http://schemas.openxmlformats.org/officeDocument/2006/relationships/image" Target="../media/image92.png"/><Relationship Id="rId26" Type="http://schemas.openxmlformats.org/officeDocument/2006/relationships/image" Target="../media/image120.png"/><Relationship Id="rId3" Type="http://schemas.openxmlformats.org/officeDocument/2006/relationships/tags" Target="../tags/tag542.xml"/><Relationship Id="rId21" Type="http://schemas.openxmlformats.org/officeDocument/2006/relationships/image" Target="../media/image101.png"/><Relationship Id="rId7" Type="http://schemas.openxmlformats.org/officeDocument/2006/relationships/tags" Target="../tags/tag546.xml"/><Relationship Id="rId12" Type="http://schemas.openxmlformats.org/officeDocument/2006/relationships/tags" Target="../tags/tag551.xml"/><Relationship Id="rId17" Type="http://schemas.openxmlformats.org/officeDocument/2006/relationships/image" Target="../media/image93.png"/><Relationship Id="rId25" Type="http://schemas.openxmlformats.org/officeDocument/2006/relationships/image" Target="../media/image112.png"/><Relationship Id="rId2" Type="http://schemas.openxmlformats.org/officeDocument/2006/relationships/tags" Target="../tags/tag5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4.png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11" Type="http://schemas.openxmlformats.org/officeDocument/2006/relationships/tags" Target="../tags/tag550.xml"/><Relationship Id="rId24" Type="http://schemas.openxmlformats.org/officeDocument/2006/relationships/image" Target="../media/image42.png"/><Relationship Id="rId5" Type="http://schemas.openxmlformats.org/officeDocument/2006/relationships/tags" Target="../tags/tag544.xml"/><Relationship Id="rId15" Type="http://schemas.openxmlformats.org/officeDocument/2006/relationships/tags" Target="../tags/tag554.xml"/><Relationship Id="rId23" Type="http://schemas.openxmlformats.org/officeDocument/2006/relationships/image" Target="../media/image100.png"/><Relationship Id="rId10" Type="http://schemas.openxmlformats.org/officeDocument/2006/relationships/tags" Target="../tags/tag549.xml"/><Relationship Id="rId19" Type="http://schemas.openxmlformats.org/officeDocument/2006/relationships/image" Target="../media/image98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4" Type="http://schemas.openxmlformats.org/officeDocument/2006/relationships/tags" Target="../tags/tag553.xml"/><Relationship Id="rId22" Type="http://schemas.openxmlformats.org/officeDocument/2006/relationships/image" Target="../media/image99.png"/><Relationship Id="rId27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85.png"/><Relationship Id="rId3" Type="http://schemas.openxmlformats.org/officeDocument/2006/relationships/tags" Target="../tags/tag557.xml"/><Relationship Id="rId21" Type="http://schemas.openxmlformats.org/officeDocument/2006/relationships/image" Target="../media/image92.png"/><Relationship Id="rId34" Type="http://schemas.openxmlformats.org/officeDocument/2006/relationships/image" Target="../media/image120.png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121.png"/><Relationship Id="rId33" Type="http://schemas.openxmlformats.org/officeDocument/2006/relationships/image" Target="../media/image112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image" Target="../media/image93.png"/><Relationship Id="rId29" Type="http://schemas.openxmlformats.org/officeDocument/2006/relationships/image" Target="../media/image99.pn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101.png"/><Relationship Id="rId32" Type="http://schemas.openxmlformats.org/officeDocument/2006/relationships/image" Target="../media/image42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94.png"/><Relationship Id="rId28" Type="http://schemas.openxmlformats.org/officeDocument/2006/relationships/image" Target="../media/image87.png"/><Relationship Id="rId36" Type="http://schemas.openxmlformats.org/officeDocument/2006/relationships/image" Target="../media/image124.png"/><Relationship Id="rId10" Type="http://schemas.openxmlformats.org/officeDocument/2006/relationships/tags" Target="../tags/tag5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2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98.png"/><Relationship Id="rId27" Type="http://schemas.openxmlformats.org/officeDocument/2006/relationships/image" Target="../media/image86.png"/><Relationship Id="rId30" Type="http://schemas.openxmlformats.org/officeDocument/2006/relationships/image" Target="../media/image100.png"/><Relationship Id="rId35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image" Target="../media/image93.png"/><Relationship Id="rId39" Type="http://schemas.openxmlformats.org/officeDocument/2006/relationships/image" Target="../media/image91.png"/><Relationship Id="rId3" Type="http://schemas.openxmlformats.org/officeDocument/2006/relationships/tags" Target="../tags/tag575.xml"/><Relationship Id="rId21" Type="http://schemas.openxmlformats.org/officeDocument/2006/relationships/tags" Target="../tags/tag593.xml"/><Relationship Id="rId34" Type="http://schemas.openxmlformats.org/officeDocument/2006/relationships/image" Target="../media/image100.png"/><Relationship Id="rId42" Type="http://schemas.openxmlformats.org/officeDocument/2006/relationships/image" Target="../media/image86.png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image" Target="../media/image123.png"/><Relationship Id="rId33" Type="http://schemas.openxmlformats.org/officeDocument/2006/relationships/image" Target="../media/image99.png"/><Relationship Id="rId38" Type="http://schemas.openxmlformats.org/officeDocument/2006/relationships/image" Target="../media/image122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tags" Target="../tags/tag592.xml"/><Relationship Id="rId29" Type="http://schemas.openxmlformats.org/officeDocument/2006/relationships/image" Target="../media/image94.png"/><Relationship Id="rId41" Type="http://schemas.openxmlformats.org/officeDocument/2006/relationships/image" Target="../media/image126.png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image" Target="../media/image121.png"/><Relationship Id="rId32" Type="http://schemas.openxmlformats.org/officeDocument/2006/relationships/image" Target="../media/image87.png"/><Relationship Id="rId37" Type="http://schemas.openxmlformats.org/officeDocument/2006/relationships/image" Target="../media/image120.png"/><Relationship Id="rId40" Type="http://schemas.openxmlformats.org/officeDocument/2006/relationships/image" Target="../media/image125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8.png"/><Relationship Id="rId36" Type="http://schemas.openxmlformats.org/officeDocument/2006/relationships/image" Target="../media/image112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image" Target="../media/image85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image" Target="../media/image92.png"/><Relationship Id="rId30" Type="http://schemas.openxmlformats.org/officeDocument/2006/relationships/image" Target="../media/image101.png"/><Relationship Id="rId35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image" Target="../media/image92.png"/><Relationship Id="rId21" Type="http://schemas.openxmlformats.org/officeDocument/2006/relationships/tags" Target="../tags/tag61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1.png"/><Relationship Id="rId47" Type="http://schemas.openxmlformats.org/officeDocument/2006/relationships/image" Target="../media/image126.png"/><Relationship Id="rId50" Type="http://schemas.openxmlformats.org/officeDocument/2006/relationships/image" Target="../media/image127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tags" Target="../tags/tag623.xml"/><Relationship Id="rId41" Type="http://schemas.openxmlformats.org/officeDocument/2006/relationships/image" Target="../media/image94.png"/><Relationship Id="rId54" Type="http://schemas.openxmlformats.org/officeDocument/2006/relationships/image" Target="../media/image91.png"/><Relationship Id="rId62" Type="http://schemas.openxmlformats.org/officeDocument/2006/relationships/image" Target="../media/image137.png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image" Target="../media/image87.png"/><Relationship Id="rId40" Type="http://schemas.openxmlformats.org/officeDocument/2006/relationships/image" Target="../media/image98.png"/><Relationship Id="rId45" Type="http://schemas.openxmlformats.org/officeDocument/2006/relationships/image" Target="../media/image112.png"/><Relationship Id="rId53" Type="http://schemas.openxmlformats.org/officeDocument/2006/relationships/image" Target="../media/image122.png"/><Relationship Id="rId58" Type="http://schemas.openxmlformats.org/officeDocument/2006/relationships/image" Target="../media/image133.png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image" Target="../media/image86.png"/><Relationship Id="rId49" Type="http://schemas.openxmlformats.org/officeDocument/2006/relationships/image" Target="../media/image120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tags" Target="../tags/tag625.xml"/><Relationship Id="rId44" Type="http://schemas.openxmlformats.org/officeDocument/2006/relationships/image" Target="../media/image100.png"/><Relationship Id="rId52" Type="http://schemas.openxmlformats.org/officeDocument/2006/relationships/image" Target="../media/image129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image" Target="../media/image85.png"/><Relationship Id="rId43" Type="http://schemas.openxmlformats.org/officeDocument/2006/relationships/image" Target="../media/image99.png"/><Relationship Id="rId48" Type="http://schemas.openxmlformats.org/officeDocument/2006/relationships/image" Target="../media/image42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8" Type="http://schemas.openxmlformats.org/officeDocument/2006/relationships/tags" Target="../tags/tag602.xml"/><Relationship Id="rId51" Type="http://schemas.openxmlformats.org/officeDocument/2006/relationships/image" Target="../media/image128.png"/><Relationship Id="rId3" Type="http://schemas.openxmlformats.org/officeDocument/2006/relationships/tags" Target="../tags/tag597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image" Target="../media/image93.png"/><Relationship Id="rId46" Type="http://schemas.openxmlformats.org/officeDocument/2006/relationships/image" Target="../media/image125.png"/><Relationship Id="rId59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image" Target="../media/image85.png"/><Relationship Id="rId3" Type="http://schemas.openxmlformats.org/officeDocument/2006/relationships/tags" Target="../tags/tag630.xml"/><Relationship Id="rId21" Type="http://schemas.openxmlformats.org/officeDocument/2006/relationships/image" Target="../media/image93.png"/><Relationship Id="rId34" Type="http://schemas.openxmlformats.org/officeDocument/2006/relationships/image" Target="../media/image132.png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image" Target="../media/image101.png"/><Relationship Id="rId33" Type="http://schemas.openxmlformats.org/officeDocument/2006/relationships/image" Target="../media/image120.png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image" Target="../media/image94.png"/><Relationship Id="rId32" Type="http://schemas.openxmlformats.org/officeDocument/2006/relationships/image" Target="../media/image112.png"/><Relationship Id="rId37" Type="http://schemas.openxmlformats.org/officeDocument/2006/relationships/image" Target="../media/image143.png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image" Target="../media/image98.png"/><Relationship Id="rId28" Type="http://schemas.openxmlformats.org/officeDocument/2006/relationships/image" Target="../media/image87.png"/><Relationship Id="rId36" Type="http://schemas.openxmlformats.org/officeDocument/2006/relationships/image" Target="../media/image142.png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31" Type="http://schemas.openxmlformats.org/officeDocument/2006/relationships/image" Target="../media/image42.png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image" Target="../media/image92.png"/><Relationship Id="rId27" Type="http://schemas.openxmlformats.org/officeDocument/2006/relationships/image" Target="../media/image86.png"/><Relationship Id="rId30" Type="http://schemas.openxmlformats.org/officeDocument/2006/relationships/image" Target="../media/image100.png"/><Relationship Id="rId35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35.xml"/><Relationship Id="rId16" Type="http://schemas.openxmlformats.org/officeDocument/2006/relationships/image" Target="../media/image2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15" Type="http://schemas.openxmlformats.org/officeDocument/2006/relationships/image" Target="../media/image26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13" Type="http://schemas.openxmlformats.org/officeDocument/2006/relationships/tags" Target="../tags/tag659.xml"/><Relationship Id="rId18" Type="http://schemas.openxmlformats.org/officeDocument/2006/relationships/tags" Target="../tags/tag664.xml"/><Relationship Id="rId26" Type="http://schemas.openxmlformats.org/officeDocument/2006/relationships/image" Target="../media/image93.png"/><Relationship Id="rId39" Type="http://schemas.openxmlformats.org/officeDocument/2006/relationships/image" Target="../media/image145.png"/><Relationship Id="rId3" Type="http://schemas.openxmlformats.org/officeDocument/2006/relationships/tags" Target="../tags/tag649.xml"/><Relationship Id="rId21" Type="http://schemas.openxmlformats.org/officeDocument/2006/relationships/tags" Target="../tags/tag667.xml"/><Relationship Id="rId34" Type="http://schemas.openxmlformats.org/officeDocument/2006/relationships/image" Target="../media/image100.png"/><Relationship Id="rId42" Type="http://schemas.openxmlformats.org/officeDocument/2006/relationships/image" Target="../media/image148.png"/><Relationship Id="rId7" Type="http://schemas.openxmlformats.org/officeDocument/2006/relationships/tags" Target="../tags/tag653.xml"/><Relationship Id="rId12" Type="http://schemas.openxmlformats.org/officeDocument/2006/relationships/tags" Target="../tags/tag658.xml"/><Relationship Id="rId17" Type="http://schemas.openxmlformats.org/officeDocument/2006/relationships/tags" Target="../tags/tag663.xml"/><Relationship Id="rId25" Type="http://schemas.openxmlformats.org/officeDocument/2006/relationships/image" Target="../media/image87.png"/><Relationship Id="rId33" Type="http://schemas.openxmlformats.org/officeDocument/2006/relationships/image" Target="../media/image99.png"/><Relationship Id="rId38" Type="http://schemas.openxmlformats.org/officeDocument/2006/relationships/image" Target="../media/image144.png"/><Relationship Id="rId2" Type="http://schemas.openxmlformats.org/officeDocument/2006/relationships/tags" Target="../tags/tag648.xml"/><Relationship Id="rId16" Type="http://schemas.openxmlformats.org/officeDocument/2006/relationships/tags" Target="../tags/tag662.xml"/><Relationship Id="rId20" Type="http://schemas.openxmlformats.org/officeDocument/2006/relationships/tags" Target="../tags/tag666.xml"/><Relationship Id="rId29" Type="http://schemas.openxmlformats.org/officeDocument/2006/relationships/image" Target="../media/image94.png"/><Relationship Id="rId41" Type="http://schemas.openxmlformats.org/officeDocument/2006/relationships/image" Target="../media/image147.png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11" Type="http://schemas.openxmlformats.org/officeDocument/2006/relationships/tags" Target="../tags/tag657.xml"/><Relationship Id="rId24" Type="http://schemas.openxmlformats.org/officeDocument/2006/relationships/image" Target="../media/image86.png"/><Relationship Id="rId32" Type="http://schemas.openxmlformats.org/officeDocument/2006/relationships/image" Target="../media/image132.png"/><Relationship Id="rId37" Type="http://schemas.openxmlformats.org/officeDocument/2006/relationships/image" Target="../media/image120.png"/><Relationship Id="rId40" Type="http://schemas.openxmlformats.org/officeDocument/2006/relationships/image" Target="../media/image146.png"/><Relationship Id="rId5" Type="http://schemas.openxmlformats.org/officeDocument/2006/relationships/tags" Target="../tags/tag651.xml"/><Relationship Id="rId15" Type="http://schemas.openxmlformats.org/officeDocument/2006/relationships/tags" Target="../tags/tag661.xml"/><Relationship Id="rId23" Type="http://schemas.openxmlformats.org/officeDocument/2006/relationships/image" Target="../media/image85.png"/><Relationship Id="rId28" Type="http://schemas.openxmlformats.org/officeDocument/2006/relationships/image" Target="../media/image98.png"/><Relationship Id="rId36" Type="http://schemas.openxmlformats.org/officeDocument/2006/relationships/image" Target="../media/image112.png"/><Relationship Id="rId10" Type="http://schemas.openxmlformats.org/officeDocument/2006/relationships/tags" Target="../tags/tag656.xml"/><Relationship Id="rId19" Type="http://schemas.openxmlformats.org/officeDocument/2006/relationships/tags" Target="../tags/tag665.xml"/><Relationship Id="rId31" Type="http://schemas.openxmlformats.org/officeDocument/2006/relationships/image" Target="../media/image141.png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14" Type="http://schemas.openxmlformats.org/officeDocument/2006/relationships/tags" Target="../tags/tag6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2.png"/><Relationship Id="rId30" Type="http://schemas.openxmlformats.org/officeDocument/2006/relationships/image" Target="../media/image101.png"/><Relationship Id="rId35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image" Target="../media/image94.png"/><Relationship Id="rId39" Type="http://schemas.openxmlformats.org/officeDocument/2006/relationships/image" Target="../media/image145.png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34" Type="http://schemas.openxmlformats.org/officeDocument/2006/relationships/image" Target="../media/image112.png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image" Target="../media/image98.png"/><Relationship Id="rId33" Type="http://schemas.openxmlformats.org/officeDocument/2006/relationships/image" Target="../media/image42.png"/><Relationship Id="rId38" Type="http://schemas.openxmlformats.org/officeDocument/2006/relationships/image" Target="../media/image147.png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image" Target="../media/image141.png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44.png"/><Relationship Id="rId40" Type="http://schemas.openxmlformats.org/officeDocument/2006/relationships/image" Target="../media/image146.png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image" Target="../media/image93.png"/><Relationship Id="rId28" Type="http://schemas.openxmlformats.org/officeDocument/2006/relationships/image" Target="../media/image148.png"/><Relationship Id="rId36" Type="http://schemas.openxmlformats.org/officeDocument/2006/relationships/image" Target="../media/image149.png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image" Target="../media/image99.png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1.png"/><Relationship Id="rId30" Type="http://schemas.openxmlformats.org/officeDocument/2006/relationships/image" Target="../media/image132.png"/><Relationship Id="rId35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26" Type="http://schemas.openxmlformats.org/officeDocument/2006/relationships/image" Target="../media/image101.png"/><Relationship Id="rId39" Type="http://schemas.openxmlformats.org/officeDocument/2006/relationships/image" Target="../media/image154.png"/><Relationship Id="rId3" Type="http://schemas.openxmlformats.org/officeDocument/2006/relationships/tags" Target="../tags/tag69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9.png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5" Type="http://schemas.openxmlformats.org/officeDocument/2006/relationships/image" Target="../media/image94.png"/><Relationship Id="rId33" Type="http://schemas.openxmlformats.org/officeDocument/2006/relationships/image" Target="../media/image112.png"/><Relationship Id="rId38" Type="http://schemas.openxmlformats.org/officeDocument/2006/relationships/image" Target="../media/image153.png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29" Type="http://schemas.openxmlformats.org/officeDocument/2006/relationships/image" Target="../media/image132.png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image" Target="../media/image98.png"/><Relationship Id="rId32" Type="http://schemas.openxmlformats.org/officeDocument/2006/relationships/image" Target="../media/image42.png"/><Relationship Id="rId37" Type="http://schemas.openxmlformats.org/officeDocument/2006/relationships/image" Target="../media/image152.png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image" Target="../media/image92.png"/><Relationship Id="rId28" Type="http://schemas.openxmlformats.org/officeDocument/2006/relationships/image" Target="../media/image141.png"/><Relationship Id="rId36" Type="http://schemas.openxmlformats.org/officeDocument/2006/relationships/image" Target="../media/image151.png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31" Type="http://schemas.openxmlformats.org/officeDocument/2006/relationships/image" Target="../media/image100.png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image" Target="../media/image93.png"/><Relationship Id="rId27" Type="http://schemas.openxmlformats.org/officeDocument/2006/relationships/image" Target="../media/image148.png"/><Relationship Id="rId30" Type="http://schemas.openxmlformats.org/officeDocument/2006/relationships/image" Target="../media/image99.png"/><Relationship Id="rId35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image" Target="../media/image98.png"/><Relationship Id="rId39" Type="http://schemas.openxmlformats.org/officeDocument/2006/relationships/image" Target="../media/image157.png"/><Relationship Id="rId3" Type="http://schemas.openxmlformats.org/officeDocument/2006/relationships/tags" Target="../tags/tag711.xml"/><Relationship Id="rId21" Type="http://schemas.openxmlformats.org/officeDocument/2006/relationships/tags" Target="../tags/tag729.xml"/><Relationship Id="rId34" Type="http://schemas.openxmlformats.org/officeDocument/2006/relationships/image" Target="../media/image100.png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image" Target="../media/image92.png"/><Relationship Id="rId33" Type="http://schemas.openxmlformats.org/officeDocument/2006/relationships/image" Target="../media/image99.png"/><Relationship Id="rId38" Type="http://schemas.openxmlformats.org/officeDocument/2006/relationships/image" Target="../media/image156.png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tags" Target="../tags/tag728.xml"/><Relationship Id="rId29" Type="http://schemas.openxmlformats.org/officeDocument/2006/relationships/image" Target="../media/image148.png"/><Relationship Id="rId41" Type="http://schemas.openxmlformats.org/officeDocument/2006/relationships/image" Target="../media/image159.png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image" Target="../media/image93.png"/><Relationship Id="rId32" Type="http://schemas.openxmlformats.org/officeDocument/2006/relationships/image" Target="../media/image132.png"/><Relationship Id="rId37" Type="http://schemas.openxmlformats.org/officeDocument/2006/relationships/image" Target="../media/image149.png"/><Relationship Id="rId40" Type="http://schemas.openxmlformats.org/officeDocument/2006/relationships/image" Target="../media/image158.png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image" Target="../media/image155.png"/><Relationship Id="rId28" Type="http://schemas.openxmlformats.org/officeDocument/2006/relationships/image" Target="../media/image101.png"/><Relationship Id="rId36" Type="http://schemas.openxmlformats.org/officeDocument/2006/relationships/image" Target="../media/image112.png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31" Type="http://schemas.openxmlformats.org/officeDocument/2006/relationships/image" Target="../media/image154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4.png"/><Relationship Id="rId30" Type="http://schemas.openxmlformats.org/officeDocument/2006/relationships/image" Target="../media/image141.png"/><Relationship Id="rId35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tags" Target="../tags/tag742.xml"/><Relationship Id="rId18" Type="http://schemas.openxmlformats.org/officeDocument/2006/relationships/tags" Target="../tags/tag747.xml"/><Relationship Id="rId26" Type="http://schemas.openxmlformats.org/officeDocument/2006/relationships/image" Target="../media/image92.png"/><Relationship Id="rId39" Type="http://schemas.openxmlformats.org/officeDocument/2006/relationships/image" Target="../media/image149.png"/><Relationship Id="rId3" Type="http://schemas.openxmlformats.org/officeDocument/2006/relationships/tags" Target="../tags/tag732.xml"/><Relationship Id="rId21" Type="http://schemas.openxmlformats.org/officeDocument/2006/relationships/tags" Target="../tags/tag750.xml"/><Relationship Id="rId34" Type="http://schemas.openxmlformats.org/officeDocument/2006/relationships/image" Target="../media/image132.png"/><Relationship Id="rId42" Type="http://schemas.openxmlformats.org/officeDocument/2006/relationships/image" Target="../media/image163.png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17" Type="http://schemas.openxmlformats.org/officeDocument/2006/relationships/tags" Target="../tags/tag746.xml"/><Relationship Id="rId25" Type="http://schemas.openxmlformats.org/officeDocument/2006/relationships/image" Target="../media/image93.png"/><Relationship Id="rId33" Type="http://schemas.openxmlformats.org/officeDocument/2006/relationships/image" Target="../media/image159.png"/><Relationship Id="rId38" Type="http://schemas.openxmlformats.org/officeDocument/2006/relationships/image" Target="../media/image112.png"/><Relationship Id="rId2" Type="http://schemas.openxmlformats.org/officeDocument/2006/relationships/tags" Target="../tags/tag731.xml"/><Relationship Id="rId16" Type="http://schemas.openxmlformats.org/officeDocument/2006/relationships/tags" Target="../tags/tag745.xml"/><Relationship Id="rId20" Type="http://schemas.openxmlformats.org/officeDocument/2006/relationships/tags" Target="../tags/tag749.xml"/><Relationship Id="rId29" Type="http://schemas.openxmlformats.org/officeDocument/2006/relationships/image" Target="../media/image101.png"/><Relationship Id="rId41" Type="http://schemas.openxmlformats.org/officeDocument/2006/relationships/image" Target="../media/image162.png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24" Type="http://schemas.openxmlformats.org/officeDocument/2006/relationships/image" Target="../media/image160.png"/><Relationship Id="rId32" Type="http://schemas.openxmlformats.org/officeDocument/2006/relationships/image" Target="../media/image154.png"/><Relationship Id="rId37" Type="http://schemas.openxmlformats.org/officeDocument/2006/relationships/image" Target="../media/image42.png"/><Relationship Id="rId40" Type="http://schemas.openxmlformats.org/officeDocument/2006/relationships/image" Target="../media/image161.png"/><Relationship Id="rId5" Type="http://schemas.openxmlformats.org/officeDocument/2006/relationships/tags" Target="../tags/tag734.xml"/><Relationship Id="rId15" Type="http://schemas.openxmlformats.org/officeDocument/2006/relationships/tags" Target="../tags/tag74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4.png"/><Relationship Id="rId36" Type="http://schemas.openxmlformats.org/officeDocument/2006/relationships/image" Target="../media/image100.png"/><Relationship Id="rId10" Type="http://schemas.openxmlformats.org/officeDocument/2006/relationships/tags" Target="../tags/tag739.xml"/><Relationship Id="rId19" Type="http://schemas.openxmlformats.org/officeDocument/2006/relationships/tags" Target="../tags/tag748.xml"/><Relationship Id="rId31" Type="http://schemas.openxmlformats.org/officeDocument/2006/relationships/image" Target="../media/image141.png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tags" Target="../tags/tag743.xml"/><Relationship Id="rId22" Type="http://schemas.openxmlformats.org/officeDocument/2006/relationships/tags" Target="../tags/tag751.xml"/><Relationship Id="rId27" Type="http://schemas.openxmlformats.org/officeDocument/2006/relationships/image" Target="../media/image98.png"/><Relationship Id="rId30" Type="http://schemas.openxmlformats.org/officeDocument/2006/relationships/image" Target="../media/image148.png"/><Relationship Id="rId35" Type="http://schemas.openxmlformats.org/officeDocument/2006/relationships/image" Target="../media/image99.png"/><Relationship Id="rId43" Type="http://schemas.openxmlformats.org/officeDocument/2006/relationships/image" Target="../media/image1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18" Type="http://schemas.openxmlformats.org/officeDocument/2006/relationships/tags" Target="../tags/tag769.xml"/><Relationship Id="rId26" Type="http://schemas.openxmlformats.org/officeDocument/2006/relationships/image" Target="../media/image93.png"/><Relationship Id="rId39" Type="http://schemas.openxmlformats.org/officeDocument/2006/relationships/image" Target="../media/image112.png"/><Relationship Id="rId3" Type="http://schemas.openxmlformats.org/officeDocument/2006/relationships/tags" Target="../tags/tag754.xml"/><Relationship Id="rId21" Type="http://schemas.openxmlformats.org/officeDocument/2006/relationships/tags" Target="../tags/tag772.xml"/><Relationship Id="rId34" Type="http://schemas.openxmlformats.org/officeDocument/2006/relationships/image" Target="../media/image164.png"/><Relationship Id="rId42" Type="http://schemas.openxmlformats.org/officeDocument/2006/relationships/image" Target="../media/image167.png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17" Type="http://schemas.openxmlformats.org/officeDocument/2006/relationships/tags" Target="../tags/tag768.xml"/><Relationship Id="rId25" Type="http://schemas.openxmlformats.org/officeDocument/2006/relationships/image" Target="../media/image165.png"/><Relationship Id="rId33" Type="http://schemas.openxmlformats.org/officeDocument/2006/relationships/image" Target="../media/image154.png"/><Relationship Id="rId38" Type="http://schemas.openxmlformats.org/officeDocument/2006/relationships/image" Target="../media/image42.png"/><Relationship Id="rId2" Type="http://schemas.openxmlformats.org/officeDocument/2006/relationships/tags" Target="../tags/tag753.xml"/><Relationship Id="rId16" Type="http://schemas.openxmlformats.org/officeDocument/2006/relationships/tags" Target="../tags/tag767.xml"/><Relationship Id="rId20" Type="http://schemas.openxmlformats.org/officeDocument/2006/relationships/tags" Target="../tags/tag771.xml"/><Relationship Id="rId29" Type="http://schemas.openxmlformats.org/officeDocument/2006/relationships/image" Target="../media/image94.png"/><Relationship Id="rId41" Type="http://schemas.openxmlformats.org/officeDocument/2006/relationships/image" Target="../media/image166.png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1.png"/><Relationship Id="rId37" Type="http://schemas.openxmlformats.org/officeDocument/2006/relationships/image" Target="../media/image100.png"/><Relationship Id="rId40" Type="http://schemas.openxmlformats.org/officeDocument/2006/relationships/image" Target="../media/image149.png"/><Relationship Id="rId45" Type="http://schemas.openxmlformats.org/officeDocument/2006/relationships/image" Target="../media/image169.png"/><Relationship Id="rId5" Type="http://schemas.openxmlformats.org/officeDocument/2006/relationships/tags" Target="../tags/tag756.xml"/><Relationship Id="rId15" Type="http://schemas.openxmlformats.org/officeDocument/2006/relationships/tags" Target="../tags/tag766.xml"/><Relationship Id="rId23" Type="http://schemas.openxmlformats.org/officeDocument/2006/relationships/tags" Target="../tags/tag774.xml"/><Relationship Id="rId28" Type="http://schemas.openxmlformats.org/officeDocument/2006/relationships/image" Target="../media/image98.png"/><Relationship Id="rId36" Type="http://schemas.openxmlformats.org/officeDocument/2006/relationships/image" Target="../media/image99.png"/><Relationship Id="rId10" Type="http://schemas.openxmlformats.org/officeDocument/2006/relationships/tags" Target="../tags/tag761.xml"/><Relationship Id="rId19" Type="http://schemas.openxmlformats.org/officeDocument/2006/relationships/tags" Target="../tags/tag770.xml"/><Relationship Id="rId31" Type="http://schemas.openxmlformats.org/officeDocument/2006/relationships/image" Target="../media/image148.png"/><Relationship Id="rId44" Type="http://schemas.openxmlformats.org/officeDocument/2006/relationships/image" Target="../media/image168.png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tags" Target="../tags/tag765.xml"/><Relationship Id="rId22" Type="http://schemas.openxmlformats.org/officeDocument/2006/relationships/tags" Target="../tags/tag773.xml"/><Relationship Id="rId27" Type="http://schemas.openxmlformats.org/officeDocument/2006/relationships/image" Target="../media/image92.png"/><Relationship Id="rId30" Type="http://schemas.openxmlformats.org/officeDocument/2006/relationships/image" Target="../media/image101.png"/><Relationship Id="rId35" Type="http://schemas.openxmlformats.org/officeDocument/2006/relationships/image" Target="../media/image132.png"/><Relationship Id="rId43" Type="http://schemas.openxmlformats.org/officeDocument/2006/relationships/image" Target="../media/image1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image" Target="../media/image92.png"/><Relationship Id="rId39" Type="http://schemas.openxmlformats.org/officeDocument/2006/relationships/image" Target="../media/image159.png"/><Relationship Id="rId3" Type="http://schemas.openxmlformats.org/officeDocument/2006/relationships/tags" Target="../tags/tag7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0.png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image" Target="../media/image93.png"/><Relationship Id="rId33" Type="http://schemas.openxmlformats.org/officeDocument/2006/relationships/image" Target="../media/image164.png"/><Relationship Id="rId38" Type="http://schemas.openxmlformats.org/officeDocument/2006/relationships/image" Target="../media/image100.png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29" Type="http://schemas.openxmlformats.org/officeDocument/2006/relationships/image" Target="../media/image101.png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image" Target="../media/image149.png"/><Relationship Id="rId32" Type="http://schemas.openxmlformats.org/officeDocument/2006/relationships/image" Target="../media/image154.png"/><Relationship Id="rId37" Type="http://schemas.openxmlformats.org/officeDocument/2006/relationships/image" Target="../media/image99.png"/><Relationship Id="rId40" Type="http://schemas.openxmlformats.org/officeDocument/2006/relationships/image" Target="../media/image171.png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image" Target="../media/image112.png"/><Relationship Id="rId28" Type="http://schemas.openxmlformats.org/officeDocument/2006/relationships/image" Target="../media/image94.png"/><Relationship Id="rId36" Type="http://schemas.openxmlformats.org/officeDocument/2006/relationships/image" Target="../media/image132.png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31" Type="http://schemas.openxmlformats.org/officeDocument/2006/relationships/image" Target="../media/image141.png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image" Target="../media/image42.png"/><Relationship Id="rId27" Type="http://schemas.openxmlformats.org/officeDocument/2006/relationships/image" Target="../media/image98.png"/><Relationship Id="rId30" Type="http://schemas.openxmlformats.org/officeDocument/2006/relationships/image" Target="../media/image148.png"/><Relationship Id="rId35" Type="http://schemas.openxmlformats.org/officeDocument/2006/relationships/image" Target="../media/image1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02.xml"/><Relationship Id="rId13" Type="http://schemas.openxmlformats.org/officeDocument/2006/relationships/tags" Target="../tags/tag807.xml"/><Relationship Id="rId18" Type="http://schemas.openxmlformats.org/officeDocument/2006/relationships/tags" Target="../tags/tag812.xml"/><Relationship Id="rId26" Type="http://schemas.openxmlformats.org/officeDocument/2006/relationships/image" Target="../media/image148.png"/><Relationship Id="rId3" Type="http://schemas.openxmlformats.org/officeDocument/2006/relationships/tags" Target="../tags/tag797.xml"/><Relationship Id="rId21" Type="http://schemas.openxmlformats.org/officeDocument/2006/relationships/image" Target="../media/image93.png"/><Relationship Id="rId34" Type="http://schemas.openxmlformats.org/officeDocument/2006/relationships/image" Target="../media/image100.png"/><Relationship Id="rId7" Type="http://schemas.openxmlformats.org/officeDocument/2006/relationships/tags" Target="../tags/tag801.xml"/><Relationship Id="rId12" Type="http://schemas.openxmlformats.org/officeDocument/2006/relationships/tags" Target="../tags/tag806.xml"/><Relationship Id="rId17" Type="http://schemas.openxmlformats.org/officeDocument/2006/relationships/tags" Target="../tags/tag811.xml"/><Relationship Id="rId25" Type="http://schemas.openxmlformats.org/officeDocument/2006/relationships/image" Target="../media/image101.png"/><Relationship Id="rId33" Type="http://schemas.openxmlformats.org/officeDocument/2006/relationships/image" Target="../media/image99.png"/><Relationship Id="rId38" Type="http://schemas.openxmlformats.org/officeDocument/2006/relationships/image" Target="../media/image173.png"/><Relationship Id="rId2" Type="http://schemas.openxmlformats.org/officeDocument/2006/relationships/tags" Target="../tags/tag796.xml"/><Relationship Id="rId16" Type="http://schemas.openxmlformats.org/officeDocument/2006/relationships/tags" Target="../tags/tag81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4.png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11" Type="http://schemas.openxmlformats.org/officeDocument/2006/relationships/tags" Target="../tags/tag805.xml"/><Relationship Id="rId24" Type="http://schemas.openxmlformats.org/officeDocument/2006/relationships/image" Target="../media/image94.png"/><Relationship Id="rId32" Type="http://schemas.openxmlformats.org/officeDocument/2006/relationships/image" Target="../media/image132.png"/><Relationship Id="rId37" Type="http://schemas.openxmlformats.org/officeDocument/2006/relationships/image" Target="../media/image172.png"/><Relationship Id="rId5" Type="http://schemas.openxmlformats.org/officeDocument/2006/relationships/tags" Target="../tags/tag799.xml"/><Relationship Id="rId15" Type="http://schemas.openxmlformats.org/officeDocument/2006/relationships/tags" Target="../tags/tag809.xml"/><Relationship Id="rId23" Type="http://schemas.openxmlformats.org/officeDocument/2006/relationships/image" Target="../media/image98.png"/><Relationship Id="rId28" Type="http://schemas.openxmlformats.org/officeDocument/2006/relationships/image" Target="../media/image154.png"/><Relationship Id="rId36" Type="http://schemas.openxmlformats.org/officeDocument/2006/relationships/image" Target="../media/image171.png"/><Relationship Id="rId10" Type="http://schemas.openxmlformats.org/officeDocument/2006/relationships/tags" Target="../tags/tag804.xml"/><Relationship Id="rId19" Type="http://schemas.openxmlformats.org/officeDocument/2006/relationships/tags" Target="../tags/tag813.xml"/><Relationship Id="rId31" Type="http://schemas.openxmlformats.org/officeDocument/2006/relationships/image" Target="../media/image169.png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4" Type="http://schemas.openxmlformats.org/officeDocument/2006/relationships/tags" Target="../tags/tag808.xml"/><Relationship Id="rId22" Type="http://schemas.openxmlformats.org/officeDocument/2006/relationships/image" Target="../media/image92.png"/><Relationship Id="rId27" Type="http://schemas.openxmlformats.org/officeDocument/2006/relationships/image" Target="../media/image141.png"/><Relationship Id="rId30" Type="http://schemas.openxmlformats.org/officeDocument/2006/relationships/image" Target="../media/image170.png"/><Relationship Id="rId35" Type="http://schemas.openxmlformats.org/officeDocument/2006/relationships/image" Target="../media/image1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21.xml"/><Relationship Id="rId13" Type="http://schemas.openxmlformats.org/officeDocument/2006/relationships/tags" Target="../tags/tag8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9.png"/><Relationship Id="rId3" Type="http://schemas.openxmlformats.org/officeDocument/2006/relationships/tags" Target="../tags/tag816.xml"/><Relationship Id="rId21" Type="http://schemas.openxmlformats.org/officeDocument/2006/relationships/image" Target="../media/image98.png"/><Relationship Id="rId34" Type="http://schemas.openxmlformats.org/officeDocument/2006/relationships/image" Target="../media/image100.png"/><Relationship Id="rId7" Type="http://schemas.openxmlformats.org/officeDocument/2006/relationships/tags" Target="../tags/tag820.xml"/><Relationship Id="rId12" Type="http://schemas.openxmlformats.org/officeDocument/2006/relationships/tags" Target="../tags/tag825.xml"/><Relationship Id="rId17" Type="http://schemas.openxmlformats.org/officeDocument/2006/relationships/tags" Target="../tags/tag830.xml"/><Relationship Id="rId25" Type="http://schemas.openxmlformats.org/officeDocument/2006/relationships/image" Target="../media/image170.png"/><Relationship Id="rId33" Type="http://schemas.openxmlformats.org/officeDocument/2006/relationships/image" Target="../media/image99.png"/><Relationship Id="rId2" Type="http://schemas.openxmlformats.org/officeDocument/2006/relationships/tags" Target="../tags/tag815.xml"/><Relationship Id="rId16" Type="http://schemas.openxmlformats.org/officeDocument/2006/relationships/tags" Target="../tags/tag829.xml"/><Relationship Id="rId20" Type="http://schemas.openxmlformats.org/officeDocument/2006/relationships/image" Target="../media/image92.png"/><Relationship Id="rId29" Type="http://schemas.openxmlformats.org/officeDocument/2006/relationships/image" Target="../media/image172.png"/><Relationship Id="rId1" Type="http://schemas.openxmlformats.org/officeDocument/2006/relationships/tags" Target="../tags/tag814.xml"/><Relationship Id="rId6" Type="http://schemas.openxmlformats.org/officeDocument/2006/relationships/tags" Target="../tags/tag819.xml"/><Relationship Id="rId11" Type="http://schemas.openxmlformats.org/officeDocument/2006/relationships/tags" Target="../tags/tag824.xml"/><Relationship Id="rId24" Type="http://schemas.openxmlformats.org/officeDocument/2006/relationships/image" Target="../media/image164.png"/><Relationship Id="rId32" Type="http://schemas.openxmlformats.org/officeDocument/2006/relationships/image" Target="../media/image175.png"/><Relationship Id="rId5" Type="http://schemas.openxmlformats.org/officeDocument/2006/relationships/tags" Target="../tags/tag818.xml"/><Relationship Id="rId15" Type="http://schemas.openxmlformats.org/officeDocument/2006/relationships/tags" Target="../tags/tag828.xml"/><Relationship Id="rId23" Type="http://schemas.openxmlformats.org/officeDocument/2006/relationships/image" Target="../media/image101.png"/><Relationship Id="rId28" Type="http://schemas.openxmlformats.org/officeDocument/2006/relationships/image" Target="../media/image132.png"/><Relationship Id="rId10" Type="http://schemas.openxmlformats.org/officeDocument/2006/relationships/tags" Target="../tags/tag823.xml"/><Relationship Id="rId19" Type="http://schemas.openxmlformats.org/officeDocument/2006/relationships/image" Target="../media/image93.png"/><Relationship Id="rId31" Type="http://schemas.openxmlformats.org/officeDocument/2006/relationships/image" Target="../media/image174.png"/><Relationship Id="rId4" Type="http://schemas.openxmlformats.org/officeDocument/2006/relationships/tags" Target="../tags/tag817.xml"/><Relationship Id="rId9" Type="http://schemas.openxmlformats.org/officeDocument/2006/relationships/tags" Target="../tags/tag822.xml"/><Relationship Id="rId14" Type="http://schemas.openxmlformats.org/officeDocument/2006/relationships/tags" Target="../tags/tag827.xml"/><Relationship Id="rId22" Type="http://schemas.openxmlformats.org/officeDocument/2006/relationships/image" Target="../media/image94.png"/><Relationship Id="rId27" Type="http://schemas.openxmlformats.org/officeDocument/2006/relationships/image" Target="../media/image171.png"/><Relationship Id="rId30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38.xml"/><Relationship Id="rId13" Type="http://schemas.openxmlformats.org/officeDocument/2006/relationships/tags" Target="../tags/tag843.xml"/><Relationship Id="rId18" Type="http://schemas.openxmlformats.org/officeDocument/2006/relationships/image" Target="../media/image98.png"/><Relationship Id="rId26" Type="http://schemas.openxmlformats.org/officeDocument/2006/relationships/image" Target="../media/image125.png"/><Relationship Id="rId3" Type="http://schemas.openxmlformats.org/officeDocument/2006/relationships/tags" Target="../tags/tag833.xml"/><Relationship Id="rId21" Type="http://schemas.openxmlformats.org/officeDocument/2006/relationships/image" Target="../media/image132.png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image" Target="../media/image92.png"/><Relationship Id="rId25" Type="http://schemas.openxmlformats.org/officeDocument/2006/relationships/image" Target="../media/image177.png"/><Relationship Id="rId2" Type="http://schemas.openxmlformats.org/officeDocument/2006/relationships/tags" Target="../tags/tag832.xml"/><Relationship Id="rId16" Type="http://schemas.openxmlformats.org/officeDocument/2006/relationships/image" Target="../media/image93.png"/><Relationship Id="rId20" Type="http://schemas.openxmlformats.org/officeDocument/2006/relationships/image" Target="../media/image101.png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image" Target="../media/image176.png"/><Relationship Id="rId5" Type="http://schemas.openxmlformats.org/officeDocument/2006/relationships/tags" Target="../tags/tag83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75.png"/><Relationship Id="rId28" Type="http://schemas.openxmlformats.org/officeDocument/2006/relationships/image" Target="../media/image100.png"/><Relationship Id="rId10" Type="http://schemas.openxmlformats.org/officeDocument/2006/relationships/tags" Target="../tags/tag840.xml"/><Relationship Id="rId19" Type="http://schemas.openxmlformats.org/officeDocument/2006/relationships/image" Target="../media/image94.png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tags" Target="../tags/tag844.xml"/><Relationship Id="rId22" Type="http://schemas.openxmlformats.org/officeDocument/2006/relationships/image" Target="../media/image174.png"/><Relationship Id="rId27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" Type="http://schemas.openxmlformats.org/officeDocument/2006/relationships/tags" Target="../tags/tag46.xml"/><Relationship Id="rId21" Type="http://schemas.openxmlformats.org/officeDocument/2006/relationships/image" Target="../media/image31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8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30.png"/><Relationship Id="rId29" Type="http://schemas.openxmlformats.org/officeDocument/2006/relationships/image" Target="../media/image34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27.png"/><Relationship Id="rId32" Type="http://schemas.openxmlformats.org/officeDocument/2006/relationships/image" Target="../media/image37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26.png"/><Relationship Id="rId28" Type="http://schemas.openxmlformats.org/officeDocument/2006/relationships/image" Target="../media/image33.png"/><Relationship Id="rId10" Type="http://schemas.openxmlformats.org/officeDocument/2006/relationships/tags" Target="../tags/tag53.xml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25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52.xml"/><Relationship Id="rId13" Type="http://schemas.openxmlformats.org/officeDocument/2006/relationships/tags" Target="../tags/tag857.xml"/><Relationship Id="rId18" Type="http://schemas.openxmlformats.org/officeDocument/2006/relationships/image" Target="../media/image92.png"/><Relationship Id="rId26" Type="http://schemas.openxmlformats.org/officeDocument/2006/relationships/image" Target="../media/image178.png"/><Relationship Id="rId3" Type="http://schemas.openxmlformats.org/officeDocument/2006/relationships/tags" Target="../tags/tag847.xml"/><Relationship Id="rId21" Type="http://schemas.openxmlformats.org/officeDocument/2006/relationships/image" Target="../media/image99.png"/><Relationship Id="rId7" Type="http://schemas.openxmlformats.org/officeDocument/2006/relationships/tags" Target="../tags/tag851.xml"/><Relationship Id="rId12" Type="http://schemas.openxmlformats.org/officeDocument/2006/relationships/tags" Target="../tags/tag856.xml"/><Relationship Id="rId17" Type="http://schemas.openxmlformats.org/officeDocument/2006/relationships/image" Target="../media/image93.png"/><Relationship Id="rId25" Type="http://schemas.openxmlformats.org/officeDocument/2006/relationships/image" Target="../media/image125.png"/><Relationship Id="rId2" Type="http://schemas.openxmlformats.org/officeDocument/2006/relationships/tags" Target="../tags/tag84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4.png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11" Type="http://schemas.openxmlformats.org/officeDocument/2006/relationships/tags" Target="../tags/tag855.xml"/><Relationship Id="rId24" Type="http://schemas.openxmlformats.org/officeDocument/2006/relationships/image" Target="../media/image177.png"/><Relationship Id="rId5" Type="http://schemas.openxmlformats.org/officeDocument/2006/relationships/tags" Target="../tags/tag849.xml"/><Relationship Id="rId15" Type="http://schemas.openxmlformats.org/officeDocument/2006/relationships/tags" Target="../tags/tag859.xml"/><Relationship Id="rId23" Type="http://schemas.openxmlformats.org/officeDocument/2006/relationships/image" Target="../media/image176.png"/><Relationship Id="rId10" Type="http://schemas.openxmlformats.org/officeDocument/2006/relationships/tags" Target="../tags/tag854.xml"/><Relationship Id="rId19" Type="http://schemas.openxmlformats.org/officeDocument/2006/relationships/image" Target="../media/image98.png"/><Relationship Id="rId4" Type="http://schemas.openxmlformats.org/officeDocument/2006/relationships/tags" Target="../tags/tag848.xml"/><Relationship Id="rId9" Type="http://schemas.openxmlformats.org/officeDocument/2006/relationships/tags" Target="../tags/tag853.xml"/><Relationship Id="rId14" Type="http://schemas.openxmlformats.org/officeDocument/2006/relationships/tags" Target="../tags/tag858.xml"/><Relationship Id="rId22" Type="http://schemas.openxmlformats.org/officeDocument/2006/relationships/image" Target="../media/image100.png"/><Relationship Id="rId27" Type="http://schemas.openxmlformats.org/officeDocument/2006/relationships/image" Target="../media/image1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image" Target="../media/image92.png"/><Relationship Id="rId39" Type="http://schemas.openxmlformats.org/officeDocument/2006/relationships/image" Target="../media/image185.png"/><Relationship Id="rId3" Type="http://schemas.openxmlformats.org/officeDocument/2006/relationships/tags" Target="../tags/tag862.xml"/><Relationship Id="rId21" Type="http://schemas.openxmlformats.org/officeDocument/2006/relationships/tags" Target="../tags/tag880.xml"/><Relationship Id="rId34" Type="http://schemas.openxmlformats.org/officeDocument/2006/relationships/image" Target="../media/image178.png"/><Relationship Id="rId7" Type="http://schemas.openxmlformats.org/officeDocument/2006/relationships/tags" Target="../tags/tag866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image" Target="../media/image93.png"/><Relationship Id="rId33" Type="http://schemas.openxmlformats.org/officeDocument/2006/relationships/image" Target="../media/image125.png"/><Relationship Id="rId38" Type="http://schemas.openxmlformats.org/officeDocument/2006/relationships/image" Target="../media/image184.png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0" Type="http://schemas.openxmlformats.org/officeDocument/2006/relationships/tags" Target="../tags/tag879.xml"/><Relationship Id="rId29" Type="http://schemas.openxmlformats.org/officeDocument/2006/relationships/image" Target="../media/image99.png"/><Relationship Id="rId41" Type="http://schemas.openxmlformats.org/officeDocument/2006/relationships/image" Target="../media/image158.png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image" Target="../media/image180.png"/><Relationship Id="rId32" Type="http://schemas.openxmlformats.org/officeDocument/2006/relationships/image" Target="../media/image177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image" Target="../media/image179.png"/><Relationship Id="rId28" Type="http://schemas.openxmlformats.org/officeDocument/2006/relationships/image" Target="../media/image94.png"/><Relationship Id="rId36" Type="http://schemas.openxmlformats.org/officeDocument/2006/relationships/image" Target="../media/image182.png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31" Type="http://schemas.openxmlformats.org/officeDocument/2006/relationships/image" Target="../media/image176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8.png"/><Relationship Id="rId30" Type="http://schemas.openxmlformats.org/officeDocument/2006/relationships/image" Target="../media/image100.png"/><Relationship Id="rId35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tags" Target="../tags/tag893.xml"/><Relationship Id="rId18" Type="http://schemas.openxmlformats.org/officeDocument/2006/relationships/tags" Target="../tags/tag898.xml"/><Relationship Id="rId26" Type="http://schemas.openxmlformats.org/officeDocument/2006/relationships/image" Target="../media/image93.png"/><Relationship Id="rId39" Type="http://schemas.openxmlformats.org/officeDocument/2006/relationships/image" Target="../media/image184.png"/><Relationship Id="rId3" Type="http://schemas.openxmlformats.org/officeDocument/2006/relationships/tags" Target="../tags/tag883.xml"/><Relationship Id="rId21" Type="http://schemas.openxmlformats.org/officeDocument/2006/relationships/tags" Target="../tags/tag901.xml"/><Relationship Id="rId34" Type="http://schemas.openxmlformats.org/officeDocument/2006/relationships/image" Target="../media/image125.png"/><Relationship Id="rId42" Type="http://schemas.openxmlformats.org/officeDocument/2006/relationships/image" Target="../media/image191.png"/><Relationship Id="rId7" Type="http://schemas.openxmlformats.org/officeDocument/2006/relationships/tags" Target="../tags/tag887.xml"/><Relationship Id="rId12" Type="http://schemas.openxmlformats.org/officeDocument/2006/relationships/tags" Target="../tags/tag892.xml"/><Relationship Id="rId17" Type="http://schemas.openxmlformats.org/officeDocument/2006/relationships/tags" Target="../tags/tag897.xml"/><Relationship Id="rId25" Type="http://schemas.openxmlformats.org/officeDocument/2006/relationships/image" Target="../media/image187.png"/><Relationship Id="rId33" Type="http://schemas.openxmlformats.org/officeDocument/2006/relationships/image" Target="../media/image177.png"/><Relationship Id="rId38" Type="http://schemas.openxmlformats.org/officeDocument/2006/relationships/image" Target="../media/image190.png"/><Relationship Id="rId2" Type="http://schemas.openxmlformats.org/officeDocument/2006/relationships/tags" Target="../tags/tag882.xml"/><Relationship Id="rId16" Type="http://schemas.openxmlformats.org/officeDocument/2006/relationships/tags" Target="../tags/tag896.xml"/><Relationship Id="rId20" Type="http://schemas.openxmlformats.org/officeDocument/2006/relationships/tags" Target="../tags/tag900.xml"/><Relationship Id="rId29" Type="http://schemas.openxmlformats.org/officeDocument/2006/relationships/image" Target="../media/image94.png"/><Relationship Id="rId41" Type="http://schemas.openxmlformats.org/officeDocument/2006/relationships/image" Target="../media/image186.png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6.png"/><Relationship Id="rId37" Type="http://schemas.openxmlformats.org/officeDocument/2006/relationships/image" Target="../media/image189.png"/><Relationship Id="rId40" Type="http://schemas.openxmlformats.org/officeDocument/2006/relationships/image" Target="../media/image185.png"/><Relationship Id="rId5" Type="http://schemas.openxmlformats.org/officeDocument/2006/relationships/tags" Target="../tags/tag885.xml"/><Relationship Id="rId15" Type="http://schemas.openxmlformats.org/officeDocument/2006/relationships/tags" Target="../tags/tag895.xml"/><Relationship Id="rId23" Type="http://schemas.openxmlformats.org/officeDocument/2006/relationships/tags" Target="../tags/tag903.xml"/><Relationship Id="rId28" Type="http://schemas.openxmlformats.org/officeDocument/2006/relationships/image" Target="../media/image98.png"/><Relationship Id="rId36" Type="http://schemas.openxmlformats.org/officeDocument/2006/relationships/image" Target="../media/image188.png"/><Relationship Id="rId10" Type="http://schemas.openxmlformats.org/officeDocument/2006/relationships/tags" Target="../tags/tag890.xml"/><Relationship Id="rId19" Type="http://schemas.openxmlformats.org/officeDocument/2006/relationships/tags" Target="../tags/tag899.xml"/><Relationship Id="rId31" Type="http://schemas.openxmlformats.org/officeDocument/2006/relationships/image" Target="../media/image100.png"/><Relationship Id="rId44" Type="http://schemas.openxmlformats.org/officeDocument/2006/relationships/image" Target="../media/image193.png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tags" Target="../tags/tag894.xml"/><Relationship Id="rId22" Type="http://schemas.openxmlformats.org/officeDocument/2006/relationships/tags" Target="../tags/tag902.xml"/><Relationship Id="rId27" Type="http://schemas.openxmlformats.org/officeDocument/2006/relationships/image" Target="../media/image92.png"/><Relationship Id="rId30" Type="http://schemas.openxmlformats.org/officeDocument/2006/relationships/image" Target="../media/image99.png"/><Relationship Id="rId35" Type="http://schemas.openxmlformats.org/officeDocument/2006/relationships/image" Target="../media/image178.png"/><Relationship Id="rId43" Type="http://schemas.openxmlformats.org/officeDocument/2006/relationships/image" Target="../media/image19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image" Target="../media/image94.png"/><Relationship Id="rId3" Type="http://schemas.openxmlformats.org/officeDocument/2006/relationships/tags" Target="../tags/tag906.xml"/><Relationship Id="rId21" Type="http://schemas.openxmlformats.org/officeDocument/2006/relationships/image" Target="../media/image125.png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image" Target="../media/image98.png"/><Relationship Id="rId2" Type="http://schemas.openxmlformats.org/officeDocument/2006/relationships/tags" Target="../tags/tag905.xml"/><Relationship Id="rId16" Type="http://schemas.openxmlformats.org/officeDocument/2006/relationships/image" Target="../media/image92.png"/><Relationship Id="rId20" Type="http://schemas.openxmlformats.org/officeDocument/2006/relationships/image" Target="../media/image100.png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5" Type="http://schemas.openxmlformats.org/officeDocument/2006/relationships/tags" Target="../tags/tag908.xml"/><Relationship Id="rId15" Type="http://schemas.openxmlformats.org/officeDocument/2006/relationships/image" Target="../media/image93.png"/><Relationship Id="rId23" Type="http://schemas.openxmlformats.org/officeDocument/2006/relationships/image" Target="../media/image190.png"/><Relationship Id="rId10" Type="http://schemas.openxmlformats.org/officeDocument/2006/relationships/tags" Target="../tags/tag913.xml"/><Relationship Id="rId19" Type="http://schemas.openxmlformats.org/officeDocument/2006/relationships/image" Target="../media/image99.png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7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929.xml"/><Relationship Id="rId18" Type="http://schemas.openxmlformats.org/officeDocument/2006/relationships/tags" Target="../tags/tag934.xml"/><Relationship Id="rId26" Type="http://schemas.openxmlformats.org/officeDocument/2006/relationships/tags" Target="../tags/tag942.xml"/><Relationship Id="rId39" Type="http://schemas.openxmlformats.org/officeDocument/2006/relationships/image" Target="../media/image100.png"/><Relationship Id="rId21" Type="http://schemas.openxmlformats.org/officeDocument/2006/relationships/tags" Target="../tags/tag937.xml"/><Relationship Id="rId34" Type="http://schemas.openxmlformats.org/officeDocument/2006/relationships/image" Target="../media/image93.png"/><Relationship Id="rId42" Type="http://schemas.openxmlformats.org/officeDocument/2006/relationships/image" Target="../media/image195.png"/><Relationship Id="rId47" Type="http://schemas.openxmlformats.org/officeDocument/2006/relationships/image" Target="../media/image91.png"/><Relationship Id="rId50" Type="http://schemas.openxmlformats.org/officeDocument/2006/relationships/image" Target="../media/image202.png"/><Relationship Id="rId55" Type="http://schemas.openxmlformats.org/officeDocument/2006/relationships/image" Target="../media/image205.png"/><Relationship Id="rId7" Type="http://schemas.openxmlformats.org/officeDocument/2006/relationships/tags" Target="../tags/tag923.xml"/><Relationship Id="rId2" Type="http://schemas.openxmlformats.org/officeDocument/2006/relationships/tags" Target="../tags/tag918.xml"/><Relationship Id="rId16" Type="http://schemas.openxmlformats.org/officeDocument/2006/relationships/tags" Target="../tags/tag932.xml"/><Relationship Id="rId20" Type="http://schemas.openxmlformats.org/officeDocument/2006/relationships/tags" Target="../tags/tag936.xml"/><Relationship Id="rId29" Type="http://schemas.openxmlformats.org/officeDocument/2006/relationships/tags" Target="../tags/tag945.xml"/><Relationship Id="rId41" Type="http://schemas.openxmlformats.org/officeDocument/2006/relationships/image" Target="../media/image194.png"/><Relationship Id="rId54" Type="http://schemas.openxmlformats.org/officeDocument/2006/relationships/image" Target="../media/image204.png"/><Relationship Id="rId62" Type="http://schemas.openxmlformats.org/officeDocument/2006/relationships/image" Target="../media/image208.png"/><Relationship Id="rId1" Type="http://schemas.openxmlformats.org/officeDocument/2006/relationships/tags" Target="../tags/tag917.xml"/><Relationship Id="rId6" Type="http://schemas.openxmlformats.org/officeDocument/2006/relationships/tags" Target="../tags/tag922.xml"/><Relationship Id="rId11" Type="http://schemas.openxmlformats.org/officeDocument/2006/relationships/tags" Target="../tags/tag927.xml"/><Relationship Id="rId24" Type="http://schemas.openxmlformats.org/officeDocument/2006/relationships/tags" Target="../tags/tag940.xml"/><Relationship Id="rId32" Type="http://schemas.openxmlformats.org/officeDocument/2006/relationships/tags" Target="../tags/tag948.xml"/><Relationship Id="rId37" Type="http://schemas.openxmlformats.org/officeDocument/2006/relationships/image" Target="../media/image94.png"/><Relationship Id="rId40" Type="http://schemas.openxmlformats.org/officeDocument/2006/relationships/image" Target="../media/image125.png"/><Relationship Id="rId45" Type="http://schemas.openxmlformats.org/officeDocument/2006/relationships/image" Target="../media/image198.png"/><Relationship Id="rId53" Type="http://schemas.openxmlformats.org/officeDocument/2006/relationships/image" Target="../media/image190.png"/><Relationship Id="rId58" Type="http://schemas.openxmlformats.org/officeDocument/2006/relationships/image" Target="../media/image85.png"/><Relationship Id="rId5" Type="http://schemas.openxmlformats.org/officeDocument/2006/relationships/tags" Target="../tags/tag921.xml"/><Relationship Id="rId15" Type="http://schemas.openxmlformats.org/officeDocument/2006/relationships/tags" Target="../tags/tag931.xml"/><Relationship Id="rId23" Type="http://schemas.openxmlformats.org/officeDocument/2006/relationships/tags" Target="../tags/tag939.xml"/><Relationship Id="rId28" Type="http://schemas.openxmlformats.org/officeDocument/2006/relationships/tags" Target="../tags/tag944.xml"/><Relationship Id="rId36" Type="http://schemas.openxmlformats.org/officeDocument/2006/relationships/image" Target="../media/image98.png"/><Relationship Id="rId49" Type="http://schemas.openxmlformats.org/officeDocument/2006/relationships/image" Target="../media/image201.png"/><Relationship Id="rId57" Type="http://schemas.openxmlformats.org/officeDocument/2006/relationships/image" Target="../media/image42.png"/><Relationship Id="rId61" Type="http://schemas.openxmlformats.org/officeDocument/2006/relationships/image" Target="../media/image207.png"/><Relationship Id="rId10" Type="http://schemas.openxmlformats.org/officeDocument/2006/relationships/tags" Target="../tags/tag926.xml"/><Relationship Id="rId19" Type="http://schemas.openxmlformats.org/officeDocument/2006/relationships/tags" Target="../tags/tag935.xml"/><Relationship Id="rId31" Type="http://schemas.openxmlformats.org/officeDocument/2006/relationships/tags" Target="../tags/tag947.xml"/><Relationship Id="rId44" Type="http://schemas.openxmlformats.org/officeDocument/2006/relationships/image" Target="../media/image197.png"/><Relationship Id="rId52" Type="http://schemas.openxmlformats.org/officeDocument/2006/relationships/image" Target="../media/image187.png"/><Relationship Id="rId60" Type="http://schemas.openxmlformats.org/officeDocument/2006/relationships/image" Target="../media/image87.png"/><Relationship Id="rId4" Type="http://schemas.openxmlformats.org/officeDocument/2006/relationships/tags" Target="../tags/tag920.xml"/><Relationship Id="rId9" Type="http://schemas.openxmlformats.org/officeDocument/2006/relationships/tags" Target="../tags/tag925.xml"/><Relationship Id="rId14" Type="http://schemas.openxmlformats.org/officeDocument/2006/relationships/tags" Target="../tags/tag930.xml"/><Relationship Id="rId22" Type="http://schemas.openxmlformats.org/officeDocument/2006/relationships/tags" Target="../tags/tag938.xml"/><Relationship Id="rId27" Type="http://schemas.openxmlformats.org/officeDocument/2006/relationships/tags" Target="../tags/tag943.xml"/><Relationship Id="rId30" Type="http://schemas.openxmlformats.org/officeDocument/2006/relationships/tags" Target="../tags/tag946.xml"/><Relationship Id="rId35" Type="http://schemas.openxmlformats.org/officeDocument/2006/relationships/image" Target="../media/image92.png"/><Relationship Id="rId43" Type="http://schemas.openxmlformats.org/officeDocument/2006/relationships/image" Target="../media/image196.png"/><Relationship Id="rId48" Type="http://schemas.openxmlformats.org/officeDocument/2006/relationships/image" Target="../media/image200.png"/><Relationship Id="rId56" Type="http://schemas.openxmlformats.org/officeDocument/2006/relationships/image" Target="../media/image206.png"/><Relationship Id="rId8" Type="http://schemas.openxmlformats.org/officeDocument/2006/relationships/tags" Target="../tags/tag924.xml"/><Relationship Id="rId51" Type="http://schemas.openxmlformats.org/officeDocument/2006/relationships/image" Target="../media/image203.png"/><Relationship Id="rId3" Type="http://schemas.openxmlformats.org/officeDocument/2006/relationships/tags" Target="../tags/tag919.xml"/><Relationship Id="rId12" Type="http://schemas.openxmlformats.org/officeDocument/2006/relationships/tags" Target="../tags/tag928.xml"/><Relationship Id="rId17" Type="http://schemas.openxmlformats.org/officeDocument/2006/relationships/tags" Target="../tags/tag933.xml"/><Relationship Id="rId25" Type="http://schemas.openxmlformats.org/officeDocument/2006/relationships/tags" Target="../tags/tag941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99.png"/><Relationship Id="rId46" Type="http://schemas.openxmlformats.org/officeDocument/2006/relationships/image" Target="../media/image199.png"/><Relationship Id="rId59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961.xml"/><Relationship Id="rId18" Type="http://schemas.openxmlformats.org/officeDocument/2006/relationships/tags" Target="../tags/tag966.xml"/><Relationship Id="rId26" Type="http://schemas.openxmlformats.org/officeDocument/2006/relationships/tags" Target="../tags/tag974.xml"/><Relationship Id="rId39" Type="http://schemas.openxmlformats.org/officeDocument/2006/relationships/image" Target="../media/image93.png"/><Relationship Id="rId21" Type="http://schemas.openxmlformats.org/officeDocument/2006/relationships/tags" Target="../tags/tag969.xml"/><Relationship Id="rId34" Type="http://schemas.openxmlformats.org/officeDocument/2006/relationships/tags" Target="../tags/tag982.xml"/><Relationship Id="rId42" Type="http://schemas.openxmlformats.org/officeDocument/2006/relationships/image" Target="../media/image94.png"/><Relationship Id="rId47" Type="http://schemas.openxmlformats.org/officeDocument/2006/relationships/image" Target="../media/image195.png"/><Relationship Id="rId50" Type="http://schemas.openxmlformats.org/officeDocument/2006/relationships/image" Target="../media/image209.png"/><Relationship Id="rId55" Type="http://schemas.openxmlformats.org/officeDocument/2006/relationships/image" Target="../media/image200.png"/><Relationship Id="rId63" Type="http://schemas.openxmlformats.org/officeDocument/2006/relationships/image" Target="../media/image63.png"/><Relationship Id="rId68" Type="http://schemas.openxmlformats.org/officeDocument/2006/relationships/image" Target="../media/image214.png"/><Relationship Id="rId7" Type="http://schemas.openxmlformats.org/officeDocument/2006/relationships/tags" Target="../tags/tag955.xml"/><Relationship Id="rId2" Type="http://schemas.openxmlformats.org/officeDocument/2006/relationships/tags" Target="../tags/tag950.xml"/><Relationship Id="rId16" Type="http://schemas.openxmlformats.org/officeDocument/2006/relationships/tags" Target="../tags/tag964.xml"/><Relationship Id="rId29" Type="http://schemas.openxmlformats.org/officeDocument/2006/relationships/tags" Target="../tags/tag977.xml"/><Relationship Id="rId1" Type="http://schemas.openxmlformats.org/officeDocument/2006/relationships/tags" Target="../tags/tag949.xml"/><Relationship Id="rId6" Type="http://schemas.openxmlformats.org/officeDocument/2006/relationships/tags" Target="../tags/tag954.xml"/><Relationship Id="rId11" Type="http://schemas.openxmlformats.org/officeDocument/2006/relationships/tags" Target="../tags/tag959.xml"/><Relationship Id="rId24" Type="http://schemas.openxmlformats.org/officeDocument/2006/relationships/tags" Target="../tags/tag972.xml"/><Relationship Id="rId32" Type="http://schemas.openxmlformats.org/officeDocument/2006/relationships/tags" Target="../tags/tag980.xml"/><Relationship Id="rId37" Type="http://schemas.openxmlformats.org/officeDocument/2006/relationships/tags" Target="../tags/tag985.xml"/><Relationship Id="rId40" Type="http://schemas.openxmlformats.org/officeDocument/2006/relationships/image" Target="../media/image92.png"/><Relationship Id="rId45" Type="http://schemas.openxmlformats.org/officeDocument/2006/relationships/image" Target="../media/image125.png"/><Relationship Id="rId53" Type="http://schemas.openxmlformats.org/officeDocument/2006/relationships/image" Target="../media/image91.png"/><Relationship Id="rId58" Type="http://schemas.openxmlformats.org/officeDocument/2006/relationships/image" Target="../media/image187.png"/><Relationship Id="rId66" Type="http://schemas.openxmlformats.org/officeDocument/2006/relationships/image" Target="../media/image69.png"/><Relationship Id="rId5" Type="http://schemas.openxmlformats.org/officeDocument/2006/relationships/tags" Target="../tags/tag953.xml"/><Relationship Id="rId15" Type="http://schemas.openxmlformats.org/officeDocument/2006/relationships/tags" Target="../tags/tag963.xml"/><Relationship Id="rId23" Type="http://schemas.openxmlformats.org/officeDocument/2006/relationships/tags" Target="../tags/tag971.xml"/><Relationship Id="rId28" Type="http://schemas.openxmlformats.org/officeDocument/2006/relationships/tags" Target="../tags/tag976.xml"/><Relationship Id="rId36" Type="http://schemas.openxmlformats.org/officeDocument/2006/relationships/tags" Target="../tags/tag984.xml"/><Relationship Id="rId49" Type="http://schemas.openxmlformats.org/officeDocument/2006/relationships/image" Target="../media/image197.png"/><Relationship Id="rId57" Type="http://schemas.openxmlformats.org/officeDocument/2006/relationships/image" Target="../media/image211.png"/><Relationship Id="rId61" Type="http://schemas.openxmlformats.org/officeDocument/2006/relationships/image" Target="../media/image86.png"/><Relationship Id="rId10" Type="http://schemas.openxmlformats.org/officeDocument/2006/relationships/tags" Target="../tags/tag958.xml"/><Relationship Id="rId19" Type="http://schemas.openxmlformats.org/officeDocument/2006/relationships/tags" Target="../tags/tag967.xml"/><Relationship Id="rId31" Type="http://schemas.openxmlformats.org/officeDocument/2006/relationships/tags" Target="../tags/tag979.xml"/><Relationship Id="rId44" Type="http://schemas.openxmlformats.org/officeDocument/2006/relationships/image" Target="../media/image100.png"/><Relationship Id="rId52" Type="http://schemas.openxmlformats.org/officeDocument/2006/relationships/image" Target="../media/image199.png"/><Relationship Id="rId60" Type="http://schemas.openxmlformats.org/officeDocument/2006/relationships/image" Target="../media/image85.png"/><Relationship Id="rId65" Type="http://schemas.openxmlformats.org/officeDocument/2006/relationships/image" Target="../media/image212.png"/><Relationship Id="rId4" Type="http://schemas.openxmlformats.org/officeDocument/2006/relationships/tags" Target="../tags/tag952.xml"/><Relationship Id="rId9" Type="http://schemas.openxmlformats.org/officeDocument/2006/relationships/tags" Target="../tags/tag957.xml"/><Relationship Id="rId14" Type="http://schemas.openxmlformats.org/officeDocument/2006/relationships/tags" Target="../tags/tag962.xml"/><Relationship Id="rId22" Type="http://schemas.openxmlformats.org/officeDocument/2006/relationships/tags" Target="../tags/tag970.xml"/><Relationship Id="rId27" Type="http://schemas.openxmlformats.org/officeDocument/2006/relationships/tags" Target="../tags/tag975.xml"/><Relationship Id="rId30" Type="http://schemas.openxmlformats.org/officeDocument/2006/relationships/tags" Target="../tags/tag978.xml"/><Relationship Id="rId35" Type="http://schemas.openxmlformats.org/officeDocument/2006/relationships/tags" Target="../tags/tag983.xml"/><Relationship Id="rId43" Type="http://schemas.openxmlformats.org/officeDocument/2006/relationships/image" Target="../media/image99.png"/><Relationship Id="rId48" Type="http://schemas.openxmlformats.org/officeDocument/2006/relationships/image" Target="../media/image196.png"/><Relationship Id="rId56" Type="http://schemas.openxmlformats.org/officeDocument/2006/relationships/image" Target="../media/image204.png"/><Relationship Id="rId64" Type="http://schemas.openxmlformats.org/officeDocument/2006/relationships/image" Target="../media/image68.png"/><Relationship Id="rId8" Type="http://schemas.openxmlformats.org/officeDocument/2006/relationships/tags" Target="../tags/tag956.xml"/><Relationship Id="rId51" Type="http://schemas.openxmlformats.org/officeDocument/2006/relationships/image" Target="../media/image198.png"/><Relationship Id="rId3" Type="http://schemas.openxmlformats.org/officeDocument/2006/relationships/tags" Target="../tags/tag951.xml"/><Relationship Id="rId12" Type="http://schemas.openxmlformats.org/officeDocument/2006/relationships/tags" Target="../tags/tag960.xml"/><Relationship Id="rId17" Type="http://schemas.openxmlformats.org/officeDocument/2006/relationships/tags" Target="../tags/tag965.xml"/><Relationship Id="rId25" Type="http://schemas.openxmlformats.org/officeDocument/2006/relationships/tags" Target="../tags/tag973.xml"/><Relationship Id="rId33" Type="http://schemas.openxmlformats.org/officeDocument/2006/relationships/tags" Target="../tags/tag98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94.png"/><Relationship Id="rId59" Type="http://schemas.openxmlformats.org/officeDocument/2006/relationships/image" Target="../media/image190.png"/><Relationship Id="rId67" Type="http://schemas.openxmlformats.org/officeDocument/2006/relationships/image" Target="../media/image213.png"/><Relationship Id="rId20" Type="http://schemas.openxmlformats.org/officeDocument/2006/relationships/tags" Target="../tags/tag968.xml"/><Relationship Id="rId41" Type="http://schemas.openxmlformats.org/officeDocument/2006/relationships/image" Target="../media/image98.png"/><Relationship Id="rId54" Type="http://schemas.openxmlformats.org/officeDocument/2006/relationships/image" Target="../media/image210.png"/><Relationship Id="rId62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993.xml"/><Relationship Id="rId13" Type="http://schemas.openxmlformats.org/officeDocument/2006/relationships/tags" Target="../tags/tag998.xml"/><Relationship Id="rId18" Type="http://schemas.openxmlformats.org/officeDocument/2006/relationships/image" Target="../media/image85.png"/><Relationship Id="rId26" Type="http://schemas.openxmlformats.org/officeDocument/2006/relationships/image" Target="../media/image100.png"/><Relationship Id="rId3" Type="http://schemas.openxmlformats.org/officeDocument/2006/relationships/tags" Target="../tags/tag988.xml"/><Relationship Id="rId21" Type="http://schemas.openxmlformats.org/officeDocument/2006/relationships/image" Target="../media/image93.png"/><Relationship Id="rId7" Type="http://schemas.openxmlformats.org/officeDocument/2006/relationships/tags" Target="../tags/tag992.xml"/><Relationship Id="rId12" Type="http://schemas.openxmlformats.org/officeDocument/2006/relationships/tags" Target="../tags/tag99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9.png"/><Relationship Id="rId2" Type="http://schemas.openxmlformats.org/officeDocument/2006/relationships/tags" Target="../tags/tag987.xml"/><Relationship Id="rId16" Type="http://schemas.openxmlformats.org/officeDocument/2006/relationships/tags" Target="../tags/tag1001.xml"/><Relationship Id="rId20" Type="http://schemas.openxmlformats.org/officeDocument/2006/relationships/image" Target="../media/image87.png"/><Relationship Id="rId29" Type="http://schemas.openxmlformats.org/officeDocument/2006/relationships/image" Target="../media/image211.png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11" Type="http://schemas.openxmlformats.org/officeDocument/2006/relationships/tags" Target="../tags/tag996.xml"/><Relationship Id="rId24" Type="http://schemas.openxmlformats.org/officeDocument/2006/relationships/image" Target="../media/image94.png"/><Relationship Id="rId5" Type="http://schemas.openxmlformats.org/officeDocument/2006/relationships/tags" Target="../tags/tag990.xml"/><Relationship Id="rId15" Type="http://schemas.openxmlformats.org/officeDocument/2006/relationships/tags" Target="../tags/tag1000.xml"/><Relationship Id="rId23" Type="http://schemas.openxmlformats.org/officeDocument/2006/relationships/image" Target="../media/image98.png"/><Relationship Id="rId28" Type="http://schemas.openxmlformats.org/officeDocument/2006/relationships/image" Target="../media/image204.png"/><Relationship Id="rId10" Type="http://schemas.openxmlformats.org/officeDocument/2006/relationships/tags" Target="../tags/tag995.xml"/><Relationship Id="rId19" Type="http://schemas.openxmlformats.org/officeDocument/2006/relationships/image" Target="../media/image86.png"/><Relationship Id="rId4" Type="http://schemas.openxmlformats.org/officeDocument/2006/relationships/tags" Target="../tags/tag989.xml"/><Relationship Id="rId9" Type="http://schemas.openxmlformats.org/officeDocument/2006/relationships/tags" Target="../tags/tag994.xml"/><Relationship Id="rId14" Type="http://schemas.openxmlformats.org/officeDocument/2006/relationships/tags" Target="../tags/tag999.xml"/><Relationship Id="rId22" Type="http://schemas.openxmlformats.org/officeDocument/2006/relationships/image" Target="../media/image92.png"/><Relationship Id="rId27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9" Type="http://schemas.openxmlformats.org/officeDocument/2006/relationships/tags" Target="../tags/tag1040.xml"/><Relationship Id="rId21" Type="http://schemas.openxmlformats.org/officeDocument/2006/relationships/tags" Target="../tags/tag1022.xml"/><Relationship Id="rId34" Type="http://schemas.openxmlformats.org/officeDocument/2006/relationships/tags" Target="../tags/tag1035.xml"/><Relationship Id="rId42" Type="http://schemas.openxmlformats.org/officeDocument/2006/relationships/tags" Target="../tags/tag1043.xml"/><Relationship Id="rId47" Type="http://schemas.openxmlformats.org/officeDocument/2006/relationships/image" Target="../media/image215.png"/><Relationship Id="rId50" Type="http://schemas.openxmlformats.org/officeDocument/2006/relationships/image" Target="../media/image87.png"/><Relationship Id="rId55" Type="http://schemas.openxmlformats.org/officeDocument/2006/relationships/image" Target="../media/image94.png"/><Relationship Id="rId63" Type="http://schemas.openxmlformats.org/officeDocument/2006/relationships/image" Target="../media/image219.png"/><Relationship Id="rId68" Type="http://schemas.openxmlformats.org/officeDocument/2006/relationships/image" Target="../media/image223.png"/><Relationship Id="rId76" Type="http://schemas.openxmlformats.org/officeDocument/2006/relationships/image" Target="../media/image229.png"/><Relationship Id="rId7" Type="http://schemas.openxmlformats.org/officeDocument/2006/relationships/tags" Target="../tags/tag1008.xml"/><Relationship Id="rId71" Type="http://schemas.openxmlformats.org/officeDocument/2006/relationships/image" Target="../media/image225.png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9" Type="http://schemas.openxmlformats.org/officeDocument/2006/relationships/tags" Target="../tags/tag1030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32" Type="http://schemas.openxmlformats.org/officeDocument/2006/relationships/tags" Target="../tags/tag1033.xml"/><Relationship Id="rId37" Type="http://schemas.openxmlformats.org/officeDocument/2006/relationships/tags" Target="../tags/tag1038.xml"/><Relationship Id="rId40" Type="http://schemas.openxmlformats.org/officeDocument/2006/relationships/tags" Target="../tags/tag1041.xml"/><Relationship Id="rId45" Type="http://schemas.openxmlformats.org/officeDocument/2006/relationships/tags" Target="../tags/tag1046.xml"/><Relationship Id="rId53" Type="http://schemas.openxmlformats.org/officeDocument/2006/relationships/image" Target="../media/image92.png"/><Relationship Id="rId58" Type="http://schemas.openxmlformats.org/officeDocument/2006/relationships/image" Target="../media/image125.png"/><Relationship Id="rId66" Type="http://schemas.openxmlformats.org/officeDocument/2006/relationships/image" Target="../media/image221.png"/><Relationship Id="rId74" Type="http://schemas.openxmlformats.org/officeDocument/2006/relationships/image" Target="../media/image227.png"/><Relationship Id="rId5" Type="http://schemas.openxmlformats.org/officeDocument/2006/relationships/tags" Target="../tags/tag1006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36" Type="http://schemas.openxmlformats.org/officeDocument/2006/relationships/tags" Target="../tags/tag1037.xml"/><Relationship Id="rId49" Type="http://schemas.openxmlformats.org/officeDocument/2006/relationships/image" Target="../media/image86.png"/><Relationship Id="rId57" Type="http://schemas.openxmlformats.org/officeDocument/2006/relationships/image" Target="../media/image100.png"/><Relationship Id="rId61" Type="http://schemas.openxmlformats.org/officeDocument/2006/relationships/image" Target="../media/image217.png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tags" Target="../tags/tag1032.xml"/><Relationship Id="rId44" Type="http://schemas.openxmlformats.org/officeDocument/2006/relationships/tags" Target="../tags/tag1045.xml"/><Relationship Id="rId52" Type="http://schemas.openxmlformats.org/officeDocument/2006/relationships/image" Target="../media/image93.png"/><Relationship Id="rId60" Type="http://schemas.openxmlformats.org/officeDocument/2006/relationships/image" Target="../media/image211.png"/><Relationship Id="rId65" Type="http://schemas.openxmlformats.org/officeDocument/2006/relationships/image" Target="../media/image26.png"/><Relationship Id="rId73" Type="http://schemas.openxmlformats.org/officeDocument/2006/relationships/image" Target="../media/image182.png"/><Relationship Id="rId78" Type="http://schemas.openxmlformats.org/officeDocument/2006/relationships/image" Target="../media/image231.png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Relationship Id="rId35" Type="http://schemas.openxmlformats.org/officeDocument/2006/relationships/tags" Target="../tags/tag1036.xml"/><Relationship Id="rId43" Type="http://schemas.openxmlformats.org/officeDocument/2006/relationships/tags" Target="../tags/tag1044.xml"/><Relationship Id="rId48" Type="http://schemas.openxmlformats.org/officeDocument/2006/relationships/image" Target="../media/image85.png"/><Relationship Id="rId56" Type="http://schemas.openxmlformats.org/officeDocument/2006/relationships/image" Target="../media/image99.png"/><Relationship Id="rId64" Type="http://schemas.openxmlformats.org/officeDocument/2006/relationships/image" Target="../media/image220.png"/><Relationship Id="rId69" Type="http://schemas.openxmlformats.org/officeDocument/2006/relationships/image" Target="../media/image42.png"/><Relationship Id="rId77" Type="http://schemas.openxmlformats.org/officeDocument/2006/relationships/image" Target="../media/image230.png"/><Relationship Id="rId8" Type="http://schemas.openxmlformats.org/officeDocument/2006/relationships/tags" Target="../tags/tag1009.xml"/><Relationship Id="rId51" Type="http://schemas.openxmlformats.org/officeDocument/2006/relationships/image" Target="../media/image216.png"/><Relationship Id="rId72" Type="http://schemas.openxmlformats.org/officeDocument/2006/relationships/image" Target="../media/image226.png"/><Relationship Id="rId3" Type="http://schemas.openxmlformats.org/officeDocument/2006/relationships/tags" Target="../tags/tag1004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33" Type="http://schemas.openxmlformats.org/officeDocument/2006/relationships/tags" Target="../tags/tag1034.xml"/><Relationship Id="rId38" Type="http://schemas.openxmlformats.org/officeDocument/2006/relationships/tags" Target="../tags/tag1039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04.png"/><Relationship Id="rId67" Type="http://schemas.openxmlformats.org/officeDocument/2006/relationships/image" Target="../media/image222.png"/><Relationship Id="rId20" Type="http://schemas.openxmlformats.org/officeDocument/2006/relationships/tags" Target="../tags/tag1021.xml"/><Relationship Id="rId41" Type="http://schemas.openxmlformats.org/officeDocument/2006/relationships/tags" Target="../tags/tag1042.xml"/><Relationship Id="rId54" Type="http://schemas.openxmlformats.org/officeDocument/2006/relationships/image" Target="../media/image98.png"/><Relationship Id="rId62" Type="http://schemas.openxmlformats.org/officeDocument/2006/relationships/image" Target="../media/image218.png"/><Relationship Id="rId70" Type="http://schemas.openxmlformats.org/officeDocument/2006/relationships/image" Target="../media/image224.png"/><Relationship Id="rId75" Type="http://schemas.openxmlformats.org/officeDocument/2006/relationships/image" Target="../media/image228.png"/><Relationship Id="rId1" Type="http://schemas.openxmlformats.org/officeDocument/2006/relationships/tags" Target="../tags/tag1002.xml"/><Relationship Id="rId6" Type="http://schemas.openxmlformats.org/officeDocument/2006/relationships/tags" Target="../tags/tag100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5.png"/><Relationship Id="rId3" Type="http://schemas.openxmlformats.org/officeDocument/2006/relationships/tags" Target="../tags/tag1049.xml"/><Relationship Id="rId7" Type="http://schemas.openxmlformats.org/officeDocument/2006/relationships/tags" Target="../tags/tag1053.xml"/><Relationship Id="rId12" Type="http://schemas.openxmlformats.org/officeDocument/2006/relationships/image" Target="../media/image96.png"/><Relationship Id="rId2" Type="http://schemas.openxmlformats.org/officeDocument/2006/relationships/tags" Target="../tags/tag1048.xml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1" Type="http://schemas.openxmlformats.org/officeDocument/2006/relationships/image" Target="../media/image98.png"/><Relationship Id="rId5" Type="http://schemas.openxmlformats.org/officeDocument/2006/relationships/tags" Target="../tags/tag1051.xml"/><Relationship Id="rId10" Type="http://schemas.openxmlformats.org/officeDocument/2006/relationships/image" Target="../media/image92.png"/><Relationship Id="rId4" Type="http://schemas.openxmlformats.org/officeDocument/2006/relationships/tags" Target="../tags/tag1050.xml"/><Relationship Id="rId9" Type="http://schemas.openxmlformats.org/officeDocument/2006/relationships/image" Target="../media/image93.png"/><Relationship Id="rId14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8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40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31.png"/><Relationship Id="rId38" Type="http://schemas.openxmlformats.org/officeDocument/2006/relationships/image" Target="../media/image27.png"/><Relationship Id="rId46" Type="http://schemas.openxmlformats.org/officeDocument/2006/relationships/image" Target="../media/image46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35.png"/><Relationship Id="rId41" Type="http://schemas.openxmlformats.org/officeDocument/2006/relationships/image" Target="../media/image3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30.pn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45" Type="http://schemas.openxmlformats.org/officeDocument/2006/relationships/image" Target="../media/image45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24.png"/><Relationship Id="rId36" Type="http://schemas.openxmlformats.org/officeDocument/2006/relationships/image" Target="../media/image25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39.png"/><Relationship Id="rId44" Type="http://schemas.openxmlformats.org/officeDocument/2006/relationships/image" Target="../media/image44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23.png"/><Relationship Id="rId30" Type="http://schemas.openxmlformats.org/officeDocument/2006/relationships/image" Target="../media/image38.png"/><Relationship Id="rId35" Type="http://schemas.openxmlformats.org/officeDocument/2006/relationships/image" Target="../media/image41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25.png"/><Relationship Id="rId39" Type="http://schemas.openxmlformats.org/officeDocument/2006/relationships/image" Target="../media/image35.png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34" Type="http://schemas.openxmlformats.org/officeDocument/2006/relationships/image" Target="../media/image45.png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24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image" Target="../media/image28.png"/><Relationship Id="rId41" Type="http://schemas.openxmlformats.org/officeDocument/2006/relationships/image" Target="../media/image39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23.png"/><Relationship Id="rId32" Type="http://schemas.openxmlformats.org/officeDocument/2006/relationships/image" Target="../media/image43.png"/><Relationship Id="rId37" Type="http://schemas.openxmlformats.org/officeDocument/2006/relationships/image" Target="../media/image42.png"/><Relationship Id="rId40" Type="http://schemas.openxmlformats.org/officeDocument/2006/relationships/image" Target="../media/image38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7.png"/><Relationship Id="rId36" Type="http://schemas.openxmlformats.org/officeDocument/2006/relationships/image" Target="../media/image40.png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image" Target="../media/image32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23.png"/><Relationship Id="rId39" Type="http://schemas.openxmlformats.org/officeDocument/2006/relationships/image" Target="../media/image45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50.png"/><Relationship Id="rId42" Type="http://schemas.openxmlformats.org/officeDocument/2006/relationships/image" Target="../media/image46.png"/><Relationship Id="rId47" Type="http://schemas.openxmlformats.org/officeDocument/2006/relationships/image" Target="../media/image53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2.png"/><Relationship Id="rId38" Type="http://schemas.openxmlformats.org/officeDocument/2006/relationships/image" Target="../media/image44.png"/><Relationship Id="rId46" Type="http://schemas.openxmlformats.org/officeDocument/2006/relationships/image" Target="../media/image39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26.png"/><Relationship Id="rId41" Type="http://schemas.openxmlformats.org/officeDocument/2006/relationships/image" Target="../media/image32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29.png"/><Relationship Id="rId37" Type="http://schemas.openxmlformats.org/officeDocument/2006/relationships/image" Target="../media/image43.png"/><Relationship Id="rId40" Type="http://schemas.openxmlformats.org/officeDocument/2006/relationships/image" Target="../media/image49.png"/><Relationship Id="rId45" Type="http://schemas.openxmlformats.org/officeDocument/2006/relationships/image" Target="../media/image38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image" Target="../media/image25.png"/><Relationship Id="rId36" Type="http://schemas.openxmlformats.org/officeDocument/2006/relationships/image" Target="../media/image52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28.png"/><Relationship Id="rId44" Type="http://schemas.openxmlformats.org/officeDocument/2006/relationships/image" Target="../media/image35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51.png"/><Relationship Id="rId43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25.png"/><Relationship Id="rId39" Type="http://schemas.openxmlformats.org/officeDocument/2006/relationships/image" Target="../media/image32.png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image" Target="../media/image52.png"/><Relationship Id="rId42" Type="http://schemas.openxmlformats.org/officeDocument/2006/relationships/image" Target="../media/image53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24.png"/><Relationship Id="rId33" Type="http://schemas.openxmlformats.org/officeDocument/2006/relationships/image" Target="../media/image51.png"/><Relationship Id="rId38" Type="http://schemas.openxmlformats.org/officeDocument/2006/relationships/image" Target="../media/image49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23.png"/><Relationship Id="rId32" Type="http://schemas.openxmlformats.org/officeDocument/2006/relationships/image" Target="../media/image50.png"/><Relationship Id="rId37" Type="http://schemas.openxmlformats.org/officeDocument/2006/relationships/image" Target="../media/image45.png"/><Relationship Id="rId40" Type="http://schemas.openxmlformats.org/officeDocument/2006/relationships/image" Target="../media/image46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7.png"/><Relationship Id="rId36" Type="http://schemas.openxmlformats.org/officeDocument/2006/relationships/image" Target="../media/image44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42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43.pn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27.png"/><Relationship Id="rId39" Type="http://schemas.openxmlformats.org/officeDocument/2006/relationships/image" Target="../media/image55.png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image" Target="../media/image43.png"/><Relationship Id="rId42" Type="http://schemas.openxmlformats.org/officeDocument/2006/relationships/image" Target="../media/image46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6.png"/><Relationship Id="rId33" Type="http://schemas.openxmlformats.org/officeDocument/2006/relationships/image" Target="../media/image52.png"/><Relationship Id="rId38" Type="http://schemas.openxmlformats.org/officeDocument/2006/relationships/image" Target="../media/image54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image" Target="../media/image53.png"/><Relationship Id="rId41" Type="http://schemas.openxmlformats.org/officeDocument/2006/relationships/image" Target="../media/image32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25.png"/><Relationship Id="rId32" Type="http://schemas.openxmlformats.org/officeDocument/2006/relationships/image" Target="../media/image51.png"/><Relationship Id="rId37" Type="http://schemas.openxmlformats.org/officeDocument/2006/relationships/image" Target="../media/image49.png"/><Relationship Id="rId40" Type="http://schemas.openxmlformats.org/officeDocument/2006/relationships/image" Target="../media/image56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50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image" Target="../media/image28.png"/><Relationship Id="rId30" Type="http://schemas.openxmlformats.org/officeDocument/2006/relationships/image" Target="../media/image42.png"/><Relationship Id="rId35" Type="http://schemas.openxmlformats.org/officeDocument/2006/relationships/image" Target="../media/image44.png"/><Relationship Id="rId4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E395-C73A-4516-9C64-7CDE1DCAC399}" type="slidenum">
              <a:rPr lang="en-US"/>
              <a:pPr/>
              <a:t>1</a:t>
            </a:fld>
            <a:endParaRPr lang="en-US"/>
          </a:p>
        </p:txBody>
      </p:sp>
      <p:sp>
        <p:nvSpPr>
          <p:cNvPr id="11520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Stirling’s Formula</a:t>
            </a:r>
          </a:p>
        </p:txBody>
      </p:sp>
      <p:sp>
        <p:nvSpPr>
          <p:cNvPr id="1152003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2004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6D06-B568-4206-8556-77B257323D68}" type="slidenum">
              <a:rPr lang="en-US"/>
              <a:pPr/>
              <a:t>10</a:t>
            </a:fld>
            <a:endParaRPr lang="en-US"/>
          </a:p>
        </p:txBody>
      </p:sp>
      <p:sp>
        <p:nvSpPr>
          <p:cNvPr id="1030146" name="Line 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0147" name="Group 3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030148" name="Picture 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0149" name="Rectangle 5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150" name="Group 6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030151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0152" name="Rectangle 8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156" name="AutoShape 12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7" name="Freeform 13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58" name="AutoShape 14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9" name="Rectangle 15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0" name="Rectangle 16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1" name="AutoShape 17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2" name="Line 18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3" name="Line 19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4" name="Line 20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5" name="Line 21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6" name="Freeform 22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7" name="Line 23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8" name="Freeform 24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69" name="Freeform 25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0" name="Line 26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1" name="Line 27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2" name="Line 28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3" name="Line 29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4" name="Line 30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75" name="Line 31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7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7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78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79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180" name="Line 36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8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183" name="Freeform 39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84" name="Freeform 4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85" name="Freeform 4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86" name="Line 42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8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0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191" name="Line 47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92" name="Line 48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9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0194" name="Group 50"/>
          <p:cNvGrpSpPr>
            <a:grpSpLocks/>
          </p:cNvGrpSpPr>
          <p:nvPr/>
        </p:nvGrpSpPr>
        <p:grpSpPr bwMode="auto">
          <a:xfrm>
            <a:off x="6215063" y="4648200"/>
            <a:ext cx="2770187" cy="457200"/>
            <a:chOff x="3915" y="2928"/>
            <a:chExt cx="1745" cy="288"/>
          </a:xfrm>
        </p:grpSpPr>
        <p:pic>
          <p:nvPicPr>
            <p:cNvPr id="1030195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986"/>
              <a:ext cx="1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0196" name="Rectangle 52"/>
            <p:cNvSpPr>
              <a:spLocks noChangeArrowheads="1"/>
            </p:cNvSpPr>
            <p:nvPr/>
          </p:nvSpPr>
          <p:spPr bwMode="auto">
            <a:xfrm>
              <a:off x="3915" y="2928"/>
              <a:ext cx="174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197" name="Freeform 53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98" name="Line 54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99" name="Line 55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00" name="Line 56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01" name="Rectangle 57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202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76200"/>
            <a:ext cx="12477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3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219075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4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76200"/>
            <a:ext cx="211455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5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228600"/>
            <a:ext cx="103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6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460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7" name="Picture 6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931863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8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838200"/>
            <a:ext cx="852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209" name="Picture 6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49313"/>
            <a:ext cx="1141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210" name="AutoShape 66"/>
          <p:cNvSpPr>
            <a:spLocks/>
          </p:cNvSpPr>
          <p:nvPr/>
        </p:nvSpPr>
        <p:spPr bwMode="auto">
          <a:xfrm rot="-5400000">
            <a:off x="2675732" y="207169"/>
            <a:ext cx="228600" cy="712787"/>
          </a:xfrm>
          <a:prstGeom prst="leftBrace">
            <a:avLst>
              <a:gd name="adj1" fmla="val 25984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1" name="AutoShape 67"/>
          <p:cNvSpPr>
            <a:spLocks/>
          </p:cNvSpPr>
          <p:nvPr/>
        </p:nvSpPr>
        <p:spPr bwMode="auto">
          <a:xfrm rot="5400000" flipV="1">
            <a:off x="3263107" y="-5556"/>
            <a:ext cx="182562" cy="374650"/>
          </a:xfrm>
          <a:prstGeom prst="leftBrace">
            <a:avLst>
              <a:gd name="adj1" fmla="val 17101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212" name="Picture 6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213" name="Line 6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14" name="Rectangle 70"/>
          <p:cNvSpPr>
            <a:spLocks noChangeArrowheads="1"/>
          </p:cNvSpPr>
          <p:nvPr/>
        </p:nvSpPr>
        <p:spPr bwMode="auto">
          <a:xfrm>
            <a:off x="6334125" y="190500"/>
            <a:ext cx="1123950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5" name="Rectangle 71"/>
          <p:cNvSpPr>
            <a:spLocks noChangeArrowheads="1"/>
          </p:cNvSpPr>
          <p:nvPr/>
        </p:nvSpPr>
        <p:spPr bwMode="auto">
          <a:xfrm>
            <a:off x="4487863" y="190500"/>
            <a:ext cx="1114425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6" name="Rectangle 72"/>
          <p:cNvSpPr>
            <a:spLocks noChangeArrowheads="1"/>
          </p:cNvSpPr>
          <p:nvPr/>
        </p:nvSpPr>
        <p:spPr bwMode="auto">
          <a:xfrm>
            <a:off x="4679950" y="793750"/>
            <a:ext cx="914400" cy="3746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7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8" name="Rectangle 7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10" grpId="0" animBg="1"/>
      <p:bldP spid="1030210" grpId="1" animBg="1"/>
      <p:bldP spid="1030211" grpId="0" animBg="1"/>
      <p:bldP spid="1030211" grpId="1" animBg="1"/>
      <p:bldP spid="1030214" grpId="0" animBg="1"/>
      <p:bldP spid="1030214" grpId="1" animBg="1"/>
      <p:bldP spid="1030215" grpId="0" animBg="1"/>
      <p:bldP spid="10302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D26B-BC5D-46C8-ABFA-28B80D66211D}" type="slidenum">
              <a:rPr lang="en-US"/>
              <a:pPr/>
              <a:t>11</a:t>
            </a:fld>
            <a:endParaRPr lang="en-US"/>
          </a:p>
        </p:txBody>
      </p:sp>
      <p:sp>
        <p:nvSpPr>
          <p:cNvPr id="1031170" name="Line 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171" name="Group 3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031172" name="Picture 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1173" name="Rectangle 5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174" name="Group 6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031175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1176" name="Rectangle 8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117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17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17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180" name="AutoShape 12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1" name="Freeform 13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2" name="AutoShape 14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3" name="Rectangle 15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4" name="Rectangle 16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5" name="AutoShape 17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6" name="Line 18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7" name="Line 19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8" name="Line 20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89" name="Line 21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0" name="Freeform 22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1" name="Line 23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2" name="Freeform 24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3" name="Freeform 25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4" name="Line 26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5" name="Line 27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6" name="Line 28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7" name="Line 29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8" name="Line 30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9" name="Line 31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20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01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0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0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04" name="Line 36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20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0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07" name="Freeform 39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08" name="Freeform 4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09" name="Freeform 4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0" name="Line 42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21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1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1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1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15" name="Line 47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6" name="Line 48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21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1218" name="Group 50"/>
          <p:cNvGrpSpPr>
            <a:grpSpLocks/>
          </p:cNvGrpSpPr>
          <p:nvPr/>
        </p:nvGrpSpPr>
        <p:grpSpPr bwMode="auto">
          <a:xfrm>
            <a:off x="6215063" y="4648200"/>
            <a:ext cx="2770187" cy="457200"/>
            <a:chOff x="3915" y="2928"/>
            <a:chExt cx="1745" cy="288"/>
          </a:xfrm>
        </p:grpSpPr>
        <p:pic>
          <p:nvPicPr>
            <p:cNvPr id="1031219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986"/>
              <a:ext cx="1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1220" name="Rectangle 52"/>
            <p:cNvSpPr>
              <a:spLocks noChangeArrowheads="1"/>
            </p:cNvSpPr>
            <p:nvPr/>
          </p:nvSpPr>
          <p:spPr bwMode="auto">
            <a:xfrm>
              <a:off x="3915" y="2928"/>
              <a:ext cx="174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221" name="Freeform 53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22" name="Line 54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23" name="Line 55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24" name="Line 56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25" name="Rectangle 57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226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76200"/>
            <a:ext cx="12477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1227" name="Group 59"/>
          <p:cNvGrpSpPr>
            <a:grpSpLocks/>
          </p:cNvGrpSpPr>
          <p:nvPr/>
        </p:nvGrpSpPr>
        <p:grpSpPr bwMode="auto">
          <a:xfrm>
            <a:off x="2233613" y="219075"/>
            <a:ext cx="2146300" cy="304800"/>
            <a:chOff x="2967" y="528"/>
            <a:chExt cx="1352" cy="192"/>
          </a:xfrm>
        </p:grpSpPr>
        <p:pic>
          <p:nvPicPr>
            <p:cNvPr id="1031228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528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229" name="Picture 6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35"/>
              <a:ext cx="7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230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73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31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931863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1232" name="Group 64"/>
          <p:cNvGrpSpPr>
            <a:grpSpLocks/>
          </p:cNvGrpSpPr>
          <p:nvPr/>
        </p:nvGrpSpPr>
        <p:grpSpPr bwMode="auto">
          <a:xfrm>
            <a:off x="4710113" y="838200"/>
            <a:ext cx="2146300" cy="304800"/>
            <a:chOff x="2967" y="528"/>
            <a:chExt cx="1352" cy="192"/>
          </a:xfrm>
        </p:grpSpPr>
        <p:pic>
          <p:nvPicPr>
            <p:cNvPr id="1031233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528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234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35"/>
              <a:ext cx="7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235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36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431">
            <a:off x="1524000" y="126523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37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8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36292E-7 L -0.25243 -0.087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43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541E-6 L -0.26666 -0.0887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1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031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FEFF-EBAF-45E2-BB6E-12E964FA792E}" type="slidenum">
              <a:rPr lang="en-US"/>
              <a:pPr/>
              <a:t>12</a:t>
            </a:fld>
            <a:endParaRPr lang="en-US"/>
          </a:p>
        </p:txBody>
      </p:sp>
      <p:sp>
        <p:nvSpPr>
          <p:cNvPr id="1143810" name="Line 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3811" name="Group 3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143812" name="Picture 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3813" name="Rectangle 5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3814" name="Group 6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143815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3816" name="Rectangle 8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4381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20" name="AutoShape 12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1" name="Freeform 13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22" name="AutoShape 14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3" name="Rectangle 15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4" name="Rectangle 16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5" name="AutoShape 17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28" name="Line 20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0" name="Freeform 22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1" name="Line 23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2" name="Freeform 24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3" name="Freeform 25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39" name="Line 31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384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41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4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4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44" name="Line 36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384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4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47" name="Freeform 39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48" name="Freeform 4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49" name="Freeform 4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50" name="Line 42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385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5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5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5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55" name="Line 47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56" name="Line 48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385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3858" name="Group 50"/>
          <p:cNvGrpSpPr>
            <a:grpSpLocks/>
          </p:cNvGrpSpPr>
          <p:nvPr/>
        </p:nvGrpSpPr>
        <p:grpSpPr bwMode="auto">
          <a:xfrm>
            <a:off x="6215063" y="4648200"/>
            <a:ext cx="2770187" cy="457200"/>
            <a:chOff x="3915" y="2928"/>
            <a:chExt cx="1745" cy="288"/>
          </a:xfrm>
        </p:grpSpPr>
        <p:pic>
          <p:nvPicPr>
            <p:cNvPr id="1143859" name="Picture 5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986"/>
              <a:ext cx="1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3860" name="Rectangle 52"/>
            <p:cNvSpPr>
              <a:spLocks noChangeArrowheads="1"/>
            </p:cNvSpPr>
            <p:nvPr/>
          </p:nvSpPr>
          <p:spPr bwMode="auto">
            <a:xfrm>
              <a:off x="3915" y="2928"/>
              <a:ext cx="174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3861" name="Freeform 53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62" name="Line 54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63" name="Line 55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64" name="Line 56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3865" name="Rectangle 57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3866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76200"/>
            <a:ext cx="12477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67" name="Picture 59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3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68" name="Rectangle 60"/>
          <p:cNvSpPr>
            <a:spLocks noChangeArrowheads="1"/>
          </p:cNvSpPr>
          <p:nvPr/>
        </p:nvSpPr>
        <p:spPr bwMode="auto">
          <a:xfrm>
            <a:off x="53975" y="1379538"/>
            <a:ext cx="14620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3869" name="Group 61"/>
          <p:cNvGrpSpPr>
            <a:grpSpLocks/>
          </p:cNvGrpSpPr>
          <p:nvPr/>
        </p:nvGrpSpPr>
        <p:grpSpPr bwMode="auto">
          <a:xfrm>
            <a:off x="2233613" y="219075"/>
            <a:ext cx="2146300" cy="304800"/>
            <a:chOff x="2967" y="528"/>
            <a:chExt cx="1352" cy="192"/>
          </a:xfrm>
        </p:grpSpPr>
        <p:pic>
          <p:nvPicPr>
            <p:cNvPr id="1143870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528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71" name="Picture 6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35"/>
              <a:ext cx="7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3872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73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3873" name="Group 65"/>
          <p:cNvGrpSpPr>
            <a:grpSpLocks/>
          </p:cNvGrpSpPr>
          <p:nvPr/>
        </p:nvGrpSpPr>
        <p:grpSpPr bwMode="auto">
          <a:xfrm>
            <a:off x="2228850" y="868363"/>
            <a:ext cx="1463675" cy="304800"/>
            <a:chOff x="1404" y="234"/>
            <a:chExt cx="922" cy="192"/>
          </a:xfrm>
        </p:grpSpPr>
        <p:pic>
          <p:nvPicPr>
            <p:cNvPr id="1143874" name="Picture 6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34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75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293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3876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77" name="Rectangle 69"/>
          <p:cNvSpPr>
            <a:spLocks noChangeArrowheads="1"/>
          </p:cNvSpPr>
          <p:nvPr/>
        </p:nvSpPr>
        <p:spPr bwMode="auto">
          <a:xfrm>
            <a:off x="2201863" y="931863"/>
            <a:ext cx="209550" cy="209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78" name="Rectangle 70"/>
          <p:cNvSpPr>
            <a:spLocks noChangeArrowheads="1"/>
          </p:cNvSpPr>
          <p:nvPr/>
        </p:nvSpPr>
        <p:spPr bwMode="auto">
          <a:xfrm>
            <a:off x="2819400" y="931863"/>
            <a:ext cx="209550" cy="209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79" name="Rectangle 71"/>
          <p:cNvSpPr>
            <a:spLocks noChangeArrowheads="1"/>
          </p:cNvSpPr>
          <p:nvPr/>
        </p:nvSpPr>
        <p:spPr bwMode="auto">
          <a:xfrm>
            <a:off x="3500438" y="931863"/>
            <a:ext cx="201612" cy="1920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3880" name="Picture 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431">
            <a:off x="1524000" y="126523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3881" name="Group 73"/>
          <p:cNvGrpSpPr>
            <a:grpSpLocks/>
          </p:cNvGrpSpPr>
          <p:nvPr/>
        </p:nvGrpSpPr>
        <p:grpSpPr bwMode="auto">
          <a:xfrm>
            <a:off x="3733800" y="822325"/>
            <a:ext cx="852488" cy="400050"/>
            <a:chOff x="2352" y="518"/>
            <a:chExt cx="537" cy="252"/>
          </a:xfrm>
        </p:grpSpPr>
        <p:pic>
          <p:nvPicPr>
            <p:cNvPr id="1143882" name="Picture 74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2" y="528"/>
              <a:ext cx="4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83" name="Picture 7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518"/>
              <a:ext cx="485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3884" name="Picture 7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50"/>
              <a:ext cx="4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43885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86" name="Rectangle 7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87" name="Rectangle 79"/>
          <p:cNvSpPr>
            <a:spLocks noChangeArrowheads="1"/>
          </p:cNvSpPr>
          <p:nvPr/>
        </p:nvSpPr>
        <p:spPr bwMode="auto">
          <a:xfrm>
            <a:off x="4405313" y="812800"/>
            <a:ext cx="192087" cy="165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3888" name="Picture 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94932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89" name="Line 81"/>
          <p:cNvSpPr>
            <a:spLocks noChangeShapeType="1"/>
          </p:cNvSpPr>
          <p:nvPr/>
        </p:nvSpPr>
        <p:spPr bwMode="auto">
          <a:xfrm flipV="1">
            <a:off x="1524000" y="985838"/>
            <a:ext cx="3509963" cy="547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3890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152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91" name="Picture 8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8397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92" name="Picture 8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8397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93" name="Rectangle 85"/>
          <p:cNvSpPr>
            <a:spLocks noChangeArrowheads="1"/>
          </p:cNvSpPr>
          <p:nvPr/>
        </p:nvSpPr>
        <p:spPr bwMode="auto">
          <a:xfrm>
            <a:off x="5164138" y="904875"/>
            <a:ext cx="228600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94" name="Rectangle 86"/>
          <p:cNvSpPr>
            <a:spLocks noChangeArrowheads="1"/>
          </p:cNvSpPr>
          <p:nvPr/>
        </p:nvSpPr>
        <p:spPr bwMode="auto">
          <a:xfrm>
            <a:off x="5791200" y="904875"/>
            <a:ext cx="228600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95" name="Rectangle 87"/>
          <p:cNvSpPr>
            <a:spLocks noChangeArrowheads="1"/>
          </p:cNvSpPr>
          <p:nvPr/>
        </p:nvSpPr>
        <p:spPr bwMode="auto">
          <a:xfrm>
            <a:off x="6489700" y="904875"/>
            <a:ext cx="228600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3896" name="Picture 8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9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897" name="Rectangle 89"/>
          <p:cNvSpPr>
            <a:spLocks noChangeArrowheads="1"/>
          </p:cNvSpPr>
          <p:nvPr/>
        </p:nvSpPr>
        <p:spPr bwMode="auto">
          <a:xfrm>
            <a:off x="4422775" y="1004888"/>
            <a:ext cx="146050" cy="219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3898" name="Picture 9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8397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899" name="Picture 9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839788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900" name="Picture 9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8397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3901" name="Rectangle 93"/>
          <p:cNvSpPr>
            <a:spLocks noChangeArrowheads="1"/>
          </p:cNvSpPr>
          <p:nvPr/>
        </p:nvSpPr>
        <p:spPr bwMode="auto">
          <a:xfrm>
            <a:off x="7294563" y="830263"/>
            <a:ext cx="182562" cy="265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902" name="Rectangle 94"/>
          <p:cNvSpPr>
            <a:spLocks noChangeArrowheads="1"/>
          </p:cNvSpPr>
          <p:nvPr/>
        </p:nvSpPr>
        <p:spPr bwMode="auto">
          <a:xfrm>
            <a:off x="7915275" y="830263"/>
            <a:ext cx="182563" cy="265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903" name="Rectangle 95"/>
          <p:cNvSpPr>
            <a:spLocks noChangeArrowheads="1"/>
          </p:cNvSpPr>
          <p:nvPr/>
        </p:nvSpPr>
        <p:spPr bwMode="auto">
          <a:xfrm>
            <a:off x="8601075" y="830263"/>
            <a:ext cx="182563" cy="265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904" name="Rectangle 96"/>
          <p:cNvSpPr>
            <a:spLocks noChangeArrowheads="1"/>
          </p:cNvSpPr>
          <p:nvPr/>
        </p:nvSpPr>
        <p:spPr bwMode="auto">
          <a:xfrm>
            <a:off x="5054600" y="793750"/>
            <a:ext cx="3838575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4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4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4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4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4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4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3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3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4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4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4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14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68" grpId="0" animBg="1"/>
      <p:bldP spid="1143877" grpId="0" animBg="1"/>
      <p:bldP spid="1143877" grpId="1" animBg="1"/>
      <p:bldP spid="1143878" grpId="0" animBg="1"/>
      <p:bldP spid="1143878" grpId="1" animBg="1"/>
      <p:bldP spid="1143879" grpId="0" animBg="1"/>
      <p:bldP spid="1143879" grpId="1" animBg="1"/>
      <p:bldP spid="1143887" grpId="0" animBg="1"/>
      <p:bldP spid="1143887" grpId="1" animBg="1"/>
      <p:bldP spid="1143889" grpId="0" animBg="1"/>
      <p:bldP spid="1143893" grpId="0" animBg="1"/>
      <p:bldP spid="1143893" grpId="1" animBg="1"/>
      <p:bldP spid="1143894" grpId="0" animBg="1"/>
      <p:bldP spid="1143894" grpId="1" animBg="1"/>
      <p:bldP spid="1143895" grpId="0" animBg="1"/>
      <p:bldP spid="1143895" grpId="1" animBg="1"/>
      <p:bldP spid="1143897" grpId="0" animBg="1"/>
      <p:bldP spid="1143897" grpId="1" animBg="1"/>
      <p:bldP spid="1143901" grpId="0" animBg="1"/>
      <p:bldP spid="1143901" grpId="1" animBg="1"/>
      <p:bldP spid="1143902" grpId="0" animBg="1"/>
      <p:bldP spid="1143902" grpId="1" animBg="1"/>
      <p:bldP spid="1143903" grpId="0" animBg="1"/>
      <p:bldP spid="1143903" grpId="1" animBg="1"/>
      <p:bldP spid="11439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94300-91A1-4209-94AC-656ED36AA8FF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144834" name="Group 2"/>
          <p:cNvGrpSpPr>
            <a:grpSpLocks/>
          </p:cNvGrpSpPr>
          <p:nvPr/>
        </p:nvGrpSpPr>
        <p:grpSpPr bwMode="auto">
          <a:xfrm>
            <a:off x="3733800" y="822325"/>
            <a:ext cx="852488" cy="400050"/>
            <a:chOff x="2352" y="518"/>
            <a:chExt cx="537" cy="252"/>
          </a:xfrm>
        </p:grpSpPr>
        <p:pic>
          <p:nvPicPr>
            <p:cNvPr id="1144835" name="Picture 3" descr="txp_fig"/>
            <p:cNvPicPr preferRelativeResize="0">
              <a:picLocks noChangeArrowheads="1"/>
            </p:cNvPicPr>
            <p:nvPr>
              <p:custDataLst>
                <p:tags r:id="rId5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52" y="528"/>
              <a:ext cx="4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36" name="Picture 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518"/>
              <a:ext cx="485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4837" name="Picture 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50"/>
              <a:ext cx="4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44838" name="Group 6"/>
          <p:cNvGrpSpPr>
            <a:grpSpLocks/>
          </p:cNvGrpSpPr>
          <p:nvPr/>
        </p:nvGrpSpPr>
        <p:grpSpPr bwMode="auto">
          <a:xfrm>
            <a:off x="209550" y="5694363"/>
            <a:ext cx="2011363" cy="311150"/>
            <a:chOff x="132" y="3587"/>
            <a:chExt cx="1267" cy="196"/>
          </a:xfrm>
        </p:grpSpPr>
        <p:pic>
          <p:nvPicPr>
            <p:cNvPr id="1144839" name="Picture 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" y="3610"/>
              <a:ext cx="123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4840" name="Rectangle 8"/>
            <p:cNvSpPr>
              <a:spLocks noChangeArrowheads="1"/>
            </p:cNvSpPr>
            <p:nvPr/>
          </p:nvSpPr>
          <p:spPr bwMode="auto">
            <a:xfrm>
              <a:off x="132" y="3587"/>
              <a:ext cx="1267" cy="1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4841" name="Line 9"/>
          <p:cNvSpPr>
            <a:spLocks noChangeShapeType="1"/>
          </p:cNvSpPr>
          <p:nvPr/>
        </p:nvSpPr>
        <p:spPr bwMode="auto">
          <a:xfrm flipV="1">
            <a:off x="1219200" y="4743450"/>
            <a:ext cx="457200" cy="941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42" name="Rectangle 10"/>
          <p:cNvSpPr>
            <a:spLocks noChangeArrowheads="1"/>
          </p:cNvSpPr>
          <p:nvPr/>
        </p:nvSpPr>
        <p:spPr bwMode="auto">
          <a:xfrm>
            <a:off x="392113" y="4249738"/>
            <a:ext cx="7834312" cy="47466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484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876800"/>
            <a:ext cx="31623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844" name="Rectangle 12"/>
          <p:cNvSpPr>
            <a:spLocks noChangeArrowheads="1"/>
          </p:cNvSpPr>
          <p:nvPr/>
        </p:nvSpPr>
        <p:spPr bwMode="auto">
          <a:xfrm>
            <a:off x="5337175" y="4852988"/>
            <a:ext cx="3244850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45" name="Rectangle 13"/>
          <p:cNvSpPr>
            <a:spLocks noChangeArrowheads="1"/>
          </p:cNvSpPr>
          <p:nvPr/>
        </p:nvSpPr>
        <p:spPr bwMode="auto">
          <a:xfrm>
            <a:off x="255588" y="3390900"/>
            <a:ext cx="3884612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4846" name="Group 14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144847" name="Picture 1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4848" name="Rectangle 16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4849" name="Group 17"/>
          <p:cNvGrpSpPr>
            <a:grpSpLocks/>
          </p:cNvGrpSpPr>
          <p:nvPr/>
        </p:nvGrpSpPr>
        <p:grpSpPr bwMode="auto">
          <a:xfrm>
            <a:off x="282575" y="3427413"/>
            <a:ext cx="3832225" cy="306387"/>
            <a:chOff x="178" y="2159"/>
            <a:chExt cx="2414" cy="193"/>
          </a:xfrm>
        </p:grpSpPr>
        <p:pic>
          <p:nvPicPr>
            <p:cNvPr id="1144850" name="Picture 1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1" name="Picture 1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160"/>
              <a:ext cx="9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2" name="Picture 2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159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3" name="Picture 2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4" name="Picture 2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5" name="Picture 23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56" name="Picture 2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51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485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41713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5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884613"/>
            <a:ext cx="28749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5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4332288"/>
            <a:ext cx="1687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0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3576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3576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388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4332288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22763"/>
            <a:ext cx="15525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4865" name="Group 33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144866" name="Picture 3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4867" name="Rectangle 35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4486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378325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6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891088"/>
            <a:ext cx="26606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1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2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873" name="Line 41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4874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76200"/>
            <a:ext cx="12477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5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446463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6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3427413"/>
            <a:ext cx="97313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7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582988"/>
            <a:ext cx="198438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8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44646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79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44646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80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44646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81" name="Picture 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44646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882" name="Rectangle 50"/>
          <p:cNvSpPr>
            <a:spLocks noChangeArrowheads="1"/>
          </p:cNvSpPr>
          <p:nvPr/>
        </p:nvSpPr>
        <p:spPr bwMode="auto">
          <a:xfrm>
            <a:off x="76200" y="13716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83" name="Rectangle 51"/>
          <p:cNvSpPr>
            <a:spLocks noChangeArrowheads="1"/>
          </p:cNvSpPr>
          <p:nvPr/>
        </p:nvSpPr>
        <p:spPr bwMode="auto">
          <a:xfrm>
            <a:off x="4706938" y="3400425"/>
            <a:ext cx="1865312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84" name="Rectangle 52"/>
          <p:cNvSpPr>
            <a:spLocks noChangeArrowheads="1"/>
          </p:cNvSpPr>
          <p:nvPr/>
        </p:nvSpPr>
        <p:spPr bwMode="auto">
          <a:xfrm>
            <a:off x="7156450" y="3400425"/>
            <a:ext cx="10414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85" name="Rectangle 53"/>
          <p:cNvSpPr>
            <a:spLocks noChangeArrowheads="1"/>
          </p:cNvSpPr>
          <p:nvPr/>
        </p:nvSpPr>
        <p:spPr bwMode="auto">
          <a:xfrm>
            <a:off x="5246688" y="3856038"/>
            <a:ext cx="2624137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886" name="Line 54"/>
          <p:cNvSpPr>
            <a:spLocks noChangeShapeType="1"/>
          </p:cNvSpPr>
          <p:nvPr/>
        </p:nvSpPr>
        <p:spPr bwMode="auto">
          <a:xfrm>
            <a:off x="6019800" y="2439988"/>
            <a:ext cx="609600" cy="1398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87" name="Line 55"/>
          <p:cNvSpPr>
            <a:spLocks noChangeShapeType="1"/>
          </p:cNvSpPr>
          <p:nvPr/>
        </p:nvSpPr>
        <p:spPr bwMode="auto">
          <a:xfrm flipH="1">
            <a:off x="2540000" y="3417888"/>
            <a:ext cx="895350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88" name="Line 56"/>
          <p:cNvSpPr>
            <a:spLocks noChangeShapeType="1"/>
          </p:cNvSpPr>
          <p:nvPr/>
        </p:nvSpPr>
        <p:spPr bwMode="auto">
          <a:xfrm flipH="1">
            <a:off x="762000" y="3673475"/>
            <a:ext cx="3067050" cy="746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89" name="Line 57"/>
          <p:cNvSpPr>
            <a:spLocks noChangeShapeType="1"/>
          </p:cNvSpPr>
          <p:nvPr/>
        </p:nvSpPr>
        <p:spPr bwMode="auto">
          <a:xfrm flipH="1">
            <a:off x="3016250" y="4114800"/>
            <a:ext cx="2011363" cy="347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90" name="Line 58"/>
          <p:cNvSpPr>
            <a:spLocks noChangeShapeType="1"/>
          </p:cNvSpPr>
          <p:nvPr/>
        </p:nvSpPr>
        <p:spPr bwMode="auto">
          <a:xfrm>
            <a:off x="2238375" y="3481388"/>
            <a:ext cx="0" cy="201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91" name="Line 59"/>
          <p:cNvSpPr>
            <a:spLocks noChangeShapeType="1"/>
          </p:cNvSpPr>
          <p:nvPr/>
        </p:nvSpPr>
        <p:spPr bwMode="auto">
          <a:xfrm>
            <a:off x="3636963" y="3490913"/>
            <a:ext cx="0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92" name="Line 60"/>
          <p:cNvSpPr>
            <a:spLocks noChangeShapeType="1"/>
          </p:cNvSpPr>
          <p:nvPr/>
        </p:nvSpPr>
        <p:spPr bwMode="auto">
          <a:xfrm flipH="1">
            <a:off x="6689725" y="3692525"/>
            <a:ext cx="511175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893" name="Line 61"/>
          <p:cNvSpPr>
            <a:spLocks noChangeShapeType="1"/>
          </p:cNvSpPr>
          <p:nvPr/>
        </p:nvSpPr>
        <p:spPr bwMode="auto">
          <a:xfrm>
            <a:off x="6535738" y="3709988"/>
            <a:ext cx="776287" cy="7032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44894" name="Group 62"/>
          <p:cNvGrpSpPr>
            <a:grpSpLocks/>
          </p:cNvGrpSpPr>
          <p:nvPr/>
        </p:nvGrpSpPr>
        <p:grpSpPr bwMode="auto">
          <a:xfrm>
            <a:off x="2233613" y="219075"/>
            <a:ext cx="2146300" cy="304800"/>
            <a:chOff x="2967" y="528"/>
            <a:chExt cx="1352" cy="192"/>
          </a:xfrm>
        </p:grpSpPr>
        <p:pic>
          <p:nvPicPr>
            <p:cNvPr id="1144895" name="Picture 6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528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896" name="Picture 6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35"/>
              <a:ext cx="7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4897" name="Picture 6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73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98" name="Picture 6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4899" name="Group 67"/>
          <p:cNvGrpSpPr>
            <a:grpSpLocks/>
          </p:cNvGrpSpPr>
          <p:nvPr/>
        </p:nvGrpSpPr>
        <p:grpSpPr bwMode="auto">
          <a:xfrm>
            <a:off x="2228850" y="868363"/>
            <a:ext cx="1463675" cy="304800"/>
            <a:chOff x="1404" y="234"/>
            <a:chExt cx="922" cy="192"/>
          </a:xfrm>
        </p:grpSpPr>
        <p:pic>
          <p:nvPicPr>
            <p:cNvPr id="1144900" name="Picture 6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34"/>
              <a:ext cx="5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4901" name="Picture 6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293"/>
              <a:ext cx="2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44902" name="Picture 70" descr="txp_fi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35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3" name="Picture 7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94932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4" name="Picture 7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152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5" name="Picture 7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839788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6" name="Picture 7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8397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7" name="Picture 7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8397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8" name="Picture 7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8397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09" name="Picture 7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8397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10" name="Picture 7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9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911" name="Rectangle 79"/>
          <p:cNvSpPr>
            <a:spLocks noChangeArrowheads="1"/>
          </p:cNvSpPr>
          <p:nvPr/>
        </p:nvSpPr>
        <p:spPr bwMode="auto">
          <a:xfrm>
            <a:off x="5054600" y="793750"/>
            <a:ext cx="3838575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4912" name="Group 80"/>
          <p:cNvGrpSpPr>
            <a:grpSpLocks/>
          </p:cNvGrpSpPr>
          <p:nvPr/>
        </p:nvGrpSpPr>
        <p:grpSpPr bwMode="auto">
          <a:xfrm>
            <a:off x="1863725" y="1343025"/>
            <a:ext cx="5294313" cy="1106488"/>
            <a:chOff x="1174" y="846"/>
            <a:chExt cx="3335" cy="697"/>
          </a:xfrm>
        </p:grpSpPr>
        <p:sp>
          <p:nvSpPr>
            <p:cNvPr id="1144913" name="Rectangle 81"/>
            <p:cNvSpPr>
              <a:spLocks noChangeArrowheads="1"/>
            </p:cNvSpPr>
            <p:nvPr/>
          </p:nvSpPr>
          <p:spPr bwMode="auto">
            <a:xfrm>
              <a:off x="1174" y="960"/>
              <a:ext cx="2660" cy="2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914" name="Rectangle 82"/>
            <p:cNvSpPr>
              <a:spLocks noChangeArrowheads="1"/>
            </p:cNvSpPr>
            <p:nvPr/>
          </p:nvSpPr>
          <p:spPr bwMode="auto">
            <a:xfrm>
              <a:off x="4059" y="846"/>
              <a:ext cx="35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915" name="Rectangle 83"/>
            <p:cNvSpPr>
              <a:spLocks noChangeArrowheads="1"/>
            </p:cNvSpPr>
            <p:nvPr/>
          </p:nvSpPr>
          <p:spPr bwMode="auto">
            <a:xfrm>
              <a:off x="2856" y="1330"/>
              <a:ext cx="1653" cy="2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4916" name="Line 84"/>
          <p:cNvSpPr>
            <a:spLocks noChangeShapeType="1"/>
          </p:cNvSpPr>
          <p:nvPr/>
        </p:nvSpPr>
        <p:spPr bwMode="auto">
          <a:xfrm flipH="1">
            <a:off x="3505200" y="1169988"/>
            <a:ext cx="1905000" cy="219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17" name="Line 85"/>
          <p:cNvSpPr>
            <a:spLocks noChangeShapeType="1"/>
          </p:cNvSpPr>
          <p:nvPr/>
        </p:nvSpPr>
        <p:spPr bwMode="auto">
          <a:xfrm>
            <a:off x="5105400" y="1873250"/>
            <a:ext cx="457200" cy="149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18" name="Line 86"/>
          <p:cNvSpPr>
            <a:spLocks noChangeShapeType="1"/>
          </p:cNvSpPr>
          <p:nvPr/>
        </p:nvSpPr>
        <p:spPr bwMode="auto">
          <a:xfrm>
            <a:off x="6781800" y="2057400"/>
            <a:ext cx="762000" cy="13160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4919" name="Picture 8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22775"/>
            <a:ext cx="209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920" name="Picture 8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35768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4921" name="Line 89"/>
          <p:cNvSpPr>
            <a:spLocks noChangeShapeType="1"/>
          </p:cNvSpPr>
          <p:nvPr/>
        </p:nvSpPr>
        <p:spPr bwMode="auto">
          <a:xfrm flipV="1">
            <a:off x="1524000" y="985838"/>
            <a:ext cx="3509963" cy="547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2" name="Rectangle 90"/>
          <p:cNvSpPr>
            <a:spLocks noChangeArrowheads="1"/>
          </p:cNvSpPr>
          <p:nvPr/>
        </p:nvSpPr>
        <p:spPr bwMode="auto">
          <a:xfrm>
            <a:off x="392113" y="3400425"/>
            <a:ext cx="950912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23" name="Rectangle 91"/>
          <p:cNvSpPr>
            <a:spLocks noChangeArrowheads="1"/>
          </p:cNvSpPr>
          <p:nvPr/>
        </p:nvSpPr>
        <p:spPr bwMode="auto">
          <a:xfrm>
            <a:off x="3500438" y="4295775"/>
            <a:ext cx="1133475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24" name="Line 92"/>
          <p:cNvSpPr>
            <a:spLocks noChangeShapeType="1"/>
          </p:cNvSpPr>
          <p:nvPr/>
        </p:nvSpPr>
        <p:spPr bwMode="auto">
          <a:xfrm>
            <a:off x="411163" y="3819525"/>
            <a:ext cx="151765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5" name="Line 93"/>
          <p:cNvSpPr>
            <a:spLocks noChangeShapeType="1"/>
          </p:cNvSpPr>
          <p:nvPr/>
        </p:nvSpPr>
        <p:spPr bwMode="auto">
          <a:xfrm>
            <a:off x="3865563" y="3719513"/>
            <a:ext cx="1190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6" name="Line 94"/>
          <p:cNvSpPr>
            <a:spLocks noChangeShapeType="1"/>
          </p:cNvSpPr>
          <p:nvPr/>
        </p:nvSpPr>
        <p:spPr bwMode="auto">
          <a:xfrm>
            <a:off x="4733925" y="3783013"/>
            <a:ext cx="18002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7" name="Line 95"/>
          <p:cNvSpPr>
            <a:spLocks noChangeShapeType="1"/>
          </p:cNvSpPr>
          <p:nvPr/>
        </p:nvSpPr>
        <p:spPr bwMode="auto">
          <a:xfrm>
            <a:off x="4981575" y="4213225"/>
            <a:ext cx="287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8" name="Line 96"/>
          <p:cNvSpPr>
            <a:spLocks noChangeShapeType="1"/>
          </p:cNvSpPr>
          <p:nvPr/>
        </p:nvSpPr>
        <p:spPr bwMode="auto">
          <a:xfrm>
            <a:off x="7192963" y="3792538"/>
            <a:ext cx="9779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29" name="Rectangle 97"/>
          <p:cNvSpPr>
            <a:spLocks noChangeArrowheads="1"/>
          </p:cNvSpPr>
          <p:nvPr/>
        </p:nvSpPr>
        <p:spPr bwMode="auto">
          <a:xfrm>
            <a:off x="5154613" y="3436938"/>
            <a:ext cx="1289050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0" name="Rectangle 98"/>
          <p:cNvSpPr>
            <a:spLocks noChangeArrowheads="1"/>
          </p:cNvSpPr>
          <p:nvPr/>
        </p:nvSpPr>
        <p:spPr bwMode="auto">
          <a:xfrm>
            <a:off x="7705725" y="4322763"/>
            <a:ext cx="311150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1" name="Line 99"/>
          <p:cNvSpPr>
            <a:spLocks noChangeShapeType="1"/>
          </p:cNvSpPr>
          <p:nvPr/>
        </p:nvSpPr>
        <p:spPr bwMode="auto">
          <a:xfrm>
            <a:off x="1524000" y="3810000"/>
            <a:ext cx="1965325" cy="59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32" name="Line 100"/>
          <p:cNvSpPr>
            <a:spLocks noChangeShapeType="1"/>
          </p:cNvSpPr>
          <p:nvPr/>
        </p:nvSpPr>
        <p:spPr bwMode="auto">
          <a:xfrm>
            <a:off x="4495800" y="3590925"/>
            <a:ext cx="2439988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33" name="Rectangle 101"/>
          <p:cNvSpPr>
            <a:spLocks noChangeArrowheads="1"/>
          </p:cNvSpPr>
          <p:nvPr/>
        </p:nvSpPr>
        <p:spPr bwMode="auto">
          <a:xfrm>
            <a:off x="4706938" y="4386263"/>
            <a:ext cx="533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4" name="Rectangle 102"/>
          <p:cNvSpPr>
            <a:spLocks noChangeArrowheads="1"/>
          </p:cNvSpPr>
          <p:nvPr/>
        </p:nvSpPr>
        <p:spPr bwMode="auto">
          <a:xfrm>
            <a:off x="447675" y="4322763"/>
            <a:ext cx="2705100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5" name="Rectangle 103"/>
          <p:cNvSpPr>
            <a:spLocks noChangeArrowheads="1"/>
          </p:cNvSpPr>
          <p:nvPr/>
        </p:nvSpPr>
        <p:spPr bwMode="auto">
          <a:xfrm>
            <a:off x="5602288" y="4295775"/>
            <a:ext cx="1225550" cy="3746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6" name="Rectangle 104"/>
          <p:cNvSpPr>
            <a:spLocks noChangeArrowheads="1"/>
          </p:cNvSpPr>
          <p:nvPr/>
        </p:nvSpPr>
        <p:spPr bwMode="auto">
          <a:xfrm>
            <a:off x="7294563" y="4305300"/>
            <a:ext cx="877887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7" name="Rectangle 105"/>
          <p:cNvSpPr>
            <a:spLocks noChangeArrowheads="1"/>
          </p:cNvSpPr>
          <p:nvPr/>
        </p:nvSpPr>
        <p:spPr bwMode="auto">
          <a:xfrm>
            <a:off x="5346700" y="4862513"/>
            <a:ext cx="466725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8" name="Rectangle 106"/>
          <p:cNvSpPr>
            <a:spLocks noChangeArrowheads="1"/>
          </p:cNvSpPr>
          <p:nvPr/>
        </p:nvSpPr>
        <p:spPr bwMode="auto">
          <a:xfrm>
            <a:off x="5830888" y="4862513"/>
            <a:ext cx="530225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39" name="Rectangle 107"/>
          <p:cNvSpPr>
            <a:spLocks noChangeArrowheads="1"/>
          </p:cNvSpPr>
          <p:nvPr/>
        </p:nvSpPr>
        <p:spPr bwMode="auto">
          <a:xfrm>
            <a:off x="6400800" y="4862513"/>
            <a:ext cx="703263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40" name="Rectangle 108"/>
          <p:cNvSpPr>
            <a:spLocks noChangeArrowheads="1"/>
          </p:cNvSpPr>
          <p:nvPr/>
        </p:nvSpPr>
        <p:spPr bwMode="auto">
          <a:xfrm>
            <a:off x="7110413" y="4862513"/>
            <a:ext cx="676275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41" name="Rectangle 109"/>
          <p:cNvSpPr>
            <a:spLocks noChangeArrowheads="1"/>
          </p:cNvSpPr>
          <p:nvPr/>
        </p:nvSpPr>
        <p:spPr bwMode="auto">
          <a:xfrm>
            <a:off x="8229600" y="4879975"/>
            <a:ext cx="320675" cy="284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42" name="Line 110"/>
          <p:cNvSpPr>
            <a:spLocks noChangeShapeType="1"/>
          </p:cNvSpPr>
          <p:nvPr/>
        </p:nvSpPr>
        <p:spPr bwMode="auto">
          <a:xfrm>
            <a:off x="3098800" y="4614863"/>
            <a:ext cx="31115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4943" name="Rectangle 1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4944" name="Rectangle 1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4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4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4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4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14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4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4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4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4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4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4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4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14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4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14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44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44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114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4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4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44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4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14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4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500"/>
                                        <p:tgtEl>
                                          <p:spTgt spid="114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4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4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4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114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4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4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14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4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3" dur="500"/>
                                        <p:tgtEl>
                                          <p:spTgt spid="114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4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4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4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4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4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4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4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4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4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4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41" grpId="0" animBg="1"/>
      <p:bldP spid="1144842" grpId="0" animBg="1"/>
      <p:bldP spid="1144844" grpId="0" animBg="1"/>
      <p:bldP spid="1144845" grpId="0" animBg="1"/>
      <p:bldP spid="1144845" grpId="1" animBg="1"/>
      <p:bldP spid="1144882" grpId="0" animBg="1"/>
      <p:bldP spid="1144883" grpId="0" animBg="1"/>
      <p:bldP spid="1144883" grpId="1" animBg="1"/>
      <p:bldP spid="1144884" grpId="0" animBg="1"/>
      <p:bldP spid="1144884" grpId="1" animBg="1"/>
      <p:bldP spid="1144885" grpId="0" animBg="1"/>
      <p:bldP spid="1144885" grpId="1" animBg="1"/>
      <p:bldP spid="1144886" grpId="0" animBg="1"/>
      <p:bldP spid="1144886" grpId="1" animBg="1"/>
      <p:bldP spid="1144887" grpId="0" animBg="1"/>
      <p:bldP spid="1144888" grpId="0" animBg="1"/>
      <p:bldP spid="1144888" grpId="1" animBg="1"/>
      <p:bldP spid="1144889" grpId="0" animBg="1"/>
      <p:bldP spid="1144889" grpId="1" animBg="1"/>
      <p:bldP spid="1144890" grpId="0" animBg="1"/>
      <p:bldP spid="1144891" grpId="0" animBg="1"/>
      <p:bldP spid="1144892" grpId="0" animBg="1"/>
      <p:bldP spid="1144892" grpId="1" animBg="1"/>
      <p:bldP spid="1144893" grpId="0" animBg="1"/>
      <p:bldP spid="1144893" grpId="1" animBg="1"/>
      <p:bldP spid="1144911" grpId="0" animBg="1"/>
      <p:bldP spid="1144916" grpId="0" animBg="1"/>
      <p:bldP spid="1144916" grpId="1" animBg="1"/>
      <p:bldP spid="1144917" grpId="0" animBg="1"/>
      <p:bldP spid="1144917" grpId="1" animBg="1"/>
      <p:bldP spid="1144918" grpId="0" animBg="1"/>
      <p:bldP spid="1144918" grpId="1" animBg="1"/>
      <p:bldP spid="1144921" grpId="0" animBg="1"/>
      <p:bldP spid="1144922" grpId="0" animBg="1"/>
      <p:bldP spid="1144922" grpId="1" animBg="1"/>
      <p:bldP spid="1144923" grpId="0" animBg="1"/>
      <p:bldP spid="1144923" grpId="1" animBg="1"/>
      <p:bldP spid="1144923" grpId="2" animBg="1"/>
      <p:bldP spid="1144924" grpId="0" animBg="1"/>
      <p:bldP spid="1144924" grpId="1" animBg="1"/>
      <p:bldP spid="1144925" grpId="0" animBg="1"/>
      <p:bldP spid="1144925" grpId="1" animBg="1"/>
      <p:bldP spid="1144926" grpId="0" animBg="1"/>
      <p:bldP spid="1144926" grpId="1" animBg="1"/>
      <p:bldP spid="1144927" grpId="0" animBg="1"/>
      <p:bldP spid="1144927" grpId="1" animBg="1"/>
      <p:bldP spid="1144928" grpId="0" animBg="1"/>
      <p:bldP spid="1144928" grpId="1" animBg="1"/>
      <p:bldP spid="1144929" grpId="0" animBg="1"/>
      <p:bldP spid="1144929" grpId="1" animBg="1"/>
      <p:bldP spid="1144930" grpId="0" animBg="1"/>
      <p:bldP spid="1144930" grpId="1" animBg="1"/>
      <p:bldP spid="1144931" grpId="0" animBg="1"/>
      <p:bldP spid="1144931" grpId="1" animBg="1"/>
      <p:bldP spid="1144932" grpId="0" animBg="1"/>
      <p:bldP spid="1144932" grpId="1" animBg="1"/>
      <p:bldP spid="1144933" grpId="0" animBg="1"/>
      <p:bldP spid="1144934" grpId="0" animBg="1"/>
      <p:bldP spid="1144935" grpId="0" animBg="1"/>
      <p:bldP spid="1144936" grpId="0" animBg="1"/>
      <p:bldP spid="1144937" grpId="0" animBg="1"/>
      <p:bldP spid="1144938" grpId="0" animBg="1"/>
      <p:bldP spid="1144939" grpId="0" animBg="1"/>
      <p:bldP spid="1144940" grpId="0" animBg="1"/>
      <p:bldP spid="1144941" grpId="0" animBg="1"/>
      <p:bldP spid="1144942" grpId="0" animBg="1"/>
      <p:bldP spid="11449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E09D-0FEF-4C1B-A512-1609822E6C53}" type="slidenum">
              <a:rPr lang="en-US"/>
              <a:pPr/>
              <a:t>14</a:t>
            </a:fld>
            <a:endParaRPr lang="en-US"/>
          </a:p>
        </p:txBody>
      </p:sp>
      <p:pic>
        <p:nvPicPr>
          <p:cNvPr id="10342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876800"/>
            <a:ext cx="31623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43" name="Rectangle 3"/>
          <p:cNvSpPr>
            <a:spLocks noChangeArrowheads="1"/>
          </p:cNvSpPr>
          <p:nvPr/>
        </p:nvSpPr>
        <p:spPr bwMode="auto">
          <a:xfrm>
            <a:off x="5337175" y="4852988"/>
            <a:ext cx="3244850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4332288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4332288"/>
            <a:ext cx="1687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3576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357688"/>
            <a:ext cx="106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3888"/>
            <a:ext cx="274638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22763"/>
            <a:ext cx="15525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378325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22775"/>
            <a:ext cx="209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357688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253" name="Group 13"/>
          <p:cNvGrpSpPr>
            <a:grpSpLocks/>
          </p:cNvGrpSpPr>
          <p:nvPr/>
        </p:nvGrpSpPr>
        <p:grpSpPr bwMode="auto">
          <a:xfrm>
            <a:off x="76200" y="2209800"/>
            <a:ext cx="3427413" cy="381000"/>
            <a:chOff x="48" y="1392"/>
            <a:chExt cx="2159" cy="240"/>
          </a:xfrm>
        </p:grpSpPr>
        <p:sp>
          <p:nvSpPr>
            <p:cNvPr id="1034254" name="Rectangle 14"/>
            <p:cNvSpPr>
              <a:spLocks noChangeArrowheads="1"/>
            </p:cNvSpPr>
            <p:nvPr/>
          </p:nvSpPr>
          <p:spPr bwMode="auto">
            <a:xfrm>
              <a:off x="48" y="1392"/>
              <a:ext cx="2159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255" name="Picture 1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422"/>
              <a:ext cx="208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25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46838"/>
            <a:ext cx="5199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4257" name="Group 17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034258" name="Picture 1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259" name="Rectangle 19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260" name="Group 20"/>
          <p:cNvGrpSpPr>
            <a:grpSpLocks/>
          </p:cNvGrpSpPr>
          <p:nvPr/>
        </p:nvGrpSpPr>
        <p:grpSpPr bwMode="auto">
          <a:xfrm>
            <a:off x="282575" y="3427413"/>
            <a:ext cx="3832225" cy="306387"/>
            <a:chOff x="178" y="2159"/>
            <a:chExt cx="2414" cy="193"/>
          </a:xfrm>
        </p:grpSpPr>
        <p:pic>
          <p:nvPicPr>
            <p:cNvPr id="1034261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2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2160"/>
              <a:ext cx="9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3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159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4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5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6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2159"/>
              <a:ext cx="6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67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251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26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41713"/>
            <a:ext cx="274637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884613"/>
            <a:ext cx="28749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3" name="Line 33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4" name="Line 34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275" name="Group 35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034276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4277" name="Rectangle 37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4278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891088"/>
            <a:ext cx="26606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9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5410200"/>
            <a:ext cx="8366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0" name="Line 4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81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446463"/>
            <a:ext cx="179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2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3427413"/>
            <a:ext cx="97313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3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582988"/>
            <a:ext cx="198438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4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44646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5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44646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6" name="Picture 4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44646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7" name="Picture 4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44646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8" name="Line 48"/>
          <p:cNvSpPr>
            <a:spLocks noChangeShapeType="1"/>
          </p:cNvSpPr>
          <p:nvPr/>
        </p:nvSpPr>
        <p:spPr bwMode="auto">
          <a:xfrm>
            <a:off x="2238375" y="3481388"/>
            <a:ext cx="0" cy="201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9" name="Line 49"/>
          <p:cNvSpPr>
            <a:spLocks noChangeShapeType="1"/>
          </p:cNvSpPr>
          <p:nvPr/>
        </p:nvSpPr>
        <p:spPr bwMode="auto">
          <a:xfrm>
            <a:off x="3636963" y="3490913"/>
            <a:ext cx="0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90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5989638"/>
            <a:ext cx="11398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1" name="Rectangle 51"/>
          <p:cNvSpPr>
            <a:spLocks noChangeArrowheads="1"/>
          </p:cNvSpPr>
          <p:nvPr/>
        </p:nvSpPr>
        <p:spPr bwMode="auto">
          <a:xfrm>
            <a:off x="1123950" y="6426200"/>
            <a:ext cx="2028825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2" name="Rectangle 52"/>
          <p:cNvSpPr>
            <a:spLocks noChangeArrowheads="1"/>
          </p:cNvSpPr>
          <p:nvPr/>
        </p:nvSpPr>
        <p:spPr bwMode="auto">
          <a:xfrm>
            <a:off x="3886200" y="6426200"/>
            <a:ext cx="2020888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3" name="Line 53"/>
          <p:cNvSpPr>
            <a:spLocks noChangeShapeType="1"/>
          </p:cNvSpPr>
          <p:nvPr/>
        </p:nvSpPr>
        <p:spPr bwMode="auto">
          <a:xfrm flipH="1" flipV="1">
            <a:off x="4191000" y="3016250"/>
            <a:ext cx="4953000" cy="383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94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334000"/>
            <a:ext cx="1504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5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6" name="Rectangle 5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3" grpId="0" animBg="1"/>
      <p:bldP spid="1034274" grpId="0" animBg="1"/>
      <p:bldP spid="1034291" grpId="0" animBg="1"/>
      <p:bldP spid="1034292" grpId="0" animBg="1"/>
      <p:bldP spid="10342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B433-E70B-44ED-A24E-AC642CF2E295}" type="slidenum">
              <a:rPr lang="en-US"/>
              <a:pPr/>
              <a:t>15</a:t>
            </a:fld>
            <a:endParaRPr lang="en-US"/>
          </a:p>
        </p:txBody>
      </p:sp>
      <p:pic>
        <p:nvPicPr>
          <p:cNvPr id="1035282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46838"/>
            <a:ext cx="5199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8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284" name="Line 20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85" name="Line 21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5266" name="Group 2"/>
          <p:cNvGrpSpPr>
            <a:grpSpLocks/>
          </p:cNvGrpSpPr>
          <p:nvPr/>
        </p:nvGrpSpPr>
        <p:grpSpPr bwMode="auto">
          <a:xfrm>
            <a:off x="76200" y="2209800"/>
            <a:ext cx="3427413" cy="381000"/>
            <a:chOff x="48" y="1392"/>
            <a:chExt cx="2159" cy="240"/>
          </a:xfrm>
        </p:grpSpPr>
        <p:sp>
          <p:nvSpPr>
            <p:cNvPr id="1035267" name="Rectangle 3"/>
            <p:cNvSpPr>
              <a:spLocks noChangeArrowheads="1"/>
            </p:cNvSpPr>
            <p:nvPr/>
          </p:nvSpPr>
          <p:spPr bwMode="auto">
            <a:xfrm>
              <a:off x="48" y="1392"/>
              <a:ext cx="2159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5268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422"/>
              <a:ext cx="208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27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581400"/>
            <a:ext cx="1504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6913"/>
            <a:ext cx="3162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127750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876800"/>
            <a:ext cx="31623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2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334000"/>
            <a:ext cx="1504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28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1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7 L -0.51042 0.132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1" y="66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0156 -0.25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35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887-9137-4D22-A416-2F13289DF94A}" type="slidenum">
              <a:rPr lang="en-US"/>
              <a:pPr/>
              <a:t>16</a:t>
            </a:fld>
            <a:endParaRPr lang="en-US"/>
          </a:p>
        </p:txBody>
      </p:sp>
      <p:pic>
        <p:nvPicPr>
          <p:cNvPr id="1036327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6913"/>
            <a:ext cx="3162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8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127750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6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46838"/>
            <a:ext cx="5199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25" name="Line 37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22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24" name="Line 36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29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6296" name="Group 8"/>
          <p:cNvGrpSpPr>
            <a:grpSpLocks/>
          </p:cNvGrpSpPr>
          <p:nvPr/>
        </p:nvGrpSpPr>
        <p:grpSpPr bwMode="auto">
          <a:xfrm>
            <a:off x="76200" y="2209800"/>
            <a:ext cx="3427413" cy="381000"/>
            <a:chOff x="48" y="1392"/>
            <a:chExt cx="2159" cy="240"/>
          </a:xfrm>
        </p:grpSpPr>
        <p:sp>
          <p:nvSpPr>
            <p:cNvPr id="1036297" name="Rectangle 9"/>
            <p:cNvSpPr>
              <a:spLocks noChangeArrowheads="1"/>
            </p:cNvSpPr>
            <p:nvPr/>
          </p:nvSpPr>
          <p:spPr bwMode="auto">
            <a:xfrm>
              <a:off x="48" y="1392"/>
              <a:ext cx="2159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29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422"/>
              <a:ext cx="208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29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6300" name="Group 12"/>
          <p:cNvGrpSpPr>
            <a:grpSpLocks/>
          </p:cNvGrpSpPr>
          <p:nvPr/>
        </p:nvGrpSpPr>
        <p:grpSpPr bwMode="auto">
          <a:xfrm>
            <a:off x="152400" y="76200"/>
            <a:ext cx="2300288" cy="319088"/>
            <a:chOff x="96" y="48"/>
            <a:chExt cx="1449" cy="201"/>
          </a:xfrm>
        </p:grpSpPr>
        <p:pic>
          <p:nvPicPr>
            <p:cNvPr id="1036301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48"/>
              <a:ext cx="89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02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7"/>
              <a:ext cx="45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303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74738"/>
            <a:ext cx="2584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05" name="Rectangle 17"/>
          <p:cNvSpPr>
            <a:spLocks noChangeArrowheads="1"/>
          </p:cNvSpPr>
          <p:nvPr/>
        </p:nvSpPr>
        <p:spPr bwMode="auto">
          <a:xfrm>
            <a:off x="5429250" y="53975"/>
            <a:ext cx="968375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06" name="Rectangle 18"/>
          <p:cNvSpPr>
            <a:spLocks noChangeArrowheads="1"/>
          </p:cNvSpPr>
          <p:nvPr/>
        </p:nvSpPr>
        <p:spPr bwMode="auto">
          <a:xfrm>
            <a:off x="6434138" y="53975"/>
            <a:ext cx="1270000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07" name="Rectangle 19"/>
          <p:cNvSpPr>
            <a:spLocks noChangeArrowheads="1"/>
          </p:cNvSpPr>
          <p:nvPr/>
        </p:nvSpPr>
        <p:spPr bwMode="auto">
          <a:xfrm>
            <a:off x="5446713" y="1031875"/>
            <a:ext cx="877887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08" name="Rectangle 20"/>
          <p:cNvSpPr>
            <a:spLocks noChangeArrowheads="1"/>
          </p:cNvSpPr>
          <p:nvPr/>
        </p:nvSpPr>
        <p:spPr bwMode="auto">
          <a:xfrm>
            <a:off x="6361113" y="1031875"/>
            <a:ext cx="968375" cy="4111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6309" name="Group 21"/>
          <p:cNvGrpSpPr>
            <a:grpSpLocks/>
          </p:cNvGrpSpPr>
          <p:nvPr/>
        </p:nvGrpSpPr>
        <p:grpSpPr bwMode="auto">
          <a:xfrm>
            <a:off x="1371600" y="762000"/>
            <a:ext cx="6324600" cy="990600"/>
            <a:chOff x="864" y="480"/>
            <a:chExt cx="3984" cy="624"/>
          </a:xfrm>
        </p:grpSpPr>
        <p:sp>
          <p:nvSpPr>
            <p:cNvPr id="1036310" name="Rectangle 22"/>
            <p:cNvSpPr>
              <a:spLocks noChangeArrowheads="1"/>
            </p:cNvSpPr>
            <p:nvPr/>
          </p:nvSpPr>
          <p:spPr bwMode="auto">
            <a:xfrm>
              <a:off x="1008" y="624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311" name="Rectangle 23"/>
            <p:cNvSpPr>
              <a:spLocks noChangeArrowheads="1"/>
            </p:cNvSpPr>
            <p:nvPr/>
          </p:nvSpPr>
          <p:spPr bwMode="auto">
            <a:xfrm>
              <a:off x="960" y="576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312" name="Rectangle 24"/>
            <p:cNvSpPr>
              <a:spLocks noChangeArrowheads="1"/>
            </p:cNvSpPr>
            <p:nvPr/>
          </p:nvSpPr>
          <p:spPr bwMode="auto">
            <a:xfrm>
              <a:off x="912" y="528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313" name="Rectangle 25"/>
            <p:cNvSpPr>
              <a:spLocks noChangeArrowheads="1"/>
            </p:cNvSpPr>
            <p:nvPr/>
          </p:nvSpPr>
          <p:spPr bwMode="auto">
            <a:xfrm>
              <a:off x="864" y="480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6314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" y="715"/>
              <a:ext cx="176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31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46075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581400"/>
            <a:ext cx="1504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2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21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6333" name="Group 45"/>
          <p:cNvGrpSpPr>
            <a:grpSpLocks/>
          </p:cNvGrpSpPr>
          <p:nvPr/>
        </p:nvGrpSpPr>
        <p:grpSpPr bwMode="auto">
          <a:xfrm>
            <a:off x="1409700" y="1828800"/>
            <a:ext cx="3619500" cy="328613"/>
            <a:chOff x="3403" y="1779"/>
            <a:chExt cx="2280" cy="207"/>
          </a:xfrm>
        </p:grpSpPr>
        <p:sp>
          <p:nvSpPr>
            <p:cNvPr id="1036329" name="Rectangle 41"/>
            <p:cNvSpPr>
              <a:spLocks noChangeArrowheads="1"/>
            </p:cNvSpPr>
            <p:nvPr/>
          </p:nvSpPr>
          <p:spPr bwMode="auto">
            <a:xfrm>
              <a:off x="3403" y="1779"/>
              <a:ext cx="2280" cy="207"/>
            </a:xfrm>
            <a:prstGeom prst="rect">
              <a:avLst/>
            </a:prstGeom>
            <a:noFill/>
            <a:ln w="3175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6330" name="Group 42"/>
            <p:cNvGrpSpPr>
              <a:grpSpLocks/>
            </p:cNvGrpSpPr>
            <p:nvPr/>
          </p:nvGrpSpPr>
          <p:grpSpPr bwMode="auto">
            <a:xfrm>
              <a:off x="3419" y="1796"/>
              <a:ext cx="2245" cy="172"/>
              <a:chOff x="3419" y="2873"/>
              <a:chExt cx="2245" cy="172"/>
            </a:xfrm>
          </p:grpSpPr>
          <p:pic>
            <p:nvPicPr>
              <p:cNvPr id="1036331" name="Picture 43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" y="2873"/>
                <a:ext cx="469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6332" name="Picture 44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" y="2873"/>
                <a:ext cx="1704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36304" name="Line 16"/>
          <p:cNvSpPr>
            <a:spLocks noChangeShapeType="1"/>
          </p:cNvSpPr>
          <p:nvPr/>
        </p:nvSpPr>
        <p:spPr bwMode="auto">
          <a:xfrm flipV="1">
            <a:off x="4876800" y="457200"/>
            <a:ext cx="1524000" cy="594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19" name="Line 31"/>
          <p:cNvSpPr>
            <a:spLocks noChangeShapeType="1"/>
          </p:cNvSpPr>
          <p:nvPr/>
        </p:nvSpPr>
        <p:spPr bwMode="auto">
          <a:xfrm flipV="1">
            <a:off x="3733800" y="346075"/>
            <a:ext cx="1069975" cy="544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34" name="AutoShape 46"/>
          <p:cNvSpPr>
            <a:spLocks noChangeAspect="1" noChangeArrowheads="1"/>
          </p:cNvSpPr>
          <p:nvPr/>
        </p:nvSpPr>
        <p:spPr bwMode="auto">
          <a:xfrm>
            <a:off x="5105400" y="1828800"/>
            <a:ext cx="365125" cy="365125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05" grpId="0" animBg="1"/>
      <p:bldP spid="1036305" grpId="1" animBg="1"/>
      <p:bldP spid="1036306" grpId="0" animBg="1"/>
      <p:bldP spid="1036306" grpId="1" animBg="1"/>
      <p:bldP spid="1036307" grpId="0" animBg="1"/>
      <p:bldP spid="1036307" grpId="1" animBg="1"/>
      <p:bldP spid="1036308" grpId="0" animBg="1"/>
      <p:bldP spid="1036308" grpId="1" animBg="1"/>
      <p:bldP spid="1036304" grpId="0" animBg="1"/>
      <p:bldP spid="1036304" grpId="1" animBg="1"/>
      <p:bldP spid="1036319" grpId="0" animBg="1"/>
      <p:bldP spid="1036319" grpId="1" animBg="1"/>
      <p:bldP spid="10363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A67B-0640-437C-B69C-FE164A901CA9}" type="slidenum">
              <a:rPr lang="en-US"/>
              <a:pPr/>
              <a:t>17</a:t>
            </a:fld>
            <a:endParaRPr lang="en-US"/>
          </a:p>
        </p:txBody>
      </p:sp>
      <p:pic>
        <p:nvPicPr>
          <p:cNvPr id="1037365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6913"/>
            <a:ext cx="3162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6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127750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64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46838"/>
            <a:ext cx="5199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63" name="Line 51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360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62" name="Line 50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31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7320" name="Group 8"/>
          <p:cNvGrpSpPr>
            <a:grpSpLocks/>
          </p:cNvGrpSpPr>
          <p:nvPr/>
        </p:nvGrpSpPr>
        <p:grpSpPr bwMode="auto">
          <a:xfrm>
            <a:off x="76200" y="2209800"/>
            <a:ext cx="3427413" cy="381000"/>
            <a:chOff x="48" y="1392"/>
            <a:chExt cx="2159" cy="240"/>
          </a:xfrm>
        </p:grpSpPr>
        <p:sp>
          <p:nvSpPr>
            <p:cNvPr id="1037321" name="Rectangle 9"/>
            <p:cNvSpPr>
              <a:spLocks noChangeArrowheads="1"/>
            </p:cNvSpPr>
            <p:nvPr/>
          </p:nvSpPr>
          <p:spPr bwMode="auto">
            <a:xfrm>
              <a:off x="48" y="1392"/>
              <a:ext cx="2159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7322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422"/>
              <a:ext cx="2080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73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7324" name="Group 12"/>
          <p:cNvGrpSpPr>
            <a:grpSpLocks/>
          </p:cNvGrpSpPr>
          <p:nvPr/>
        </p:nvGrpSpPr>
        <p:grpSpPr bwMode="auto">
          <a:xfrm>
            <a:off x="152400" y="76200"/>
            <a:ext cx="2300288" cy="319088"/>
            <a:chOff x="96" y="48"/>
            <a:chExt cx="1449" cy="201"/>
          </a:xfrm>
        </p:grpSpPr>
        <p:pic>
          <p:nvPicPr>
            <p:cNvPr id="1037325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48"/>
              <a:ext cx="89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2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7"/>
              <a:ext cx="45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7327" name="Group 15"/>
          <p:cNvGrpSpPr>
            <a:grpSpLocks/>
          </p:cNvGrpSpPr>
          <p:nvPr/>
        </p:nvGrpSpPr>
        <p:grpSpPr bwMode="auto">
          <a:xfrm>
            <a:off x="1371600" y="762000"/>
            <a:ext cx="6324600" cy="990600"/>
            <a:chOff x="864" y="480"/>
            <a:chExt cx="3984" cy="624"/>
          </a:xfrm>
        </p:grpSpPr>
        <p:grpSp>
          <p:nvGrpSpPr>
            <p:cNvPr id="1037328" name="Group 16"/>
            <p:cNvGrpSpPr>
              <a:grpSpLocks/>
            </p:cNvGrpSpPr>
            <p:nvPr/>
          </p:nvGrpSpPr>
          <p:grpSpPr bwMode="auto">
            <a:xfrm>
              <a:off x="1113" y="677"/>
              <a:ext cx="3486" cy="230"/>
              <a:chOff x="1118" y="672"/>
              <a:chExt cx="3486" cy="230"/>
            </a:xfrm>
          </p:grpSpPr>
          <p:pic>
            <p:nvPicPr>
              <p:cNvPr id="1037329" name="Picture 17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" y="710"/>
                <a:ext cx="17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7330" name="Picture 1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672"/>
                <a:ext cx="162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37331" name="Rectangle 19"/>
            <p:cNvSpPr>
              <a:spLocks noChangeArrowheads="1"/>
            </p:cNvSpPr>
            <p:nvPr/>
          </p:nvSpPr>
          <p:spPr bwMode="auto">
            <a:xfrm>
              <a:off x="1008" y="624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2" name="Rectangle 20"/>
            <p:cNvSpPr>
              <a:spLocks noChangeArrowheads="1"/>
            </p:cNvSpPr>
            <p:nvPr/>
          </p:nvSpPr>
          <p:spPr bwMode="auto">
            <a:xfrm>
              <a:off x="960" y="576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3" name="Rectangle 21"/>
            <p:cNvSpPr>
              <a:spLocks noChangeArrowheads="1"/>
            </p:cNvSpPr>
            <p:nvPr/>
          </p:nvSpPr>
          <p:spPr bwMode="auto">
            <a:xfrm>
              <a:off x="912" y="528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864" y="480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735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17475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5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581400"/>
            <a:ext cx="1504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5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59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7AF-7287-49DC-91E1-6E1D56D48DBF}" type="slidenum">
              <a:rPr lang="en-US"/>
              <a:pPr/>
              <a:t>18</a:t>
            </a:fld>
            <a:endParaRPr lang="en-US"/>
          </a:p>
        </p:txBody>
      </p:sp>
      <p:sp>
        <p:nvSpPr>
          <p:cNvPr id="1038365" name="Line 29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36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367" name="Line 31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83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257425"/>
            <a:ext cx="3302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17475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82988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362" name="Line 26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6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64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22934 -0.443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2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7647E-6 L 0.31284 -0.238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-119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53C4-1DDC-47CB-825A-67B359C928D0}" type="slidenum">
              <a:rPr lang="en-US"/>
              <a:pPr/>
              <a:t>19</a:t>
            </a:fld>
            <a:endParaRPr lang="en-US"/>
          </a:p>
        </p:txBody>
      </p:sp>
      <p:sp>
        <p:nvSpPr>
          <p:cNvPr id="1039410" name="Line 50"/>
          <p:cNvSpPr>
            <a:spLocks noChangeShapeType="1"/>
          </p:cNvSpPr>
          <p:nvPr/>
        </p:nvSpPr>
        <p:spPr bwMode="auto">
          <a:xfrm>
            <a:off x="6464300" y="5703888"/>
            <a:ext cx="0" cy="1152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411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412" name="Line 52"/>
          <p:cNvSpPr>
            <a:spLocks noChangeShapeType="1"/>
          </p:cNvSpPr>
          <p:nvPr/>
        </p:nvSpPr>
        <p:spPr bwMode="auto">
          <a:xfrm>
            <a:off x="6453188" y="5715000"/>
            <a:ext cx="26876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6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17475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385888"/>
            <a:ext cx="38004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4438"/>
            <a:ext cx="273050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09800"/>
            <a:ext cx="40894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895600"/>
            <a:ext cx="5746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8006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481513"/>
            <a:ext cx="50323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8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643313"/>
            <a:ext cx="49863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81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3250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82" name="Line 2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83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84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85" name="AutoShape 25"/>
          <p:cNvSpPr>
            <a:spLocks/>
          </p:cNvSpPr>
          <p:nvPr/>
        </p:nvSpPr>
        <p:spPr bwMode="auto">
          <a:xfrm rot="-5400000">
            <a:off x="5152232" y="1288256"/>
            <a:ext cx="228600" cy="1389063"/>
          </a:xfrm>
          <a:prstGeom prst="leftBrace">
            <a:avLst>
              <a:gd name="adj1" fmla="val 5063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86" name="AutoShape 26"/>
          <p:cNvSpPr>
            <a:spLocks/>
          </p:cNvSpPr>
          <p:nvPr/>
        </p:nvSpPr>
        <p:spPr bwMode="auto">
          <a:xfrm rot="16200000">
            <a:off x="6277769" y="1115219"/>
            <a:ext cx="228600" cy="868362"/>
          </a:xfrm>
          <a:prstGeom prst="rightBrace">
            <a:avLst>
              <a:gd name="adj1" fmla="val 31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87" name="Line 27"/>
          <p:cNvSpPr>
            <a:spLocks noChangeShapeType="1"/>
          </p:cNvSpPr>
          <p:nvPr/>
        </p:nvSpPr>
        <p:spPr bwMode="auto">
          <a:xfrm flipV="1">
            <a:off x="5410200" y="4038600"/>
            <a:ext cx="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8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75088"/>
            <a:ext cx="1370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89" name="Line 29"/>
          <p:cNvSpPr>
            <a:spLocks noChangeShapeType="1"/>
          </p:cNvSpPr>
          <p:nvPr/>
        </p:nvSpPr>
        <p:spPr bwMode="auto">
          <a:xfrm flipV="1">
            <a:off x="1771650" y="4038600"/>
            <a:ext cx="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90" name="Rectangle 30"/>
          <p:cNvSpPr>
            <a:spLocks noChangeArrowheads="1"/>
          </p:cNvSpPr>
          <p:nvPr/>
        </p:nvSpPr>
        <p:spPr bwMode="auto">
          <a:xfrm>
            <a:off x="5310188" y="4606925"/>
            <a:ext cx="1243012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1" name="Rectangle 31"/>
          <p:cNvSpPr>
            <a:spLocks noChangeArrowheads="1"/>
          </p:cNvSpPr>
          <p:nvPr/>
        </p:nvSpPr>
        <p:spPr bwMode="auto">
          <a:xfrm>
            <a:off x="3573463" y="2192338"/>
            <a:ext cx="877887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2" name="Rectangle 32"/>
          <p:cNvSpPr>
            <a:spLocks noChangeArrowheads="1"/>
          </p:cNvSpPr>
          <p:nvPr/>
        </p:nvSpPr>
        <p:spPr bwMode="auto">
          <a:xfrm>
            <a:off x="3573463" y="2590800"/>
            <a:ext cx="585787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3" name="Line 33"/>
          <p:cNvSpPr>
            <a:spLocks noChangeShapeType="1"/>
          </p:cNvSpPr>
          <p:nvPr/>
        </p:nvSpPr>
        <p:spPr bwMode="auto">
          <a:xfrm>
            <a:off x="922338" y="2659063"/>
            <a:ext cx="3841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94" name="Rectangle 34"/>
          <p:cNvSpPr>
            <a:spLocks noChangeArrowheads="1"/>
          </p:cNvSpPr>
          <p:nvPr/>
        </p:nvSpPr>
        <p:spPr bwMode="auto">
          <a:xfrm>
            <a:off x="2832100" y="3098800"/>
            <a:ext cx="977900" cy="357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5" name="Rectangle 35"/>
          <p:cNvSpPr>
            <a:spLocks noChangeArrowheads="1"/>
          </p:cNvSpPr>
          <p:nvPr/>
        </p:nvSpPr>
        <p:spPr bwMode="auto">
          <a:xfrm>
            <a:off x="1982788" y="3838575"/>
            <a:ext cx="968375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6" name="Line 36"/>
          <p:cNvSpPr>
            <a:spLocks noChangeShapeType="1"/>
          </p:cNvSpPr>
          <p:nvPr/>
        </p:nvSpPr>
        <p:spPr bwMode="auto">
          <a:xfrm flipH="1">
            <a:off x="2814638" y="3463925"/>
            <a:ext cx="182562" cy="357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0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09" name="Rectangle 4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9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9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03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1039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1039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85" grpId="0" animBg="1"/>
      <p:bldP spid="1039385" grpId="1" animBg="1"/>
      <p:bldP spid="1039386" grpId="0" animBg="1"/>
      <p:bldP spid="1039386" grpId="1" animBg="1"/>
      <p:bldP spid="1039387" grpId="0" animBg="1"/>
      <p:bldP spid="1039387" grpId="1" animBg="1"/>
      <p:bldP spid="1039389" grpId="0" animBg="1"/>
      <p:bldP spid="1039389" grpId="1" animBg="1"/>
      <p:bldP spid="1039390" grpId="0" animBg="1"/>
      <p:bldP spid="1039391" grpId="0" animBg="1"/>
      <p:bldP spid="1039391" grpId="1" animBg="1"/>
      <p:bldP spid="1039392" grpId="0" animBg="1"/>
      <p:bldP spid="1039392" grpId="1" animBg="1"/>
      <p:bldP spid="1039393" grpId="0" animBg="1"/>
      <p:bldP spid="1039393" grpId="1" animBg="1"/>
      <p:bldP spid="1039394" grpId="0" animBg="1"/>
      <p:bldP spid="1039394" grpId="1" animBg="1"/>
      <p:bldP spid="1039395" grpId="0" animBg="1"/>
      <p:bldP spid="1039395" grpId="1" animBg="1"/>
      <p:bldP spid="1039396" grpId="0" animBg="1"/>
      <p:bldP spid="103939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79A3-D666-4028-AABC-9A24E583787E}" type="slidenum">
              <a:rPr lang="en-US"/>
              <a:pPr/>
              <a:t>2</a:t>
            </a:fld>
            <a:endParaRPr lang="en-US"/>
          </a:p>
        </p:txBody>
      </p:sp>
      <p:sp>
        <p:nvSpPr>
          <p:cNvPr id="1148974" name="Line 46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30" name="Rectangle 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9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89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63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76200"/>
            <a:ext cx="1263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703263"/>
            <a:ext cx="13382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609600"/>
            <a:ext cx="20685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56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762000"/>
            <a:ext cx="165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95913"/>
            <a:ext cx="1885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938713"/>
            <a:ext cx="4941887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35538"/>
            <a:ext cx="28432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935538"/>
            <a:ext cx="92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42" name="Line 1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>
            <a:off x="0" y="528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894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929313"/>
            <a:ext cx="16129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5395913"/>
            <a:ext cx="8667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103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3589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6363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4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284288"/>
            <a:ext cx="25876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0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9065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36838"/>
            <a:ext cx="130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2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41243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3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511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4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3888"/>
            <a:ext cx="13382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5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17688"/>
            <a:ext cx="3392488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6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44875"/>
            <a:ext cx="133826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7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200400"/>
            <a:ext cx="49276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8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121150"/>
            <a:ext cx="74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59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9731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60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8763"/>
            <a:ext cx="29876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61" name="Rectangle 33"/>
          <p:cNvSpPr>
            <a:spLocks noChangeArrowheads="1"/>
          </p:cNvSpPr>
          <p:nvPr/>
        </p:nvSpPr>
        <p:spPr bwMode="auto">
          <a:xfrm>
            <a:off x="4972050" y="4926013"/>
            <a:ext cx="1096963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8964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73038"/>
            <a:ext cx="427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65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387475"/>
            <a:ext cx="427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66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2649538"/>
            <a:ext cx="427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67" name="Line 39"/>
          <p:cNvSpPr>
            <a:spLocks noChangeShapeType="1"/>
          </p:cNvSpPr>
          <p:nvPr/>
        </p:nvSpPr>
        <p:spPr bwMode="auto">
          <a:xfrm flipH="1">
            <a:off x="3276600" y="1066800"/>
            <a:ext cx="768350" cy="2962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68" name="Line 40"/>
          <p:cNvSpPr>
            <a:spLocks noChangeShapeType="1"/>
          </p:cNvSpPr>
          <p:nvPr/>
        </p:nvSpPr>
        <p:spPr bwMode="auto">
          <a:xfrm>
            <a:off x="4130675" y="1066800"/>
            <a:ext cx="1262063" cy="313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8975" name="Picture 4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560888"/>
            <a:ext cx="7445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72" name="Picture 4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560888"/>
            <a:ext cx="27051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8962" name="Line 34"/>
          <p:cNvSpPr>
            <a:spLocks noChangeShapeType="1"/>
          </p:cNvSpPr>
          <p:nvPr/>
        </p:nvSpPr>
        <p:spPr bwMode="auto">
          <a:xfrm flipH="1" flipV="1">
            <a:off x="4495800" y="1676400"/>
            <a:ext cx="13716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63" name="Line 35"/>
          <p:cNvSpPr>
            <a:spLocks noChangeShapeType="1"/>
          </p:cNvSpPr>
          <p:nvPr/>
        </p:nvSpPr>
        <p:spPr bwMode="auto">
          <a:xfrm flipH="1" flipV="1">
            <a:off x="5334000" y="3048000"/>
            <a:ext cx="12192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4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4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11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4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4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4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114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4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4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4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4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14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14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4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4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74" grpId="0" animBg="1"/>
      <p:bldP spid="1148942" grpId="0" animBg="1"/>
      <p:bldP spid="1148943" grpId="0" animBg="1"/>
      <p:bldP spid="1148961" grpId="0" animBg="1"/>
      <p:bldP spid="1148967" grpId="0" animBg="1"/>
      <p:bldP spid="1148967" grpId="1" animBg="1"/>
      <p:bldP spid="1148968" grpId="0" animBg="1"/>
      <p:bldP spid="1148968" grpId="1" animBg="1"/>
      <p:bldP spid="1148962" grpId="0" animBg="1"/>
      <p:bldP spid="1148962" grpId="1" animBg="1"/>
      <p:bldP spid="1148963" grpId="0" animBg="1"/>
      <p:bldP spid="114896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A1A0-7907-4B4E-8D0A-289CC7FA6FCD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3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007100"/>
            <a:ext cx="25844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6013450"/>
            <a:ext cx="22193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385888"/>
            <a:ext cx="38004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895600"/>
            <a:ext cx="57467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643313"/>
            <a:ext cx="498633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5243513"/>
            <a:ext cx="51831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39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4438"/>
            <a:ext cx="273050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09800"/>
            <a:ext cx="40894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481513"/>
            <a:ext cx="50323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405" name="Line 2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0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7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08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75088"/>
            <a:ext cx="1370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409" name="Rectangle 25"/>
          <p:cNvSpPr>
            <a:spLocks noChangeArrowheads="1"/>
          </p:cNvSpPr>
          <p:nvPr/>
        </p:nvSpPr>
        <p:spPr bwMode="auto">
          <a:xfrm>
            <a:off x="5310188" y="4606925"/>
            <a:ext cx="1243012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0" name="Rectangle 26"/>
          <p:cNvSpPr>
            <a:spLocks noChangeArrowheads="1"/>
          </p:cNvSpPr>
          <p:nvPr/>
        </p:nvSpPr>
        <p:spPr bwMode="auto">
          <a:xfrm>
            <a:off x="5310188" y="5373688"/>
            <a:ext cx="1389062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411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6364288"/>
            <a:ext cx="196850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412" name="Oval 28"/>
          <p:cNvSpPr>
            <a:spLocks noChangeArrowheads="1"/>
          </p:cNvSpPr>
          <p:nvPr/>
        </p:nvSpPr>
        <p:spPr bwMode="auto">
          <a:xfrm>
            <a:off x="5546725" y="5548313"/>
            <a:ext cx="284163" cy="165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3" name="Rectangle 29"/>
          <p:cNvSpPr>
            <a:spLocks noChangeArrowheads="1"/>
          </p:cNvSpPr>
          <p:nvPr/>
        </p:nvSpPr>
        <p:spPr bwMode="auto">
          <a:xfrm>
            <a:off x="5310188" y="5465763"/>
            <a:ext cx="182562" cy="274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4" name="Rectangle 30"/>
          <p:cNvSpPr>
            <a:spLocks noChangeArrowheads="1"/>
          </p:cNvSpPr>
          <p:nvPr/>
        </p:nvSpPr>
        <p:spPr bwMode="auto">
          <a:xfrm>
            <a:off x="5867400" y="5373688"/>
            <a:ext cx="841375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5" name="Rectangle 31"/>
          <p:cNvSpPr>
            <a:spLocks noChangeArrowheads="1"/>
          </p:cNvSpPr>
          <p:nvPr/>
        </p:nvSpPr>
        <p:spPr bwMode="auto">
          <a:xfrm>
            <a:off x="1676400" y="5986463"/>
            <a:ext cx="2651125" cy="841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6" name="Rectangle 32"/>
          <p:cNvSpPr>
            <a:spLocks noChangeArrowheads="1"/>
          </p:cNvSpPr>
          <p:nvPr/>
        </p:nvSpPr>
        <p:spPr bwMode="auto">
          <a:xfrm>
            <a:off x="5921375" y="5986463"/>
            <a:ext cx="2266950" cy="84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17" name="Oval 33"/>
          <p:cNvSpPr>
            <a:spLocks noChangeArrowheads="1"/>
          </p:cNvSpPr>
          <p:nvPr/>
        </p:nvSpPr>
        <p:spPr bwMode="auto">
          <a:xfrm>
            <a:off x="4449763" y="6297613"/>
            <a:ext cx="301625" cy="165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0418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248400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419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248400"/>
            <a:ext cx="912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420" name="Line 36"/>
          <p:cNvSpPr>
            <a:spLocks noChangeShapeType="1"/>
          </p:cNvSpPr>
          <p:nvPr/>
        </p:nvSpPr>
        <p:spPr bwMode="auto">
          <a:xfrm>
            <a:off x="2019300" y="5803900"/>
            <a:ext cx="914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1" name="Line 37"/>
          <p:cNvSpPr>
            <a:spLocks noChangeShapeType="1"/>
          </p:cNvSpPr>
          <p:nvPr/>
        </p:nvSpPr>
        <p:spPr bwMode="auto">
          <a:xfrm>
            <a:off x="639763" y="6580188"/>
            <a:ext cx="9048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2" name="Line 38"/>
          <p:cNvSpPr>
            <a:spLocks noChangeShapeType="1"/>
          </p:cNvSpPr>
          <p:nvPr/>
        </p:nvSpPr>
        <p:spPr bwMode="auto">
          <a:xfrm>
            <a:off x="4906963" y="6580188"/>
            <a:ext cx="914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23" name="Line 39"/>
          <p:cNvSpPr>
            <a:spLocks noChangeShapeType="1"/>
          </p:cNvSpPr>
          <p:nvPr/>
        </p:nvSpPr>
        <p:spPr bwMode="auto">
          <a:xfrm flipH="1">
            <a:off x="4714875" y="5667375"/>
            <a:ext cx="850900" cy="639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0424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6188"/>
            <a:ext cx="273050" cy="10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0436" name="Rectangle 52"/>
          <p:cNvSpPr>
            <a:spLocks noChangeArrowheads="1"/>
          </p:cNvSpPr>
          <p:nvPr/>
        </p:nvSpPr>
        <p:spPr bwMode="auto">
          <a:xfrm>
            <a:off x="4313238" y="5383213"/>
            <a:ext cx="547687" cy="21907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37" name="Rectangle 53"/>
          <p:cNvSpPr>
            <a:spLocks noChangeArrowheads="1"/>
          </p:cNvSpPr>
          <p:nvPr/>
        </p:nvSpPr>
        <p:spPr bwMode="auto">
          <a:xfrm>
            <a:off x="6288088" y="5383213"/>
            <a:ext cx="182562" cy="21907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38" name="Rectangle 54"/>
          <p:cNvSpPr>
            <a:spLocks noChangeArrowheads="1"/>
          </p:cNvSpPr>
          <p:nvPr/>
        </p:nvSpPr>
        <p:spPr bwMode="auto">
          <a:xfrm>
            <a:off x="7269163" y="6215063"/>
            <a:ext cx="201612" cy="16510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39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40" name="Rectangle 5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04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409" grpId="0" animBg="1"/>
      <p:bldP spid="1040410" grpId="0" animBg="1"/>
      <p:bldP spid="1040412" grpId="0" animBg="1"/>
      <p:bldP spid="1040413" grpId="0" animBg="1"/>
      <p:bldP spid="1040413" grpId="1" animBg="1"/>
      <p:bldP spid="1040414" grpId="0" animBg="1"/>
      <p:bldP spid="1040414" grpId="1" animBg="1"/>
      <p:bldP spid="1040415" grpId="0" animBg="1"/>
      <p:bldP spid="1040415" grpId="1" animBg="1"/>
      <p:bldP spid="1040416" grpId="0" animBg="1"/>
      <p:bldP spid="1040416" grpId="1" animBg="1"/>
      <p:bldP spid="1040417" grpId="0" animBg="1"/>
      <p:bldP spid="1040420" grpId="0" animBg="1"/>
      <p:bldP spid="1040420" grpId="1" animBg="1"/>
      <p:bldP spid="1040421" grpId="0" animBg="1"/>
      <p:bldP spid="1040421" grpId="1" animBg="1"/>
      <p:bldP spid="1040422" grpId="0" animBg="1"/>
      <p:bldP spid="1040422" grpId="1" animBg="1"/>
      <p:bldP spid="1040423" grpId="0" animBg="1"/>
      <p:bldP spid="1040436" grpId="0" animBg="1"/>
      <p:bldP spid="1040436" grpId="1" animBg="1"/>
      <p:bldP spid="1040437" grpId="0" animBg="1"/>
      <p:bldP spid="1040437" grpId="1" animBg="1"/>
      <p:bldP spid="1040438" grpId="0" animBg="1"/>
      <p:bldP spid="10404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DBBE-43CF-42BC-8C33-A967D1B3D2D0}" type="slidenum">
              <a:rPr lang="en-US"/>
              <a:pPr/>
              <a:t>21</a:t>
            </a:fld>
            <a:endParaRPr lang="en-US"/>
          </a:p>
        </p:txBody>
      </p:sp>
      <p:sp>
        <p:nvSpPr>
          <p:cNvPr id="104141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14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1417" name="Line 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14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4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1420" name="Rectangle 12"/>
          <p:cNvSpPr>
            <a:spLocks noChangeArrowheads="1"/>
          </p:cNvSpPr>
          <p:nvPr/>
        </p:nvSpPr>
        <p:spPr bwMode="auto">
          <a:xfrm>
            <a:off x="6653213" y="2339975"/>
            <a:ext cx="2276475" cy="84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421" name="Group 13"/>
          <p:cNvGrpSpPr>
            <a:grpSpLocks/>
          </p:cNvGrpSpPr>
          <p:nvPr/>
        </p:nvGrpSpPr>
        <p:grpSpPr bwMode="auto">
          <a:xfrm>
            <a:off x="884238" y="2362200"/>
            <a:ext cx="8016875" cy="796925"/>
            <a:chOff x="557" y="3784"/>
            <a:chExt cx="5050" cy="502"/>
          </a:xfrm>
        </p:grpSpPr>
        <p:pic>
          <p:nvPicPr>
            <p:cNvPr id="1041422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784"/>
              <a:ext cx="16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2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00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2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25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26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9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27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88"/>
              <a:ext cx="13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1428" name="Group 20"/>
          <p:cNvGrpSpPr>
            <a:grpSpLocks/>
          </p:cNvGrpSpPr>
          <p:nvPr/>
        </p:nvGrpSpPr>
        <p:grpSpPr bwMode="auto">
          <a:xfrm>
            <a:off x="152400" y="6007100"/>
            <a:ext cx="8016875" cy="796925"/>
            <a:chOff x="557" y="3784"/>
            <a:chExt cx="5050" cy="502"/>
          </a:xfrm>
        </p:grpSpPr>
        <p:pic>
          <p:nvPicPr>
            <p:cNvPr id="1041429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784"/>
              <a:ext cx="16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30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00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31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32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33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9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434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88"/>
              <a:ext cx="13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1446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447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783 -0.522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FE29-56E9-4AFF-9476-B1AE5EB9B1B4}" type="slidenum">
              <a:rPr lang="en-US"/>
              <a:pPr/>
              <a:t>22</a:t>
            </a:fld>
            <a:endParaRPr lang="en-US"/>
          </a:p>
        </p:txBody>
      </p:sp>
      <p:sp>
        <p:nvSpPr>
          <p:cNvPr id="1042434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2435" name="Group 3"/>
          <p:cNvGrpSpPr>
            <a:grpSpLocks/>
          </p:cNvGrpSpPr>
          <p:nvPr/>
        </p:nvGrpSpPr>
        <p:grpSpPr bwMode="auto">
          <a:xfrm>
            <a:off x="884238" y="2362200"/>
            <a:ext cx="8016875" cy="796925"/>
            <a:chOff x="557" y="3784"/>
            <a:chExt cx="5050" cy="502"/>
          </a:xfrm>
        </p:grpSpPr>
        <p:pic>
          <p:nvPicPr>
            <p:cNvPr id="1042436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784"/>
              <a:ext cx="16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37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00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38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39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40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9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41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88"/>
              <a:ext cx="13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244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4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4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4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4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4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448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4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5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451" name="Rectangle 19"/>
          <p:cNvSpPr>
            <a:spLocks noChangeArrowheads="1"/>
          </p:cNvSpPr>
          <p:nvPr/>
        </p:nvSpPr>
        <p:spPr bwMode="auto">
          <a:xfrm>
            <a:off x="2420938" y="2339975"/>
            <a:ext cx="2641600" cy="841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452" name="Group 20"/>
          <p:cNvGrpSpPr>
            <a:grpSpLocks/>
          </p:cNvGrpSpPr>
          <p:nvPr/>
        </p:nvGrpSpPr>
        <p:grpSpPr bwMode="auto">
          <a:xfrm>
            <a:off x="2606675" y="3675063"/>
            <a:ext cx="4740275" cy="319087"/>
            <a:chOff x="1642" y="2315"/>
            <a:chExt cx="2986" cy="201"/>
          </a:xfrm>
        </p:grpSpPr>
        <p:pic>
          <p:nvPicPr>
            <p:cNvPr id="1042453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383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5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2344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5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2315"/>
              <a:ext cx="232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2456" name="Rectangle 24"/>
          <p:cNvSpPr>
            <a:spLocks noChangeArrowheads="1"/>
          </p:cNvSpPr>
          <p:nvPr/>
        </p:nvSpPr>
        <p:spPr bwMode="auto">
          <a:xfrm>
            <a:off x="338138" y="1343025"/>
            <a:ext cx="2970212" cy="7588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57" name="Rectangle 25"/>
          <p:cNvSpPr>
            <a:spLocks noChangeArrowheads="1"/>
          </p:cNvSpPr>
          <p:nvPr/>
        </p:nvSpPr>
        <p:spPr bwMode="auto">
          <a:xfrm>
            <a:off x="4606925" y="3636963"/>
            <a:ext cx="887413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58" name="Rectangle 26"/>
          <p:cNvSpPr>
            <a:spLocks noChangeArrowheads="1"/>
          </p:cNvSpPr>
          <p:nvPr/>
        </p:nvSpPr>
        <p:spPr bwMode="auto">
          <a:xfrm>
            <a:off x="6873875" y="3636963"/>
            <a:ext cx="511175" cy="374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5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2020888"/>
            <a:ext cx="654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6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2049463"/>
            <a:ext cx="2889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461" name="Rectangle 29"/>
          <p:cNvSpPr>
            <a:spLocks noChangeArrowheads="1"/>
          </p:cNvSpPr>
          <p:nvPr/>
        </p:nvSpPr>
        <p:spPr bwMode="auto">
          <a:xfrm>
            <a:off x="6653213" y="2339975"/>
            <a:ext cx="2276475" cy="84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62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34975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63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240213"/>
            <a:ext cx="17938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464" name="Group 32"/>
          <p:cNvGrpSpPr>
            <a:grpSpLocks/>
          </p:cNvGrpSpPr>
          <p:nvPr/>
        </p:nvGrpSpPr>
        <p:grpSpPr bwMode="auto">
          <a:xfrm>
            <a:off x="1282700" y="4648200"/>
            <a:ext cx="850900" cy="685800"/>
            <a:chOff x="808" y="2928"/>
            <a:chExt cx="536" cy="432"/>
          </a:xfrm>
        </p:grpSpPr>
        <p:pic>
          <p:nvPicPr>
            <p:cNvPr id="1042465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3169"/>
              <a:ext cx="53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46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956" y="2980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247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268788"/>
            <a:ext cx="220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76513" y="3427413"/>
            <a:ext cx="4800600" cy="584200"/>
            <a:chOff x="2576513" y="3427413"/>
            <a:chExt cx="4800600" cy="584200"/>
          </a:xfrm>
        </p:grpSpPr>
        <p:sp>
          <p:nvSpPr>
            <p:cNvPr id="1042467" name="Rectangle 35"/>
            <p:cNvSpPr>
              <a:spLocks noChangeArrowheads="1"/>
            </p:cNvSpPr>
            <p:nvPr/>
          </p:nvSpPr>
          <p:spPr bwMode="auto">
            <a:xfrm>
              <a:off x="5886450" y="3636963"/>
              <a:ext cx="1490663" cy="37465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468" name="Line 36"/>
            <p:cNvSpPr>
              <a:spLocks noChangeShapeType="1"/>
            </p:cNvSpPr>
            <p:nvPr/>
          </p:nvSpPr>
          <p:spPr bwMode="auto">
            <a:xfrm flipV="1">
              <a:off x="6705600" y="3429000"/>
              <a:ext cx="0" cy="2095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69" name="Line 37"/>
            <p:cNvSpPr>
              <a:spLocks noChangeShapeType="1"/>
            </p:cNvSpPr>
            <p:nvPr/>
          </p:nvSpPr>
          <p:spPr bwMode="auto">
            <a:xfrm flipH="1">
              <a:off x="2576513" y="3444875"/>
              <a:ext cx="413226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71" name="Line 39"/>
            <p:cNvSpPr>
              <a:spLocks noChangeShapeType="1"/>
            </p:cNvSpPr>
            <p:nvPr/>
          </p:nvSpPr>
          <p:spPr bwMode="auto">
            <a:xfrm>
              <a:off x="2590800" y="3427413"/>
              <a:ext cx="0" cy="32067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2472" name="Rectangle 40"/>
          <p:cNvSpPr>
            <a:spLocks noChangeArrowheads="1"/>
          </p:cNvSpPr>
          <p:nvPr/>
        </p:nvSpPr>
        <p:spPr bwMode="auto">
          <a:xfrm>
            <a:off x="657225" y="4222750"/>
            <a:ext cx="1490663" cy="3746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73" name="Line 41"/>
          <p:cNvSpPr>
            <a:spLocks noChangeShapeType="1"/>
          </p:cNvSpPr>
          <p:nvPr/>
        </p:nvSpPr>
        <p:spPr bwMode="auto">
          <a:xfrm>
            <a:off x="685800" y="4597400"/>
            <a:ext cx="14255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74" name="Line 42"/>
          <p:cNvSpPr>
            <a:spLocks noChangeShapeType="1"/>
          </p:cNvSpPr>
          <p:nvPr/>
        </p:nvSpPr>
        <p:spPr bwMode="auto">
          <a:xfrm>
            <a:off x="2101850" y="4597400"/>
            <a:ext cx="7858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47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71600"/>
            <a:ext cx="622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47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873250"/>
            <a:ext cx="6223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488" name="Line 56"/>
          <p:cNvSpPr>
            <a:spLocks noChangeShapeType="1"/>
          </p:cNvSpPr>
          <p:nvPr/>
        </p:nvSpPr>
        <p:spPr bwMode="auto">
          <a:xfrm>
            <a:off x="647700" y="1863725"/>
            <a:ext cx="2001838" cy="184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89" name="Line 57"/>
          <p:cNvSpPr>
            <a:spLocks noChangeShapeType="1"/>
          </p:cNvSpPr>
          <p:nvPr/>
        </p:nvSpPr>
        <p:spPr bwMode="auto">
          <a:xfrm>
            <a:off x="2284413" y="2906713"/>
            <a:ext cx="1362075" cy="768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90" name="Line 58"/>
          <p:cNvSpPr>
            <a:spLocks noChangeShapeType="1"/>
          </p:cNvSpPr>
          <p:nvPr/>
        </p:nvSpPr>
        <p:spPr bwMode="auto">
          <a:xfrm>
            <a:off x="6096000" y="2797175"/>
            <a:ext cx="274638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491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92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4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04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04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04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51" grpId="0" animBg="1"/>
      <p:bldP spid="1042451" grpId="1" animBg="1"/>
      <p:bldP spid="1042456" grpId="0" animBg="1"/>
      <p:bldP spid="1042456" grpId="1" animBg="1"/>
      <p:bldP spid="1042456" grpId="2" animBg="1"/>
      <p:bldP spid="1042456" grpId="3" animBg="1"/>
      <p:bldP spid="1042457" grpId="0" animBg="1"/>
      <p:bldP spid="1042457" grpId="1" animBg="1"/>
      <p:bldP spid="1042458" grpId="0" animBg="1"/>
      <p:bldP spid="1042458" grpId="1" animBg="1"/>
      <p:bldP spid="1042461" grpId="0" animBg="1"/>
      <p:bldP spid="1042472" grpId="0" animBg="1"/>
      <p:bldP spid="1042472" grpId="1" animBg="1"/>
      <p:bldP spid="1042473" grpId="0" animBg="1"/>
      <p:bldP spid="1042474" grpId="0" animBg="1"/>
      <p:bldP spid="1042488" grpId="0" animBg="1"/>
      <p:bldP spid="1042488" grpId="1" animBg="1"/>
      <p:bldP spid="1042489" grpId="0" animBg="1"/>
      <p:bldP spid="1042489" grpId="1" animBg="1"/>
      <p:bldP spid="1042490" grpId="0" animBg="1"/>
      <p:bldP spid="104249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6F7B-B264-445B-AB14-4A4AF88093D8}" type="slidenum">
              <a:rPr lang="en-US"/>
              <a:pPr/>
              <a:t>23</a:t>
            </a:fld>
            <a:endParaRPr lang="en-US"/>
          </a:p>
        </p:txBody>
      </p:sp>
      <p:sp>
        <p:nvSpPr>
          <p:cNvPr id="1043458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3459" name="Group 3"/>
          <p:cNvGrpSpPr>
            <a:grpSpLocks/>
          </p:cNvGrpSpPr>
          <p:nvPr/>
        </p:nvGrpSpPr>
        <p:grpSpPr bwMode="auto">
          <a:xfrm>
            <a:off x="884238" y="2362200"/>
            <a:ext cx="8016875" cy="796925"/>
            <a:chOff x="557" y="3784"/>
            <a:chExt cx="5050" cy="502"/>
          </a:xfrm>
        </p:grpSpPr>
        <p:pic>
          <p:nvPicPr>
            <p:cNvPr id="104346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784"/>
              <a:ext cx="16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6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00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62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63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64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9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65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88"/>
              <a:ext cx="13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346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7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472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347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7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3475" name="Group 19"/>
          <p:cNvGrpSpPr>
            <a:grpSpLocks/>
          </p:cNvGrpSpPr>
          <p:nvPr/>
        </p:nvGrpSpPr>
        <p:grpSpPr bwMode="auto">
          <a:xfrm>
            <a:off x="2606675" y="3675063"/>
            <a:ext cx="4740275" cy="319087"/>
            <a:chOff x="1642" y="2315"/>
            <a:chExt cx="2986" cy="201"/>
          </a:xfrm>
        </p:grpSpPr>
        <p:pic>
          <p:nvPicPr>
            <p:cNvPr id="1043476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383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77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2344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478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2315"/>
              <a:ext cx="232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347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34975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8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240213"/>
            <a:ext cx="17938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8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240213"/>
            <a:ext cx="850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48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5030788"/>
            <a:ext cx="850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3483" name="Rectangle 27"/>
          <p:cNvSpPr>
            <a:spLocks noChangeArrowheads="1"/>
          </p:cNvSpPr>
          <p:nvPr/>
        </p:nvSpPr>
        <p:spPr bwMode="auto">
          <a:xfrm>
            <a:off x="2174875" y="4305300"/>
            <a:ext cx="228600" cy="209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49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496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7171E-6 L 0.08819 -0.110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3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55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83" grpId="0" animBg="1"/>
      <p:bldP spid="104348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FF5A-B37E-4FD3-96E8-A4224D9C751E}" type="slidenum">
              <a:rPr lang="en-US"/>
              <a:pPr/>
              <a:t>24</a:t>
            </a:fld>
            <a:endParaRPr lang="en-US"/>
          </a:p>
        </p:txBody>
      </p:sp>
      <p:sp>
        <p:nvSpPr>
          <p:cNvPr id="104448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4483" name="Group 3"/>
          <p:cNvGrpSpPr>
            <a:grpSpLocks/>
          </p:cNvGrpSpPr>
          <p:nvPr/>
        </p:nvGrpSpPr>
        <p:grpSpPr bwMode="auto">
          <a:xfrm>
            <a:off x="884238" y="2362200"/>
            <a:ext cx="8016875" cy="796925"/>
            <a:chOff x="557" y="3784"/>
            <a:chExt cx="5050" cy="502"/>
          </a:xfrm>
        </p:grpSpPr>
        <p:pic>
          <p:nvPicPr>
            <p:cNvPr id="1044484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784"/>
              <a:ext cx="16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5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00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6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7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5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8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9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489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3788"/>
              <a:ext cx="139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449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496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49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49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4499" name="Group 19"/>
          <p:cNvGrpSpPr>
            <a:grpSpLocks/>
          </p:cNvGrpSpPr>
          <p:nvPr/>
        </p:nvGrpSpPr>
        <p:grpSpPr bwMode="auto">
          <a:xfrm>
            <a:off x="2606675" y="3675063"/>
            <a:ext cx="4740275" cy="319087"/>
            <a:chOff x="1642" y="2315"/>
            <a:chExt cx="2986" cy="201"/>
          </a:xfrm>
        </p:grpSpPr>
        <p:pic>
          <p:nvPicPr>
            <p:cNvPr id="1044500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383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01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2344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502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2315"/>
              <a:ext cx="232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450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34975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240213"/>
            <a:ext cx="17938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240213"/>
            <a:ext cx="850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029200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4953000"/>
            <a:ext cx="2889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0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754563"/>
            <a:ext cx="19304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09" name="Rectangle 29"/>
          <p:cNvSpPr>
            <a:spLocks noChangeArrowheads="1"/>
          </p:cNvSpPr>
          <p:nvPr/>
        </p:nvSpPr>
        <p:spPr bwMode="auto">
          <a:xfrm>
            <a:off x="2174875" y="4305300"/>
            <a:ext cx="228600" cy="209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0" name="Rectangle 30"/>
          <p:cNvSpPr>
            <a:spLocks noChangeArrowheads="1"/>
          </p:cNvSpPr>
          <p:nvPr/>
        </p:nvSpPr>
        <p:spPr bwMode="auto">
          <a:xfrm>
            <a:off x="4030663" y="5221288"/>
            <a:ext cx="228600" cy="2095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3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810C-0975-4A5B-BFDB-6BFB5B638439}" type="slidenum">
              <a:rPr lang="en-US"/>
              <a:pPr/>
              <a:t>25</a:t>
            </a:fld>
            <a:endParaRPr lang="en-US"/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5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513" name="Line 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5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5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5516" name="Group 12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45517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18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19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5520" name="Group 16"/>
          <p:cNvGrpSpPr>
            <a:grpSpLocks/>
          </p:cNvGrpSpPr>
          <p:nvPr/>
        </p:nvGrpSpPr>
        <p:grpSpPr bwMode="auto">
          <a:xfrm>
            <a:off x="2606675" y="4754563"/>
            <a:ext cx="2976563" cy="668337"/>
            <a:chOff x="1642" y="2995"/>
            <a:chExt cx="1875" cy="421"/>
          </a:xfrm>
        </p:grpSpPr>
        <p:pic>
          <p:nvPicPr>
            <p:cNvPr id="1045521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316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22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" y="312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523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" y="299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552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4747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536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537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36801E-7 L 0.21893 -0.485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5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24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AD90-6D4D-4E29-AD77-8B8FA0EB6BAA}" type="slidenum">
              <a:rPr lang="en-US"/>
              <a:pPr/>
              <a:t>26</a:t>
            </a:fld>
            <a:endParaRPr lang="en-US"/>
          </a:p>
        </p:txBody>
      </p:sp>
      <p:sp>
        <p:nvSpPr>
          <p:cNvPr id="104653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4747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6568" name="Group 40"/>
          <p:cNvGrpSpPr>
            <a:grpSpLocks/>
          </p:cNvGrpSpPr>
          <p:nvPr/>
        </p:nvGrpSpPr>
        <p:grpSpPr bwMode="auto">
          <a:xfrm>
            <a:off x="5715000" y="5715000"/>
            <a:ext cx="3429000" cy="1143000"/>
            <a:chOff x="3600" y="3600"/>
            <a:chExt cx="2160" cy="720"/>
          </a:xfrm>
        </p:grpSpPr>
        <p:pic>
          <p:nvPicPr>
            <p:cNvPr id="1046538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648"/>
              <a:ext cx="13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539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4128"/>
              <a:ext cx="910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540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3879"/>
              <a:ext cx="98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6541" name="Line 13"/>
            <p:cNvSpPr>
              <a:spLocks noChangeShapeType="1"/>
            </p:cNvSpPr>
            <p:nvPr/>
          </p:nvSpPr>
          <p:spPr bwMode="auto">
            <a:xfrm>
              <a:off x="3610" y="3600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2" name="Line 14"/>
            <p:cNvSpPr>
              <a:spLocks noChangeShapeType="1"/>
            </p:cNvSpPr>
            <p:nvPr/>
          </p:nvSpPr>
          <p:spPr bwMode="auto">
            <a:xfrm>
              <a:off x="3600" y="3600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4654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544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4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4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54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6150"/>
            <a:ext cx="30527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6548" name="Group 20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4654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55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551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655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3313"/>
            <a:ext cx="138271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553" name="Line 25"/>
          <p:cNvSpPr>
            <a:spLocks noChangeShapeType="1"/>
          </p:cNvSpPr>
          <p:nvPr/>
        </p:nvSpPr>
        <p:spPr bwMode="auto">
          <a:xfrm>
            <a:off x="0" y="0"/>
            <a:ext cx="5715000" cy="571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56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359275"/>
            <a:ext cx="3132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566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67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4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53" grpId="0" animBg="1"/>
      <p:bldP spid="104655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4663"/>
          </a:xfrm>
        </p:spPr>
        <p:txBody>
          <a:bodyPr/>
          <a:lstStyle/>
          <a:p>
            <a:fld id="{73431D0E-8605-42ED-A7BB-4F229F7278CA}" type="slidenum">
              <a:rPr lang="en-US"/>
              <a:pPr/>
              <a:t>27</a:t>
            </a:fld>
            <a:endParaRPr lang="en-US"/>
          </a:p>
        </p:txBody>
      </p:sp>
      <p:pic>
        <p:nvPicPr>
          <p:cNvPr id="10475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4747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643313"/>
            <a:ext cx="138271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7556" name="Line 4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75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5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6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6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6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7565" name="Line 13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566" name="Line 14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756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7568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756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7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7571" name="Group 19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4757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573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574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757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5863"/>
            <a:ext cx="305276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7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6150"/>
            <a:ext cx="305276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57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09788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7589" name="Line 37"/>
          <p:cNvSpPr>
            <a:spLocks noChangeShapeType="1"/>
          </p:cNvSpPr>
          <p:nvPr/>
        </p:nvSpPr>
        <p:spPr bwMode="auto">
          <a:xfrm>
            <a:off x="4687888" y="1828800"/>
            <a:ext cx="0" cy="19659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7590" name="Group 38"/>
          <p:cNvGrpSpPr>
            <a:grpSpLocks/>
          </p:cNvGrpSpPr>
          <p:nvPr/>
        </p:nvGrpSpPr>
        <p:grpSpPr bwMode="auto">
          <a:xfrm>
            <a:off x="4578350" y="3803904"/>
            <a:ext cx="1700213" cy="288925"/>
            <a:chOff x="2928" y="2122"/>
            <a:chExt cx="1071" cy="182"/>
          </a:xfrm>
        </p:grpSpPr>
        <p:pic>
          <p:nvPicPr>
            <p:cNvPr id="1047591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22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592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2170"/>
              <a:ext cx="143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593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122"/>
              <a:ext cx="4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7594" name="Line 42"/>
          <p:cNvSpPr>
            <a:spLocks noChangeShapeType="1"/>
          </p:cNvSpPr>
          <p:nvPr/>
        </p:nvSpPr>
        <p:spPr bwMode="auto">
          <a:xfrm flipH="1">
            <a:off x="6172200" y="2819400"/>
            <a:ext cx="1905000" cy="10515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59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596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3625E-7 L 0.59982 -0.330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3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7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4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4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89" grpId="0" animBg="1"/>
      <p:bldP spid="10475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E648-CC31-404E-9CB2-761FEAFB7D89}" type="slidenum">
              <a:rPr lang="en-US"/>
              <a:pPr/>
              <a:t>28</a:t>
            </a:fld>
            <a:endParaRPr lang="en-US"/>
          </a:p>
        </p:txBody>
      </p:sp>
      <p:sp>
        <p:nvSpPr>
          <p:cNvPr id="1048578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583" name="Line 7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584" name="Line 8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5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9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591" name="Line 1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59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593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8594" name="Group 18"/>
          <p:cNvGrpSpPr>
            <a:grpSpLocks/>
          </p:cNvGrpSpPr>
          <p:nvPr/>
        </p:nvGrpSpPr>
        <p:grpSpPr bwMode="auto">
          <a:xfrm>
            <a:off x="4578350" y="3803650"/>
            <a:ext cx="1700213" cy="288925"/>
            <a:chOff x="2928" y="2122"/>
            <a:chExt cx="1071" cy="182"/>
          </a:xfrm>
        </p:grpSpPr>
        <p:pic>
          <p:nvPicPr>
            <p:cNvPr id="1048595" name="Picture 1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22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596" name="Picture 2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2170"/>
              <a:ext cx="143" cy="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597" name="Picture 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122"/>
              <a:ext cx="41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48598" name="Group 22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48599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600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601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860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241550"/>
            <a:ext cx="18542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0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00413"/>
            <a:ext cx="24177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0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300413"/>
            <a:ext cx="14890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05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5863"/>
            <a:ext cx="305276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06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09788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18" name="Rectangle 42"/>
          <p:cNvSpPr>
            <a:spLocks noChangeArrowheads="1"/>
          </p:cNvSpPr>
          <p:nvPr/>
        </p:nvSpPr>
        <p:spPr bwMode="auto">
          <a:xfrm>
            <a:off x="4551363" y="3770313"/>
            <a:ext cx="347662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19" name="Rectangle 43"/>
          <p:cNvSpPr>
            <a:spLocks noChangeArrowheads="1"/>
          </p:cNvSpPr>
          <p:nvPr/>
        </p:nvSpPr>
        <p:spPr bwMode="auto">
          <a:xfrm>
            <a:off x="5595938" y="3770313"/>
            <a:ext cx="695325" cy="338137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8620" name="Group 44"/>
          <p:cNvGrpSpPr>
            <a:grpSpLocks/>
          </p:cNvGrpSpPr>
          <p:nvPr/>
        </p:nvGrpSpPr>
        <p:grpSpPr bwMode="auto">
          <a:xfrm>
            <a:off x="647700" y="3268663"/>
            <a:ext cx="4086225" cy="1003300"/>
            <a:chOff x="408" y="1785"/>
            <a:chExt cx="2574" cy="632"/>
          </a:xfrm>
        </p:grpSpPr>
        <p:sp>
          <p:nvSpPr>
            <p:cNvPr id="1048621" name="Rectangle 45"/>
            <p:cNvSpPr>
              <a:spLocks noChangeArrowheads="1"/>
            </p:cNvSpPr>
            <p:nvPr/>
          </p:nvSpPr>
          <p:spPr bwMode="auto">
            <a:xfrm>
              <a:off x="408" y="1785"/>
              <a:ext cx="2574" cy="2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48622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064"/>
              <a:ext cx="129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623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216"/>
              <a:ext cx="170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8624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348413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25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083175"/>
            <a:ext cx="14287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2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625975"/>
            <a:ext cx="9874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27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625975"/>
            <a:ext cx="13684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28" name="Rectangle 52"/>
          <p:cNvSpPr>
            <a:spLocks noChangeArrowheads="1"/>
          </p:cNvSpPr>
          <p:nvPr/>
        </p:nvSpPr>
        <p:spPr bwMode="auto">
          <a:xfrm>
            <a:off x="4222750" y="4721225"/>
            <a:ext cx="192088" cy="1920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29" name="Rectangle 53"/>
          <p:cNvSpPr>
            <a:spLocks noChangeArrowheads="1"/>
          </p:cNvSpPr>
          <p:nvPr/>
        </p:nvSpPr>
        <p:spPr bwMode="auto">
          <a:xfrm>
            <a:off x="4953000" y="4694238"/>
            <a:ext cx="547688" cy="238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0" name="Rectangle 54"/>
          <p:cNvSpPr>
            <a:spLocks noChangeArrowheads="1"/>
          </p:cNvSpPr>
          <p:nvPr/>
        </p:nvSpPr>
        <p:spPr bwMode="auto">
          <a:xfrm>
            <a:off x="4981575" y="5187950"/>
            <a:ext cx="192088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1" name="Rectangle 55"/>
          <p:cNvSpPr>
            <a:spLocks noChangeArrowheads="1"/>
          </p:cNvSpPr>
          <p:nvPr/>
        </p:nvSpPr>
        <p:spPr bwMode="auto">
          <a:xfrm>
            <a:off x="3848100" y="5168900"/>
            <a:ext cx="576263" cy="2651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32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184650"/>
            <a:ext cx="247808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33" name="Rectangle 57"/>
          <p:cNvSpPr>
            <a:spLocks noChangeArrowheads="1"/>
          </p:cNvSpPr>
          <p:nvPr/>
        </p:nvSpPr>
        <p:spPr bwMode="auto">
          <a:xfrm>
            <a:off x="3848100" y="5235575"/>
            <a:ext cx="192088" cy="1920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34" name="Picture 5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10213"/>
            <a:ext cx="17478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35" name="Rectangle 59"/>
          <p:cNvSpPr>
            <a:spLocks noChangeArrowheads="1"/>
          </p:cNvSpPr>
          <p:nvPr/>
        </p:nvSpPr>
        <p:spPr bwMode="auto">
          <a:xfrm>
            <a:off x="4981575" y="5589588"/>
            <a:ext cx="347663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6" name="Rectangle 60"/>
          <p:cNvSpPr>
            <a:spLocks noChangeArrowheads="1"/>
          </p:cNvSpPr>
          <p:nvPr/>
        </p:nvSpPr>
        <p:spPr bwMode="auto">
          <a:xfrm>
            <a:off x="3683000" y="5599113"/>
            <a:ext cx="347663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7" name="Rectangle 61"/>
          <p:cNvSpPr>
            <a:spLocks noChangeArrowheads="1"/>
          </p:cNvSpPr>
          <p:nvPr/>
        </p:nvSpPr>
        <p:spPr bwMode="auto">
          <a:xfrm>
            <a:off x="3527425" y="5480050"/>
            <a:ext cx="914400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8" name="Rectangle 62"/>
          <p:cNvSpPr>
            <a:spLocks noChangeArrowheads="1"/>
          </p:cNvSpPr>
          <p:nvPr/>
        </p:nvSpPr>
        <p:spPr bwMode="auto">
          <a:xfrm>
            <a:off x="3810000" y="6321425"/>
            <a:ext cx="493713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9" name="Rectangle 63"/>
          <p:cNvSpPr>
            <a:spLocks noChangeArrowheads="1"/>
          </p:cNvSpPr>
          <p:nvPr/>
        </p:nvSpPr>
        <p:spPr bwMode="auto">
          <a:xfrm>
            <a:off x="4672013" y="6321425"/>
            <a:ext cx="914400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0" name="Rectangle 64"/>
          <p:cNvSpPr>
            <a:spLocks noChangeArrowheads="1"/>
          </p:cNvSpPr>
          <p:nvPr/>
        </p:nvSpPr>
        <p:spPr bwMode="auto">
          <a:xfrm>
            <a:off x="4840288" y="5480050"/>
            <a:ext cx="493712" cy="347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1" name="Line 65"/>
          <p:cNvSpPr>
            <a:spLocks noChangeShapeType="1"/>
          </p:cNvSpPr>
          <p:nvPr/>
        </p:nvSpPr>
        <p:spPr bwMode="auto">
          <a:xfrm flipH="1">
            <a:off x="4313238" y="5837238"/>
            <a:ext cx="511175" cy="466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42" name="Line 66"/>
          <p:cNvSpPr>
            <a:spLocks noChangeShapeType="1"/>
          </p:cNvSpPr>
          <p:nvPr/>
        </p:nvSpPr>
        <p:spPr bwMode="auto">
          <a:xfrm>
            <a:off x="4441825" y="5864225"/>
            <a:ext cx="22860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43" name="Rectangle 67"/>
          <p:cNvSpPr>
            <a:spLocks noChangeArrowheads="1"/>
          </p:cNvSpPr>
          <p:nvPr/>
        </p:nvSpPr>
        <p:spPr bwMode="auto">
          <a:xfrm>
            <a:off x="4076700" y="4154488"/>
            <a:ext cx="347663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4" name="Rectangle 68"/>
          <p:cNvSpPr>
            <a:spLocks noChangeArrowheads="1"/>
          </p:cNvSpPr>
          <p:nvPr/>
        </p:nvSpPr>
        <p:spPr bwMode="auto">
          <a:xfrm>
            <a:off x="5913438" y="4154488"/>
            <a:ext cx="695325" cy="3286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5" name="Rectangle 69"/>
          <p:cNvSpPr>
            <a:spLocks noChangeArrowheads="1"/>
          </p:cNvSpPr>
          <p:nvPr/>
        </p:nvSpPr>
        <p:spPr bwMode="auto">
          <a:xfrm>
            <a:off x="4826000" y="4154488"/>
            <a:ext cx="685800" cy="3286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6" name="Rectangle 70"/>
          <p:cNvSpPr>
            <a:spLocks noChangeArrowheads="1"/>
          </p:cNvSpPr>
          <p:nvPr/>
        </p:nvSpPr>
        <p:spPr bwMode="auto">
          <a:xfrm>
            <a:off x="5913438" y="4602163"/>
            <a:ext cx="695325" cy="3286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7" name="Rectangle 71"/>
          <p:cNvSpPr>
            <a:spLocks noChangeArrowheads="1"/>
          </p:cNvSpPr>
          <p:nvPr/>
        </p:nvSpPr>
        <p:spPr bwMode="auto">
          <a:xfrm>
            <a:off x="4816475" y="4602163"/>
            <a:ext cx="685800" cy="328612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48" name="Rectangle 72"/>
          <p:cNvSpPr>
            <a:spLocks noChangeArrowheads="1"/>
          </p:cNvSpPr>
          <p:nvPr/>
        </p:nvSpPr>
        <p:spPr bwMode="auto">
          <a:xfrm>
            <a:off x="4076700" y="4602163"/>
            <a:ext cx="347663" cy="3111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49" name="Picture 7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854575"/>
            <a:ext cx="1387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650" name="Picture 7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14950"/>
            <a:ext cx="10302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651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52" name="Rectangle 7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54" name="Picture 7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713038"/>
            <a:ext cx="48482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8" grpId="1" animBg="1"/>
      <p:bldP spid="1048619" grpId="0" animBg="1"/>
      <p:bldP spid="1048619" grpId="1" animBg="1"/>
      <p:bldP spid="1048628" grpId="0" animBg="1"/>
      <p:bldP spid="1048628" grpId="1" animBg="1"/>
      <p:bldP spid="1048629" grpId="0" animBg="1"/>
      <p:bldP spid="1048629" grpId="1" animBg="1"/>
      <p:bldP spid="1048630" grpId="0" animBg="1"/>
      <p:bldP spid="1048630" grpId="1" animBg="1"/>
      <p:bldP spid="1048630" grpId="2" animBg="1"/>
      <p:bldP spid="1048630" grpId="3" animBg="1"/>
      <p:bldP spid="1048631" grpId="0" animBg="1"/>
      <p:bldP spid="1048631" grpId="1" animBg="1"/>
      <p:bldP spid="1048633" grpId="0" animBg="1"/>
      <p:bldP spid="1048633" grpId="1" animBg="1"/>
      <p:bldP spid="1048635" grpId="0" animBg="1"/>
      <p:bldP spid="1048635" grpId="1" animBg="1"/>
      <p:bldP spid="1048636" grpId="0" animBg="1"/>
      <p:bldP spid="1048636" grpId="1" animBg="1"/>
      <p:bldP spid="1048637" grpId="0" animBg="1"/>
      <p:bldP spid="1048638" grpId="0" animBg="1"/>
      <p:bldP spid="1048639" grpId="0" animBg="1"/>
      <p:bldP spid="1048640" grpId="0" animBg="1"/>
      <p:bldP spid="1048641" grpId="0" animBg="1"/>
      <p:bldP spid="1048642" grpId="0" animBg="1"/>
      <p:bldP spid="1048643" grpId="0" animBg="1"/>
      <p:bldP spid="1048643" grpId="1" animBg="1"/>
      <p:bldP spid="1048644" grpId="0" animBg="1"/>
      <p:bldP spid="1048644" grpId="1" animBg="1"/>
      <p:bldP spid="1048645" grpId="0" animBg="1"/>
      <p:bldP spid="1048645" grpId="1" animBg="1"/>
      <p:bldP spid="1048646" grpId="0" animBg="1"/>
      <p:bldP spid="1048646" grpId="1" animBg="1"/>
      <p:bldP spid="1048646" grpId="2" animBg="1"/>
      <p:bldP spid="1048647" grpId="0" animBg="1"/>
      <p:bldP spid="1048647" grpId="1" animBg="1"/>
      <p:bldP spid="1048648" grpId="0" animBg="1"/>
      <p:bldP spid="104864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AB01-4E20-4906-A9E7-B2373E603207}" type="slidenum">
              <a:rPr lang="en-US"/>
              <a:pPr/>
              <a:t>29</a:t>
            </a:fld>
            <a:endParaRPr lang="en-US"/>
          </a:p>
        </p:txBody>
      </p:sp>
      <p:sp>
        <p:nvSpPr>
          <p:cNvPr id="104960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96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9611" name="Line 11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612" name="Line 12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961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9614" name="Line 1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961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1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9617" name="Group 17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4961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619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620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962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2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343650"/>
            <a:ext cx="17176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2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7188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2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120900"/>
            <a:ext cx="21875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62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238375"/>
            <a:ext cx="592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9626" name="Rectangle 26"/>
          <p:cNvSpPr>
            <a:spLocks noChangeArrowheads="1"/>
          </p:cNvSpPr>
          <p:nvPr/>
        </p:nvSpPr>
        <p:spPr bwMode="auto">
          <a:xfrm>
            <a:off x="127000" y="2860675"/>
            <a:ext cx="1050925" cy="649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3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39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0751E-6 L 0.12014 -0.604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3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B14E-A3AF-4990-8CC0-F50B06D57D78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150002" name="Group 50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150003" name="Picture 5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0004" name="Picture 5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50001" name="Group 49"/>
          <p:cNvGrpSpPr>
            <a:grpSpLocks/>
          </p:cNvGrpSpPr>
          <p:nvPr/>
        </p:nvGrpSpPr>
        <p:grpSpPr bwMode="auto">
          <a:xfrm>
            <a:off x="5427663" y="4560888"/>
            <a:ext cx="3563937" cy="273050"/>
            <a:chOff x="3419" y="2873"/>
            <a:chExt cx="2245" cy="172"/>
          </a:xfrm>
        </p:grpSpPr>
        <p:pic>
          <p:nvPicPr>
            <p:cNvPr id="1149999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0000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50020" name="Rectangle 68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0005" name="Group 53"/>
          <p:cNvGrpSpPr>
            <a:grpSpLocks/>
          </p:cNvGrpSpPr>
          <p:nvPr/>
        </p:nvGrpSpPr>
        <p:grpSpPr bwMode="auto">
          <a:xfrm>
            <a:off x="1371600" y="3429000"/>
            <a:ext cx="5122863" cy="3200400"/>
            <a:chOff x="864" y="2160"/>
            <a:chExt cx="3227" cy="2016"/>
          </a:xfrm>
        </p:grpSpPr>
        <p:sp>
          <p:nvSpPr>
            <p:cNvPr id="1150006" name="Freeform 54"/>
            <p:cNvSpPr>
              <a:spLocks/>
            </p:cNvSpPr>
            <p:nvPr/>
          </p:nvSpPr>
          <p:spPr bwMode="auto">
            <a:xfrm>
              <a:off x="1640" y="2492"/>
              <a:ext cx="2279" cy="1553"/>
            </a:xfrm>
            <a:custGeom>
              <a:avLst/>
              <a:gdLst>
                <a:gd name="T0" fmla="*/ 0 w 2279"/>
                <a:gd name="T1" fmla="*/ 1553 h 1553"/>
                <a:gd name="T2" fmla="*/ 351 w 2279"/>
                <a:gd name="T3" fmla="*/ 939 h 1553"/>
                <a:gd name="T4" fmla="*/ 664 w 2279"/>
                <a:gd name="T5" fmla="*/ 563 h 1553"/>
                <a:gd name="T6" fmla="*/ 914 w 2279"/>
                <a:gd name="T7" fmla="*/ 350 h 1553"/>
                <a:gd name="T8" fmla="*/ 1253 w 2279"/>
                <a:gd name="T9" fmla="*/ 175 h 1553"/>
                <a:gd name="T10" fmla="*/ 1841 w 2279"/>
                <a:gd name="T11" fmla="*/ 50 h 1553"/>
                <a:gd name="T12" fmla="*/ 2279 w 2279"/>
                <a:gd name="T13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9" h="1553">
                  <a:moveTo>
                    <a:pt x="0" y="1553"/>
                  </a:moveTo>
                  <a:cubicBezTo>
                    <a:pt x="58" y="1451"/>
                    <a:pt x="240" y="1104"/>
                    <a:pt x="351" y="939"/>
                  </a:cubicBezTo>
                  <a:cubicBezTo>
                    <a:pt x="462" y="774"/>
                    <a:pt x="570" y="661"/>
                    <a:pt x="664" y="563"/>
                  </a:cubicBezTo>
                  <a:cubicBezTo>
                    <a:pt x="758" y="465"/>
                    <a:pt x="816" y="415"/>
                    <a:pt x="914" y="350"/>
                  </a:cubicBezTo>
                  <a:cubicBezTo>
                    <a:pt x="1012" y="285"/>
                    <a:pt x="1098" y="225"/>
                    <a:pt x="1253" y="175"/>
                  </a:cubicBezTo>
                  <a:cubicBezTo>
                    <a:pt x="1408" y="125"/>
                    <a:pt x="1670" y="79"/>
                    <a:pt x="1841" y="50"/>
                  </a:cubicBezTo>
                  <a:cubicBezTo>
                    <a:pt x="2012" y="21"/>
                    <a:pt x="2188" y="10"/>
                    <a:pt x="227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07" name="Line 55"/>
            <p:cNvSpPr>
              <a:spLocks noChangeShapeType="1"/>
            </p:cNvSpPr>
            <p:nvPr/>
          </p:nvSpPr>
          <p:spPr bwMode="auto">
            <a:xfrm flipV="1">
              <a:off x="1152" y="216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08" name="Line 56"/>
            <p:cNvSpPr>
              <a:spLocks noChangeShapeType="1"/>
            </p:cNvSpPr>
            <p:nvPr/>
          </p:nvSpPr>
          <p:spPr bwMode="auto">
            <a:xfrm>
              <a:off x="864" y="3888"/>
              <a:ext cx="3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09" name="Line 57"/>
            <p:cNvSpPr>
              <a:spLocks noChangeShapeType="1"/>
            </p:cNvSpPr>
            <p:nvPr/>
          </p:nvSpPr>
          <p:spPr bwMode="auto">
            <a:xfrm>
              <a:off x="1728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10" name="Line 58"/>
            <p:cNvSpPr>
              <a:spLocks noChangeShapeType="1"/>
            </p:cNvSpPr>
            <p:nvPr/>
          </p:nvSpPr>
          <p:spPr bwMode="auto">
            <a:xfrm>
              <a:off x="2304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11" name="Line 59"/>
            <p:cNvSpPr>
              <a:spLocks noChangeShapeType="1"/>
            </p:cNvSpPr>
            <p:nvPr/>
          </p:nvSpPr>
          <p:spPr bwMode="auto">
            <a:xfrm>
              <a:off x="2880" y="3840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012" name="Line 60"/>
            <p:cNvSpPr>
              <a:spLocks noChangeShapeType="1"/>
            </p:cNvSpPr>
            <p:nvPr/>
          </p:nvSpPr>
          <p:spPr bwMode="auto">
            <a:xfrm>
              <a:off x="3456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50013" name="Picture 6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984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0014" name="Picture 6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" y="3984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0015" name="Picture 6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984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0016" name="Picture 6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984"/>
              <a:ext cx="12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0017" name="Line 65"/>
            <p:cNvSpPr>
              <a:spLocks noChangeShapeType="1"/>
            </p:cNvSpPr>
            <p:nvPr/>
          </p:nvSpPr>
          <p:spPr bwMode="auto">
            <a:xfrm rot="-5400000">
              <a:off x="1151" y="2753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50018" name="Picture 6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273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0019" name="Picture 6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293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35838E-7 L -5.27778E-6 -0.24416 " pathEditMode="relative" ptsTypes="AA">
                                      <p:cBhvr>
                                        <p:cTn id="6" dur="500" fill="hold"/>
                                        <p:tgtEl>
                                          <p:spTgt spid="1150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0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122A-BA16-4C0E-A447-1F12A98EC811}" type="slidenum">
              <a:rPr lang="en-US"/>
              <a:pPr/>
              <a:t>30</a:t>
            </a:fld>
            <a:endParaRPr lang="en-US"/>
          </a:p>
        </p:txBody>
      </p:sp>
      <p:sp>
        <p:nvSpPr>
          <p:cNvPr id="105062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0630" name="Line 6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31" name="Line 7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897188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3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0640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4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4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0643" name="Group 19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50644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645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646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064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8913"/>
            <a:ext cx="24606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4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4388"/>
            <a:ext cx="2035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4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531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0650" name="Rectangle 26"/>
          <p:cNvSpPr>
            <a:spLocks noChangeArrowheads="1"/>
          </p:cNvSpPr>
          <p:nvPr/>
        </p:nvSpPr>
        <p:spPr bwMode="auto">
          <a:xfrm>
            <a:off x="127000" y="2860675"/>
            <a:ext cx="1050925" cy="649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51" name="Rectangle 27"/>
          <p:cNvSpPr>
            <a:spLocks noChangeArrowheads="1"/>
          </p:cNvSpPr>
          <p:nvPr/>
        </p:nvSpPr>
        <p:spPr bwMode="auto">
          <a:xfrm>
            <a:off x="4945063" y="3024188"/>
            <a:ext cx="987425" cy="357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60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120900"/>
            <a:ext cx="26431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661" name="Picture 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0638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0662" name="Rectangle 38"/>
          <p:cNvSpPr>
            <a:spLocks noChangeArrowheads="1"/>
          </p:cNvSpPr>
          <p:nvPr/>
        </p:nvSpPr>
        <p:spPr bwMode="auto">
          <a:xfrm>
            <a:off x="5657850" y="1352550"/>
            <a:ext cx="1041400" cy="7318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63" name="Rectangle 39"/>
          <p:cNvSpPr>
            <a:spLocks noChangeArrowheads="1"/>
          </p:cNvSpPr>
          <p:nvPr/>
        </p:nvSpPr>
        <p:spPr bwMode="auto">
          <a:xfrm>
            <a:off x="6781800" y="1544638"/>
            <a:ext cx="868363" cy="357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67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68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1" grpId="0" animBg="1"/>
      <p:bldP spid="1050662" grpId="0" animBg="1"/>
      <p:bldP spid="10506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E8F3-293F-40C8-919D-C1EFBD39EA62}" type="slidenum">
              <a:rPr lang="en-US"/>
              <a:pPr/>
              <a:t>31</a:t>
            </a:fld>
            <a:endParaRPr lang="en-US"/>
          </a:p>
        </p:txBody>
      </p:sp>
      <p:sp>
        <p:nvSpPr>
          <p:cNvPr id="105165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16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638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7188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660" name="Line 1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166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6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1663" name="Group 15"/>
          <p:cNvGrpSpPr>
            <a:grpSpLocks/>
          </p:cNvGrpSpPr>
          <p:nvPr/>
        </p:nvGrpSpPr>
        <p:grpSpPr bwMode="auto">
          <a:xfrm>
            <a:off x="4643438" y="1389063"/>
            <a:ext cx="2976562" cy="668337"/>
            <a:chOff x="2925" y="875"/>
            <a:chExt cx="1875" cy="421"/>
          </a:xfrm>
        </p:grpSpPr>
        <p:pic>
          <p:nvPicPr>
            <p:cNvPr id="105166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" y="104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665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000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666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875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1667" name="Group 19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1668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669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67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167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28913"/>
            <a:ext cx="24606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7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120900"/>
            <a:ext cx="26431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7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4388"/>
            <a:ext cx="20351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67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5318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675" name="Rectangle 27"/>
          <p:cNvSpPr>
            <a:spLocks noChangeArrowheads="1"/>
          </p:cNvSpPr>
          <p:nvPr/>
        </p:nvSpPr>
        <p:spPr bwMode="auto">
          <a:xfrm>
            <a:off x="127000" y="2860675"/>
            <a:ext cx="1050925" cy="649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6" name="Rectangle 28"/>
          <p:cNvSpPr>
            <a:spLocks noChangeArrowheads="1"/>
          </p:cNvSpPr>
          <p:nvPr/>
        </p:nvSpPr>
        <p:spPr bwMode="auto">
          <a:xfrm>
            <a:off x="5657850" y="1352550"/>
            <a:ext cx="1041400" cy="7318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7" name="Rectangle 29"/>
          <p:cNvSpPr>
            <a:spLocks noChangeArrowheads="1"/>
          </p:cNvSpPr>
          <p:nvPr/>
        </p:nvSpPr>
        <p:spPr bwMode="auto">
          <a:xfrm>
            <a:off x="6781800" y="1544638"/>
            <a:ext cx="868363" cy="3571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8" name="Rectangle 30"/>
          <p:cNvSpPr>
            <a:spLocks noChangeArrowheads="1"/>
          </p:cNvSpPr>
          <p:nvPr/>
        </p:nvSpPr>
        <p:spPr bwMode="auto">
          <a:xfrm>
            <a:off x="6616700" y="5995988"/>
            <a:ext cx="1033463" cy="7318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79" name="Rectangle 31"/>
          <p:cNvSpPr>
            <a:spLocks noChangeArrowheads="1"/>
          </p:cNvSpPr>
          <p:nvPr/>
        </p:nvSpPr>
        <p:spPr bwMode="auto">
          <a:xfrm>
            <a:off x="5657850" y="6188075"/>
            <a:ext cx="877888" cy="357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80" name="Line 32"/>
          <p:cNvSpPr>
            <a:spLocks noChangeShapeType="1"/>
          </p:cNvSpPr>
          <p:nvPr/>
        </p:nvSpPr>
        <p:spPr bwMode="auto">
          <a:xfrm flipH="1">
            <a:off x="6122988" y="1905000"/>
            <a:ext cx="1114425" cy="4259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81" name="Line 33"/>
          <p:cNvSpPr>
            <a:spLocks noChangeShapeType="1"/>
          </p:cNvSpPr>
          <p:nvPr/>
        </p:nvSpPr>
        <p:spPr bwMode="auto">
          <a:xfrm>
            <a:off x="6172200" y="2101850"/>
            <a:ext cx="960438" cy="3867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690" name="Rectangle 42"/>
          <p:cNvSpPr>
            <a:spLocks noChangeArrowheads="1"/>
          </p:cNvSpPr>
          <p:nvPr/>
        </p:nvSpPr>
        <p:spPr bwMode="auto">
          <a:xfrm>
            <a:off x="4945063" y="3024188"/>
            <a:ext cx="987425" cy="3571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695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5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78" grpId="0" animBg="1"/>
      <p:bldP spid="1051679" grpId="0" animBg="1"/>
      <p:bldP spid="1051680" grpId="0" animBg="1"/>
      <p:bldP spid="10516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1D34-0885-4D53-B88C-DAEFB638DAE9}" type="slidenum">
              <a:rPr lang="en-US"/>
              <a:pPr/>
              <a:t>32</a:t>
            </a:fld>
            <a:endParaRPr lang="en-US"/>
          </a:p>
        </p:txBody>
      </p:sp>
      <p:sp>
        <p:nvSpPr>
          <p:cNvPr id="1052674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26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8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8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2684" name="Line 1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268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68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2687" name="Group 15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2688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68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690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2691" name="Group 19"/>
          <p:cNvGrpSpPr>
            <a:grpSpLocks/>
          </p:cNvGrpSpPr>
          <p:nvPr/>
        </p:nvGrpSpPr>
        <p:grpSpPr bwMode="auto">
          <a:xfrm>
            <a:off x="4648200" y="5257800"/>
            <a:ext cx="2962275" cy="668338"/>
            <a:chOff x="2928" y="3312"/>
            <a:chExt cx="1866" cy="421"/>
          </a:xfrm>
        </p:grpSpPr>
        <p:pic>
          <p:nvPicPr>
            <p:cNvPr id="1052692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4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693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37"/>
              <a:ext cx="1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694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312"/>
              <a:ext cx="1207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269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827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2696" name="Line 24"/>
          <p:cNvSpPr>
            <a:spLocks noChangeShapeType="1"/>
          </p:cNvSpPr>
          <p:nvPr/>
        </p:nvSpPr>
        <p:spPr bwMode="auto">
          <a:xfrm>
            <a:off x="8280400" y="5064125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269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4468813"/>
            <a:ext cx="2127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2698" name="Line 26"/>
          <p:cNvSpPr>
            <a:spLocks noChangeShapeType="1"/>
          </p:cNvSpPr>
          <p:nvPr/>
        </p:nvSpPr>
        <p:spPr bwMode="auto">
          <a:xfrm>
            <a:off x="1169988" y="3252788"/>
            <a:ext cx="6973887" cy="14716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269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271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2712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5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96" grpId="0" animBg="1"/>
      <p:bldP spid="10526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4513B-D76F-462E-BA8E-4D5E13D2CB12}" type="slidenum">
              <a:rPr lang="en-US"/>
              <a:pPr/>
              <a:t>33</a:t>
            </a:fld>
            <a:endParaRPr lang="en-US"/>
          </a:p>
        </p:txBody>
      </p:sp>
      <p:sp>
        <p:nvSpPr>
          <p:cNvPr id="1053698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36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827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0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3710" name="Line 1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371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71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3713" name="Group 17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3714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715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716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3717" name="Group 21"/>
          <p:cNvGrpSpPr>
            <a:grpSpLocks/>
          </p:cNvGrpSpPr>
          <p:nvPr/>
        </p:nvGrpSpPr>
        <p:grpSpPr bwMode="auto">
          <a:xfrm>
            <a:off x="4648200" y="5257800"/>
            <a:ext cx="2962275" cy="668338"/>
            <a:chOff x="2928" y="3312"/>
            <a:chExt cx="1866" cy="421"/>
          </a:xfrm>
        </p:grpSpPr>
        <p:pic>
          <p:nvPicPr>
            <p:cNvPr id="1053718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4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719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37"/>
              <a:ext cx="1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720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312"/>
              <a:ext cx="1207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372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4835525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3722" name="Line 26"/>
          <p:cNvSpPr>
            <a:spLocks noChangeShapeType="1"/>
          </p:cNvSpPr>
          <p:nvPr/>
        </p:nvSpPr>
        <p:spPr bwMode="auto">
          <a:xfrm>
            <a:off x="8280400" y="5064125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723" name="Line 27"/>
          <p:cNvSpPr>
            <a:spLocks noChangeShapeType="1"/>
          </p:cNvSpPr>
          <p:nvPr/>
        </p:nvSpPr>
        <p:spPr bwMode="auto">
          <a:xfrm>
            <a:off x="5922963" y="3289300"/>
            <a:ext cx="2303462" cy="155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3724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581400"/>
            <a:ext cx="971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3736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737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5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22" grpId="0" animBg="1"/>
      <p:bldP spid="10537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CC00-1D73-4168-8D83-CA6C9952FE6B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2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7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827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2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581400"/>
            <a:ext cx="971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35" name="Line 1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73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3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4738" name="Group 18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473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4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4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54742" name="Line 22"/>
          <p:cNvSpPr>
            <a:spLocks noChangeShapeType="1"/>
          </p:cNvSpPr>
          <p:nvPr/>
        </p:nvSpPr>
        <p:spPr bwMode="auto">
          <a:xfrm>
            <a:off x="8280400" y="5064125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43" name="Group 23"/>
          <p:cNvGrpSpPr>
            <a:grpSpLocks/>
          </p:cNvGrpSpPr>
          <p:nvPr/>
        </p:nvGrpSpPr>
        <p:grpSpPr bwMode="auto">
          <a:xfrm>
            <a:off x="4648200" y="5257800"/>
            <a:ext cx="2962275" cy="668338"/>
            <a:chOff x="2928" y="3312"/>
            <a:chExt cx="1866" cy="421"/>
          </a:xfrm>
        </p:grpSpPr>
        <p:pic>
          <p:nvPicPr>
            <p:cNvPr id="1054744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4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45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37"/>
              <a:ext cx="18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4746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312"/>
              <a:ext cx="1207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474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95788"/>
            <a:ext cx="42386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8" name="Line 28"/>
          <p:cNvSpPr>
            <a:spLocks noChangeShapeType="1"/>
          </p:cNvSpPr>
          <p:nvPr/>
        </p:nvSpPr>
        <p:spPr bwMode="auto">
          <a:xfrm>
            <a:off x="1360488" y="4003675"/>
            <a:ext cx="6718300" cy="731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74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6738"/>
            <a:ext cx="14271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1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2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5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2" grpId="0" animBg="1"/>
      <p:bldP spid="10547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DE3A-7CBE-4773-BF92-A57BACD8F51A}" type="slidenum">
              <a:rPr lang="en-US"/>
              <a:pPr/>
              <a:t>35</a:t>
            </a:fld>
            <a:endParaRPr lang="en-US"/>
          </a:p>
        </p:txBody>
      </p:sp>
      <p:sp>
        <p:nvSpPr>
          <p:cNvPr id="105574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57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827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76738"/>
            <a:ext cx="14271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759" name="Line 1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576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6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55762" name="Group 18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576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764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765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55766" name="Line 22"/>
          <p:cNvSpPr>
            <a:spLocks noChangeShapeType="1"/>
          </p:cNvSpPr>
          <p:nvPr/>
        </p:nvSpPr>
        <p:spPr bwMode="auto">
          <a:xfrm>
            <a:off x="8280400" y="5064125"/>
            <a:ext cx="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767" name="Group 23"/>
          <p:cNvGrpSpPr>
            <a:grpSpLocks/>
          </p:cNvGrpSpPr>
          <p:nvPr/>
        </p:nvGrpSpPr>
        <p:grpSpPr bwMode="auto">
          <a:xfrm>
            <a:off x="4648200" y="5257800"/>
            <a:ext cx="2962275" cy="668338"/>
            <a:chOff x="2928" y="3312"/>
            <a:chExt cx="1866" cy="421"/>
          </a:xfrm>
        </p:grpSpPr>
        <p:pic>
          <p:nvPicPr>
            <p:cNvPr id="105576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48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769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437"/>
              <a:ext cx="17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770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312"/>
              <a:ext cx="1207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577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581400"/>
            <a:ext cx="971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77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4395788"/>
            <a:ext cx="2127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773" name="Line 29"/>
          <p:cNvSpPr>
            <a:spLocks noChangeShapeType="1"/>
          </p:cNvSpPr>
          <p:nvPr/>
        </p:nvSpPr>
        <p:spPr bwMode="auto">
          <a:xfrm>
            <a:off x="5943600" y="4003675"/>
            <a:ext cx="2230438" cy="731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577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8"/>
            <a:ext cx="121443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5786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787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5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5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66" grpId="0" animBg="1"/>
      <p:bldP spid="10557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A6C-19F3-4C1C-A5F4-9ADBF7C2D7D2}" type="slidenum">
              <a:rPr lang="en-US"/>
              <a:pPr/>
              <a:t>36</a:t>
            </a:fld>
            <a:endParaRPr lang="en-US"/>
          </a:p>
        </p:txBody>
      </p:sp>
      <p:sp>
        <p:nvSpPr>
          <p:cNvPr id="105677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6771" name="Group 3"/>
          <p:cNvGrpSpPr>
            <a:grpSpLocks/>
          </p:cNvGrpSpPr>
          <p:nvPr/>
        </p:nvGrpSpPr>
        <p:grpSpPr bwMode="auto">
          <a:xfrm>
            <a:off x="4648200" y="6037263"/>
            <a:ext cx="2976563" cy="668337"/>
            <a:chOff x="2928" y="3803"/>
            <a:chExt cx="1875" cy="421"/>
          </a:xfrm>
        </p:grpSpPr>
        <p:pic>
          <p:nvPicPr>
            <p:cNvPr id="1056772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" y="397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773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928"/>
              <a:ext cx="1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774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3803"/>
              <a:ext cx="121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5677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7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7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76738"/>
            <a:ext cx="14271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6700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8"/>
            <a:ext cx="121443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8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6788" name="Line 2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678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90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91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581400"/>
            <a:ext cx="971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79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4271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6804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805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CA8E-B660-444F-A386-6E0D86924786}" type="slidenum">
              <a:rPr lang="en-US"/>
              <a:pPr/>
              <a:t>37</a:t>
            </a:fld>
            <a:endParaRPr lang="en-US"/>
          </a:p>
        </p:txBody>
      </p:sp>
      <p:sp>
        <p:nvSpPr>
          <p:cNvPr id="1057794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7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7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7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7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7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87675"/>
            <a:ext cx="9271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9874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2144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6738"/>
            <a:ext cx="14271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6700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8"/>
            <a:ext cx="121443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808" name="Line 1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780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1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581400"/>
            <a:ext cx="9715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1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4271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1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6938"/>
            <a:ext cx="18811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814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76938"/>
            <a:ext cx="16541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815" name="Rectangle 23"/>
          <p:cNvSpPr>
            <a:spLocks noChangeArrowheads="1"/>
          </p:cNvSpPr>
          <p:nvPr/>
        </p:nvSpPr>
        <p:spPr bwMode="auto">
          <a:xfrm>
            <a:off x="1817688" y="5956300"/>
            <a:ext cx="219075" cy="2651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816" name="Rectangle 24"/>
          <p:cNvSpPr>
            <a:spLocks noChangeArrowheads="1"/>
          </p:cNvSpPr>
          <p:nvPr/>
        </p:nvSpPr>
        <p:spPr bwMode="auto">
          <a:xfrm>
            <a:off x="1817688" y="6386513"/>
            <a:ext cx="219075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817" name="Rectangle 25"/>
          <p:cNvSpPr>
            <a:spLocks noChangeArrowheads="1"/>
          </p:cNvSpPr>
          <p:nvPr/>
        </p:nvSpPr>
        <p:spPr bwMode="auto">
          <a:xfrm>
            <a:off x="273050" y="6267450"/>
            <a:ext cx="173038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82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830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15" grpId="0" animBg="1"/>
      <p:bldP spid="1057816" grpId="0" animBg="1"/>
      <p:bldP spid="10578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9090-9093-4E34-9598-24C18F95B721}" type="slidenum">
              <a:rPr lang="en-US"/>
              <a:pPr/>
              <a:t>38</a:t>
            </a:fld>
            <a:endParaRPr lang="en-US"/>
          </a:p>
        </p:txBody>
      </p:sp>
      <p:sp>
        <p:nvSpPr>
          <p:cNvPr id="1058818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88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6738"/>
            <a:ext cx="142716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6700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76738"/>
            <a:ext cx="121443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4271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2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6938"/>
            <a:ext cx="18811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3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76938"/>
            <a:ext cx="16541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3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521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3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05138"/>
            <a:ext cx="3733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3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8834" name="Line 1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883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83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8837" name="Rectangle 21"/>
          <p:cNvSpPr>
            <a:spLocks noChangeArrowheads="1"/>
          </p:cNvSpPr>
          <p:nvPr/>
        </p:nvSpPr>
        <p:spPr bwMode="auto">
          <a:xfrm>
            <a:off x="1817688" y="5956300"/>
            <a:ext cx="219075" cy="2651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38" name="Rectangle 22"/>
          <p:cNvSpPr>
            <a:spLocks noChangeArrowheads="1"/>
          </p:cNvSpPr>
          <p:nvPr/>
        </p:nvSpPr>
        <p:spPr bwMode="auto">
          <a:xfrm>
            <a:off x="1817688" y="6386513"/>
            <a:ext cx="219075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39" name="Rectangle 23"/>
          <p:cNvSpPr>
            <a:spLocks noChangeArrowheads="1"/>
          </p:cNvSpPr>
          <p:nvPr/>
        </p:nvSpPr>
        <p:spPr bwMode="auto">
          <a:xfrm>
            <a:off x="2686050" y="3016250"/>
            <a:ext cx="977900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0" name="Rectangle 24"/>
          <p:cNvSpPr>
            <a:spLocks noChangeArrowheads="1"/>
          </p:cNvSpPr>
          <p:nvPr/>
        </p:nvSpPr>
        <p:spPr bwMode="auto">
          <a:xfrm>
            <a:off x="2970213" y="3454400"/>
            <a:ext cx="420687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1" name="Rectangle 25"/>
          <p:cNvSpPr>
            <a:spLocks noChangeArrowheads="1"/>
          </p:cNvSpPr>
          <p:nvPr/>
        </p:nvSpPr>
        <p:spPr bwMode="auto">
          <a:xfrm>
            <a:off x="6397625" y="5949950"/>
            <a:ext cx="219075" cy="2651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2" name="Rectangle 26"/>
          <p:cNvSpPr>
            <a:spLocks noChangeArrowheads="1"/>
          </p:cNvSpPr>
          <p:nvPr/>
        </p:nvSpPr>
        <p:spPr bwMode="auto">
          <a:xfrm>
            <a:off x="6397625" y="6380163"/>
            <a:ext cx="219075" cy="274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3" name="Rectangle 27"/>
          <p:cNvSpPr>
            <a:spLocks noChangeArrowheads="1"/>
          </p:cNvSpPr>
          <p:nvPr/>
        </p:nvSpPr>
        <p:spPr bwMode="auto">
          <a:xfrm>
            <a:off x="7659688" y="3408363"/>
            <a:ext cx="1023937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4" name="Rectangle 28"/>
          <p:cNvSpPr>
            <a:spLocks noChangeArrowheads="1"/>
          </p:cNvSpPr>
          <p:nvPr/>
        </p:nvSpPr>
        <p:spPr bwMode="auto">
          <a:xfrm>
            <a:off x="7970838" y="2971800"/>
            <a:ext cx="420687" cy="27463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5" name="Rectangle 29"/>
          <p:cNvSpPr>
            <a:spLocks noChangeArrowheads="1"/>
          </p:cNvSpPr>
          <p:nvPr/>
        </p:nvSpPr>
        <p:spPr bwMode="auto">
          <a:xfrm>
            <a:off x="4916488" y="2155825"/>
            <a:ext cx="1773237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6" name="Rectangle 30"/>
          <p:cNvSpPr>
            <a:spLocks noChangeArrowheads="1"/>
          </p:cNvSpPr>
          <p:nvPr/>
        </p:nvSpPr>
        <p:spPr bwMode="auto">
          <a:xfrm>
            <a:off x="273050" y="6267450"/>
            <a:ext cx="173038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7" name="Rectangle 31"/>
          <p:cNvSpPr>
            <a:spLocks noChangeArrowheads="1"/>
          </p:cNvSpPr>
          <p:nvPr/>
        </p:nvSpPr>
        <p:spPr bwMode="auto">
          <a:xfrm>
            <a:off x="273050" y="3335338"/>
            <a:ext cx="338138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8" name="Rectangle 32"/>
          <p:cNvSpPr>
            <a:spLocks noChangeArrowheads="1"/>
          </p:cNvSpPr>
          <p:nvPr/>
        </p:nvSpPr>
        <p:spPr bwMode="auto">
          <a:xfrm>
            <a:off x="5081588" y="6261100"/>
            <a:ext cx="173037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49" name="Rectangle 33"/>
          <p:cNvSpPr>
            <a:spLocks noChangeArrowheads="1"/>
          </p:cNvSpPr>
          <p:nvPr/>
        </p:nvSpPr>
        <p:spPr bwMode="auto">
          <a:xfrm>
            <a:off x="5072063" y="3298825"/>
            <a:ext cx="731837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61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862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37" grpId="0" animBg="1"/>
      <p:bldP spid="1058838" grpId="0" animBg="1"/>
      <p:bldP spid="1058839" grpId="0" animBg="1"/>
      <p:bldP spid="1058839" grpId="1" animBg="1"/>
      <p:bldP spid="1058840" grpId="0" animBg="1"/>
      <p:bldP spid="1058840" grpId="1" animBg="1"/>
      <p:bldP spid="1058841" grpId="0" animBg="1"/>
      <p:bldP spid="1058841" grpId="1" animBg="1"/>
      <p:bldP spid="1058842" grpId="0" animBg="1"/>
      <p:bldP spid="1058842" grpId="1" animBg="1"/>
      <p:bldP spid="1058843" grpId="0" animBg="1"/>
      <p:bldP spid="1058843" grpId="1" animBg="1"/>
      <p:bldP spid="1058844" grpId="0" animBg="1"/>
      <p:bldP spid="1058844" grpId="1" animBg="1"/>
      <p:bldP spid="1058845" grpId="0" animBg="1"/>
      <p:bldP spid="1058846" grpId="0" animBg="1"/>
      <p:bldP spid="1058847" grpId="0" animBg="1"/>
      <p:bldP spid="1058847" grpId="1" animBg="1"/>
      <p:bldP spid="1058848" grpId="0" animBg="1"/>
      <p:bldP spid="1058848" grpId="1" animBg="1"/>
      <p:bldP spid="1058849" grpId="0" animBg="1"/>
      <p:bldP spid="105884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C8DC-C71E-49D9-BE3E-385EB1C6EACB}" type="slidenum">
              <a:rPr lang="en-US"/>
              <a:pPr/>
              <a:t>39</a:t>
            </a:fld>
            <a:endParaRPr lang="en-US"/>
          </a:p>
        </p:txBody>
      </p:sp>
      <p:sp>
        <p:nvSpPr>
          <p:cNvPr id="105984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98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29194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79638"/>
            <a:ext cx="17176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3238"/>
            <a:ext cx="35210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05138"/>
            <a:ext cx="37338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8"/>
            <a:ext cx="25796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025900"/>
            <a:ext cx="239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2752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9855" name="Line 1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985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85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9858" name="Rectangle 18"/>
          <p:cNvSpPr>
            <a:spLocks noChangeArrowheads="1"/>
          </p:cNvSpPr>
          <p:nvPr/>
        </p:nvSpPr>
        <p:spPr bwMode="auto">
          <a:xfrm>
            <a:off x="4916488" y="2155825"/>
            <a:ext cx="1773237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59" name="Line 19"/>
          <p:cNvSpPr>
            <a:spLocks noChangeShapeType="1"/>
          </p:cNvSpPr>
          <p:nvPr/>
        </p:nvSpPr>
        <p:spPr bwMode="auto">
          <a:xfrm flipH="1">
            <a:off x="4572000" y="2347913"/>
            <a:ext cx="1033463" cy="850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860" name="Line 20"/>
          <p:cNvSpPr>
            <a:spLocks noChangeShapeType="1"/>
          </p:cNvSpPr>
          <p:nvPr/>
        </p:nvSpPr>
        <p:spPr bwMode="auto">
          <a:xfrm>
            <a:off x="4572000" y="3200400"/>
            <a:ext cx="430213" cy="1114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872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73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5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059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5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59" grpId="0" animBg="1"/>
      <p:bldP spid="10598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C263-70E1-4E72-890A-1E16BEC7774B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025073" name="Group 49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02507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07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5077" name="Rectangle 53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26" name="Rectangle 2"/>
          <p:cNvSpPr>
            <a:spLocks noChangeArrowheads="1"/>
          </p:cNvSpPr>
          <p:nvPr/>
        </p:nvSpPr>
        <p:spPr bwMode="auto">
          <a:xfrm>
            <a:off x="6599238" y="3886200"/>
            <a:ext cx="2505075" cy="703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27" name="Rectangle 3"/>
          <p:cNvSpPr>
            <a:spLocks noChangeArrowheads="1"/>
          </p:cNvSpPr>
          <p:nvPr/>
        </p:nvSpPr>
        <p:spPr bwMode="auto">
          <a:xfrm>
            <a:off x="6599238" y="3886200"/>
            <a:ext cx="1992312" cy="703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028" name="Group 4"/>
          <p:cNvGrpSpPr>
            <a:grpSpLocks/>
          </p:cNvGrpSpPr>
          <p:nvPr/>
        </p:nvGrpSpPr>
        <p:grpSpPr bwMode="auto">
          <a:xfrm>
            <a:off x="1066800" y="762000"/>
            <a:ext cx="2590800" cy="3657600"/>
            <a:chOff x="672" y="480"/>
            <a:chExt cx="1632" cy="2304"/>
          </a:xfrm>
        </p:grpSpPr>
        <p:sp>
          <p:nvSpPr>
            <p:cNvPr id="1025029" name="Line 5"/>
            <p:cNvSpPr>
              <a:spLocks noChangeShapeType="1"/>
            </p:cNvSpPr>
            <p:nvPr/>
          </p:nvSpPr>
          <p:spPr bwMode="auto">
            <a:xfrm>
              <a:off x="672" y="528"/>
              <a:ext cx="1632" cy="22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030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0000">
              <a:off x="482" y="1438"/>
              <a:ext cx="20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31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0000">
              <a:off x="228" y="1572"/>
              <a:ext cx="22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5032" name="AutoShape 8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3" name="Rectangle 9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4" name="AutoShape 10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Rectangle 11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6" name="AutoShape 12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7" name="Line 13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8" name="Line 14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39" name="Line 15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071" name="Group 47"/>
          <p:cNvGrpSpPr>
            <a:grpSpLocks/>
          </p:cNvGrpSpPr>
          <p:nvPr/>
        </p:nvGrpSpPr>
        <p:grpSpPr bwMode="auto">
          <a:xfrm>
            <a:off x="1371600" y="3429000"/>
            <a:ext cx="5122863" cy="3200400"/>
            <a:chOff x="864" y="2160"/>
            <a:chExt cx="3227" cy="2016"/>
          </a:xfrm>
        </p:grpSpPr>
        <p:sp>
          <p:nvSpPr>
            <p:cNvPr id="1025040" name="Freeform 16"/>
            <p:cNvSpPr>
              <a:spLocks/>
            </p:cNvSpPr>
            <p:nvPr/>
          </p:nvSpPr>
          <p:spPr bwMode="auto">
            <a:xfrm>
              <a:off x="1640" y="2492"/>
              <a:ext cx="2279" cy="1553"/>
            </a:xfrm>
            <a:custGeom>
              <a:avLst/>
              <a:gdLst>
                <a:gd name="T0" fmla="*/ 0 w 2279"/>
                <a:gd name="T1" fmla="*/ 1553 h 1553"/>
                <a:gd name="T2" fmla="*/ 351 w 2279"/>
                <a:gd name="T3" fmla="*/ 939 h 1553"/>
                <a:gd name="T4" fmla="*/ 664 w 2279"/>
                <a:gd name="T5" fmla="*/ 563 h 1553"/>
                <a:gd name="T6" fmla="*/ 914 w 2279"/>
                <a:gd name="T7" fmla="*/ 350 h 1553"/>
                <a:gd name="T8" fmla="*/ 1253 w 2279"/>
                <a:gd name="T9" fmla="*/ 175 h 1553"/>
                <a:gd name="T10" fmla="*/ 1841 w 2279"/>
                <a:gd name="T11" fmla="*/ 50 h 1553"/>
                <a:gd name="T12" fmla="*/ 2279 w 2279"/>
                <a:gd name="T13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9" h="1553">
                  <a:moveTo>
                    <a:pt x="0" y="1553"/>
                  </a:moveTo>
                  <a:cubicBezTo>
                    <a:pt x="58" y="1451"/>
                    <a:pt x="240" y="1104"/>
                    <a:pt x="351" y="939"/>
                  </a:cubicBezTo>
                  <a:cubicBezTo>
                    <a:pt x="462" y="774"/>
                    <a:pt x="570" y="661"/>
                    <a:pt x="664" y="563"/>
                  </a:cubicBezTo>
                  <a:cubicBezTo>
                    <a:pt x="758" y="465"/>
                    <a:pt x="816" y="415"/>
                    <a:pt x="914" y="350"/>
                  </a:cubicBezTo>
                  <a:cubicBezTo>
                    <a:pt x="1012" y="285"/>
                    <a:pt x="1098" y="225"/>
                    <a:pt x="1253" y="175"/>
                  </a:cubicBezTo>
                  <a:cubicBezTo>
                    <a:pt x="1408" y="125"/>
                    <a:pt x="1670" y="79"/>
                    <a:pt x="1841" y="50"/>
                  </a:cubicBezTo>
                  <a:cubicBezTo>
                    <a:pt x="2012" y="21"/>
                    <a:pt x="2188" y="10"/>
                    <a:pt x="227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1" name="Line 17"/>
            <p:cNvSpPr>
              <a:spLocks noChangeShapeType="1"/>
            </p:cNvSpPr>
            <p:nvPr/>
          </p:nvSpPr>
          <p:spPr bwMode="auto">
            <a:xfrm flipV="1">
              <a:off x="1152" y="216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2" name="Line 18"/>
            <p:cNvSpPr>
              <a:spLocks noChangeShapeType="1"/>
            </p:cNvSpPr>
            <p:nvPr/>
          </p:nvSpPr>
          <p:spPr bwMode="auto">
            <a:xfrm>
              <a:off x="864" y="3888"/>
              <a:ext cx="32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3" name="Line 19"/>
            <p:cNvSpPr>
              <a:spLocks noChangeShapeType="1"/>
            </p:cNvSpPr>
            <p:nvPr/>
          </p:nvSpPr>
          <p:spPr bwMode="auto">
            <a:xfrm>
              <a:off x="1728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4" name="Line 20"/>
            <p:cNvSpPr>
              <a:spLocks noChangeShapeType="1"/>
            </p:cNvSpPr>
            <p:nvPr/>
          </p:nvSpPr>
          <p:spPr bwMode="auto">
            <a:xfrm>
              <a:off x="2304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5" name="Line 21"/>
            <p:cNvSpPr>
              <a:spLocks noChangeShapeType="1"/>
            </p:cNvSpPr>
            <p:nvPr/>
          </p:nvSpPr>
          <p:spPr bwMode="auto">
            <a:xfrm>
              <a:off x="2880" y="3840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6" name="Line 22"/>
            <p:cNvSpPr>
              <a:spLocks noChangeShapeType="1"/>
            </p:cNvSpPr>
            <p:nvPr/>
          </p:nvSpPr>
          <p:spPr bwMode="auto">
            <a:xfrm>
              <a:off x="3456" y="3829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047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984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4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" y="3984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49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984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50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3984"/>
              <a:ext cx="12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051" name="Line 27"/>
            <p:cNvSpPr>
              <a:spLocks noChangeShapeType="1"/>
            </p:cNvSpPr>
            <p:nvPr/>
          </p:nvSpPr>
          <p:spPr bwMode="auto">
            <a:xfrm rot="-5400000">
              <a:off x="1151" y="2753"/>
              <a:ext cx="0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5052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273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53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293"/>
              <a:ext cx="15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505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5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5746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6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5746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57" name="Line 33"/>
          <p:cNvSpPr>
            <a:spLocks noChangeShapeType="1"/>
          </p:cNvSpPr>
          <p:nvPr/>
        </p:nvSpPr>
        <p:spPr bwMode="auto">
          <a:xfrm flipH="1">
            <a:off x="3673475" y="5849938"/>
            <a:ext cx="2697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58" name="Line 34"/>
          <p:cNvSpPr>
            <a:spLocks noChangeShapeType="1"/>
          </p:cNvSpPr>
          <p:nvPr/>
        </p:nvSpPr>
        <p:spPr bwMode="auto">
          <a:xfrm flipH="1">
            <a:off x="4587875" y="5378450"/>
            <a:ext cx="1782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59" name="Line 35"/>
          <p:cNvSpPr>
            <a:spLocks noChangeShapeType="1"/>
          </p:cNvSpPr>
          <p:nvPr/>
        </p:nvSpPr>
        <p:spPr bwMode="auto">
          <a:xfrm>
            <a:off x="4203700" y="6705600"/>
            <a:ext cx="36512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60" name="Line 36"/>
          <p:cNvSpPr>
            <a:spLocks noChangeShapeType="1"/>
          </p:cNvSpPr>
          <p:nvPr/>
        </p:nvSpPr>
        <p:spPr bwMode="auto">
          <a:xfrm flipH="1">
            <a:off x="3657600" y="6705600"/>
            <a:ext cx="36512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61" name="Line 37"/>
          <p:cNvSpPr>
            <a:spLocks noChangeShapeType="1"/>
          </p:cNvSpPr>
          <p:nvPr/>
        </p:nvSpPr>
        <p:spPr bwMode="auto">
          <a:xfrm flipH="1">
            <a:off x="4113213" y="4252913"/>
            <a:ext cx="2468562" cy="712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06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6363"/>
            <a:ext cx="19478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63" name="Freeform 39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64" name="Freeform 4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65" name="Freeform 4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066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6589713"/>
            <a:ext cx="1476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6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097338"/>
            <a:ext cx="4381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69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70" name="Rectangle 4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72" name="Rectangle 48"/>
          <p:cNvSpPr>
            <a:spLocks noChangeArrowheads="1"/>
          </p:cNvSpPr>
          <p:nvPr/>
        </p:nvSpPr>
        <p:spPr bwMode="auto">
          <a:xfrm>
            <a:off x="8601075" y="4057650"/>
            <a:ext cx="474663" cy="3810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2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2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2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2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2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2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02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6" grpId="0" animBg="1"/>
      <p:bldP spid="1025026" grpId="1" animBg="1"/>
      <p:bldP spid="1025027" grpId="0" animBg="1"/>
      <p:bldP spid="1025032" grpId="0" animBg="1"/>
      <p:bldP spid="1025032" grpId="1" animBg="1"/>
      <p:bldP spid="1025033" grpId="0" animBg="1"/>
      <p:bldP spid="1025034" grpId="0" animBg="1"/>
      <p:bldP spid="1025034" grpId="1" animBg="1"/>
      <p:bldP spid="1025035" grpId="0" animBg="1"/>
      <p:bldP spid="1025035" grpId="1" animBg="1"/>
      <p:bldP spid="1025036" grpId="0" animBg="1"/>
      <p:bldP spid="1025037" grpId="0" animBg="1"/>
      <p:bldP spid="1025038" grpId="0" animBg="1"/>
      <p:bldP spid="1025039" grpId="0" animBg="1"/>
      <p:bldP spid="1025057" grpId="0" animBg="1"/>
      <p:bldP spid="1025058" grpId="0" animBg="1"/>
      <p:bldP spid="1025059" grpId="0" animBg="1"/>
      <p:bldP spid="1025060" grpId="0" animBg="1"/>
      <p:bldP spid="1025061" grpId="0" animBg="1"/>
      <p:bldP spid="1025063" grpId="0" animBg="1"/>
      <p:bldP spid="1025064" grpId="0" animBg="1"/>
      <p:bldP spid="1025065" grpId="0" animBg="1"/>
      <p:bldP spid="1025072" grpId="0" animBg="1"/>
      <p:bldP spid="102507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BC7-8E80-404B-96BA-27E2AD8CA516}" type="slidenum">
              <a:rPr lang="en-US"/>
              <a:pPr/>
              <a:t>40</a:t>
            </a:fld>
            <a:endParaRPr lang="en-US"/>
          </a:p>
        </p:txBody>
      </p:sp>
      <p:sp>
        <p:nvSpPr>
          <p:cNvPr id="106086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08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87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08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938"/>
            <a:ext cx="25796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31875"/>
            <a:ext cx="239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1938"/>
            <a:ext cx="25796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7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025900"/>
            <a:ext cx="239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8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2752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88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23938"/>
            <a:ext cx="176053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882" name="Rectangle 18"/>
          <p:cNvSpPr>
            <a:spLocks noChangeArrowheads="1"/>
          </p:cNvSpPr>
          <p:nvPr/>
        </p:nvSpPr>
        <p:spPr bwMode="auto">
          <a:xfrm>
            <a:off x="2705100" y="995363"/>
            <a:ext cx="1819275" cy="7127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089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7526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089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0896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7818E-6 L -0.11597 -0.4405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60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220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4 L -0.04167 -0.4371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216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6778E-6 L -0.15225 -0.437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60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21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0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62EC-081F-4024-AC9F-955D4ECD23DB}" type="slidenum">
              <a:rPr lang="en-US"/>
              <a:pPr/>
              <a:t>41</a:t>
            </a:fld>
            <a:endParaRPr lang="en-US"/>
          </a:p>
        </p:txBody>
      </p:sp>
      <p:sp>
        <p:nvSpPr>
          <p:cNvPr id="106189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18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746500"/>
            <a:ext cx="25193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41750"/>
            <a:ext cx="2127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8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189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938"/>
            <a:ext cx="25796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31875"/>
            <a:ext cx="239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23938"/>
            <a:ext cx="176053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0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023938"/>
            <a:ext cx="176053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1906" name="Rectangle 18"/>
          <p:cNvSpPr>
            <a:spLocks noChangeArrowheads="1"/>
          </p:cNvSpPr>
          <p:nvPr/>
        </p:nvSpPr>
        <p:spPr bwMode="auto">
          <a:xfrm>
            <a:off x="7285038" y="995363"/>
            <a:ext cx="1800225" cy="7127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07" name="Rectangle 19"/>
          <p:cNvSpPr>
            <a:spLocks noChangeArrowheads="1"/>
          </p:cNvSpPr>
          <p:nvPr/>
        </p:nvSpPr>
        <p:spPr bwMode="auto">
          <a:xfrm>
            <a:off x="328613" y="985838"/>
            <a:ext cx="2330450" cy="284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08" name="Rectangle 20"/>
          <p:cNvSpPr>
            <a:spLocks noChangeArrowheads="1"/>
          </p:cNvSpPr>
          <p:nvPr/>
        </p:nvSpPr>
        <p:spPr bwMode="auto">
          <a:xfrm>
            <a:off x="2732088" y="985838"/>
            <a:ext cx="1773237" cy="284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190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6188"/>
            <a:ext cx="6070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1910" name="Group 22"/>
          <p:cNvGrpSpPr>
            <a:grpSpLocks/>
          </p:cNvGrpSpPr>
          <p:nvPr/>
        </p:nvGrpSpPr>
        <p:grpSpPr bwMode="auto">
          <a:xfrm>
            <a:off x="2701925" y="2832100"/>
            <a:ext cx="727075" cy="673100"/>
            <a:chOff x="1702" y="1784"/>
            <a:chExt cx="458" cy="424"/>
          </a:xfrm>
        </p:grpSpPr>
        <p:pic>
          <p:nvPicPr>
            <p:cNvPr id="1061911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" y="2017"/>
              <a:ext cx="45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912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825" y="1836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6191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2038"/>
            <a:ext cx="29289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1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87521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91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4829175"/>
            <a:ext cx="257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1916" name="Rectangle 28"/>
          <p:cNvSpPr>
            <a:spLocks noChangeArrowheads="1"/>
          </p:cNvSpPr>
          <p:nvPr/>
        </p:nvSpPr>
        <p:spPr bwMode="auto">
          <a:xfrm>
            <a:off x="2686050" y="3719513"/>
            <a:ext cx="795338" cy="3571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17" name="Rectangle 29"/>
          <p:cNvSpPr>
            <a:spLocks noChangeArrowheads="1"/>
          </p:cNvSpPr>
          <p:nvPr/>
        </p:nvSpPr>
        <p:spPr bwMode="auto">
          <a:xfrm>
            <a:off x="1828800" y="4149725"/>
            <a:ext cx="2514600" cy="365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18" name="Rectangle 30"/>
          <p:cNvSpPr>
            <a:spLocks noChangeArrowheads="1"/>
          </p:cNvSpPr>
          <p:nvPr/>
        </p:nvSpPr>
        <p:spPr bwMode="auto">
          <a:xfrm>
            <a:off x="309563" y="1425575"/>
            <a:ext cx="2074862" cy="2921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19" name="Rectangle 31"/>
          <p:cNvSpPr>
            <a:spLocks noChangeArrowheads="1"/>
          </p:cNvSpPr>
          <p:nvPr/>
        </p:nvSpPr>
        <p:spPr bwMode="auto">
          <a:xfrm>
            <a:off x="2713038" y="1425575"/>
            <a:ext cx="1792287" cy="2921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20" name="Rectangle 32"/>
          <p:cNvSpPr>
            <a:spLocks noChangeArrowheads="1"/>
          </p:cNvSpPr>
          <p:nvPr/>
        </p:nvSpPr>
        <p:spPr bwMode="auto">
          <a:xfrm>
            <a:off x="63500" y="985838"/>
            <a:ext cx="228600" cy="7318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21" name="Rectangle 33"/>
          <p:cNvSpPr>
            <a:spLocks noChangeArrowheads="1"/>
          </p:cNvSpPr>
          <p:nvPr/>
        </p:nvSpPr>
        <p:spPr bwMode="auto">
          <a:xfrm>
            <a:off x="1589088" y="3729038"/>
            <a:ext cx="228600" cy="7318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22" name="Line 34"/>
          <p:cNvSpPr>
            <a:spLocks noChangeShapeType="1"/>
          </p:cNvSpPr>
          <p:nvPr/>
        </p:nvSpPr>
        <p:spPr bwMode="auto">
          <a:xfrm>
            <a:off x="173038" y="1727200"/>
            <a:ext cx="1535112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1934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7526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1935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936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1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1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6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6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61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06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906" grpId="0" animBg="1"/>
      <p:bldP spid="1061906" grpId="1" animBg="1"/>
      <p:bldP spid="1061907" grpId="0" animBg="1"/>
      <p:bldP spid="1061908" grpId="0" animBg="1"/>
      <p:bldP spid="1061916" grpId="0" animBg="1"/>
      <p:bldP spid="1061917" grpId="0" animBg="1"/>
      <p:bldP spid="1061918" grpId="0" animBg="1"/>
      <p:bldP spid="1061919" grpId="0" animBg="1"/>
      <p:bldP spid="1061920" grpId="0" animBg="1"/>
      <p:bldP spid="1061921" grpId="0" animBg="1"/>
      <p:bldP spid="10619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575-7263-467E-BD62-84F247552C19}" type="slidenum">
              <a:rPr lang="en-US"/>
              <a:pPr/>
              <a:t>42</a:t>
            </a:fld>
            <a:endParaRPr lang="en-US"/>
          </a:p>
        </p:txBody>
      </p:sp>
      <p:sp>
        <p:nvSpPr>
          <p:cNvPr id="1062914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29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51263"/>
            <a:ext cx="27320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2921" name="Line 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29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3938"/>
            <a:ext cx="2579688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31875"/>
            <a:ext cx="239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23938"/>
            <a:ext cx="176053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2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023938"/>
            <a:ext cx="176053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2929" name="Rectangle 17"/>
          <p:cNvSpPr>
            <a:spLocks noChangeArrowheads="1"/>
          </p:cNvSpPr>
          <p:nvPr/>
        </p:nvSpPr>
        <p:spPr bwMode="auto">
          <a:xfrm>
            <a:off x="7294563" y="1435100"/>
            <a:ext cx="1782762" cy="311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30" name="Rectangle 18"/>
          <p:cNvSpPr>
            <a:spLocks noChangeArrowheads="1"/>
          </p:cNvSpPr>
          <p:nvPr/>
        </p:nvSpPr>
        <p:spPr bwMode="auto">
          <a:xfrm>
            <a:off x="4876800" y="990600"/>
            <a:ext cx="2111375" cy="2921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2931" name="Group 19"/>
          <p:cNvGrpSpPr>
            <a:grpSpLocks/>
          </p:cNvGrpSpPr>
          <p:nvPr/>
        </p:nvGrpSpPr>
        <p:grpSpPr bwMode="auto">
          <a:xfrm>
            <a:off x="5562600" y="4802188"/>
            <a:ext cx="1347788" cy="684212"/>
            <a:chOff x="3504" y="3025"/>
            <a:chExt cx="849" cy="431"/>
          </a:xfrm>
        </p:grpSpPr>
        <p:pic>
          <p:nvPicPr>
            <p:cNvPr id="106293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" y="3284"/>
              <a:ext cx="6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933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025"/>
              <a:ext cx="84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6293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05225"/>
            <a:ext cx="251936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3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014663"/>
            <a:ext cx="29289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3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17838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93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2971800"/>
            <a:ext cx="2571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2938" name="Rectangle 26"/>
          <p:cNvSpPr>
            <a:spLocks noChangeArrowheads="1"/>
          </p:cNvSpPr>
          <p:nvPr/>
        </p:nvSpPr>
        <p:spPr bwMode="auto">
          <a:xfrm>
            <a:off x="5519738" y="4149725"/>
            <a:ext cx="1398587" cy="357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39" name="Rectangle 27"/>
          <p:cNvSpPr>
            <a:spLocks noChangeArrowheads="1"/>
          </p:cNvSpPr>
          <p:nvPr/>
        </p:nvSpPr>
        <p:spPr bwMode="auto">
          <a:xfrm>
            <a:off x="4981575" y="3665538"/>
            <a:ext cx="2495550" cy="4111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294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2941" name="Line 29"/>
          <p:cNvSpPr>
            <a:spLocks noChangeShapeType="1"/>
          </p:cNvSpPr>
          <p:nvPr/>
        </p:nvSpPr>
        <p:spPr bwMode="auto">
          <a:xfrm>
            <a:off x="4687888" y="1406525"/>
            <a:ext cx="0" cy="2687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950" name="Rectangle 38"/>
          <p:cNvSpPr>
            <a:spLocks noChangeArrowheads="1"/>
          </p:cNvSpPr>
          <p:nvPr/>
        </p:nvSpPr>
        <p:spPr bwMode="auto">
          <a:xfrm>
            <a:off x="4872038" y="1435100"/>
            <a:ext cx="2395537" cy="311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51" name="Rectangle 39"/>
          <p:cNvSpPr>
            <a:spLocks noChangeArrowheads="1"/>
          </p:cNvSpPr>
          <p:nvPr/>
        </p:nvSpPr>
        <p:spPr bwMode="auto">
          <a:xfrm>
            <a:off x="7285038" y="990600"/>
            <a:ext cx="1792287" cy="2921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2952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5562600"/>
            <a:ext cx="57070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2956" name="Group 44"/>
          <p:cNvGrpSpPr>
            <a:grpSpLocks/>
          </p:cNvGrpSpPr>
          <p:nvPr/>
        </p:nvGrpSpPr>
        <p:grpSpPr bwMode="auto">
          <a:xfrm>
            <a:off x="2971800" y="5584825"/>
            <a:ext cx="274638" cy="212725"/>
            <a:chOff x="1872" y="3518"/>
            <a:chExt cx="173" cy="134"/>
          </a:xfrm>
        </p:grpSpPr>
        <p:pic>
          <p:nvPicPr>
            <p:cNvPr id="1062957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518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958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581"/>
              <a:ext cx="29" cy="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295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2960" name="Rectangle 4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6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6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29" grpId="0" animBg="1"/>
      <p:bldP spid="1062930" grpId="0" animBg="1"/>
      <p:bldP spid="1062938" grpId="0" animBg="1"/>
      <p:bldP spid="1062938" grpId="1" animBg="1"/>
      <p:bldP spid="1062939" grpId="0" animBg="1"/>
      <p:bldP spid="1062939" grpId="1" animBg="1"/>
      <p:bldP spid="1062941" grpId="0" animBg="1"/>
      <p:bldP spid="1062950" grpId="0" animBg="1"/>
      <p:bldP spid="10629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7280-720E-41E7-8CC1-6D4FF3AA5EE0}" type="slidenum">
              <a:rPr lang="en-US"/>
              <a:pPr/>
              <a:t>43</a:t>
            </a:fld>
            <a:endParaRPr lang="en-US"/>
          </a:p>
        </p:txBody>
      </p:sp>
      <p:sp>
        <p:nvSpPr>
          <p:cNvPr id="1063938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39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9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9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9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9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3944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394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94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3947" name="Group 11"/>
          <p:cNvGrpSpPr>
            <a:grpSpLocks/>
          </p:cNvGrpSpPr>
          <p:nvPr/>
        </p:nvGrpSpPr>
        <p:grpSpPr bwMode="auto">
          <a:xfrm>
            <a:off x="1600200" y="990600"/>
            <a:ext cx="5872163" cy="788988"/>
            <a:chOff x="1008" y="624"/>
            <a:chExt cx="3699" cy="497"/>
          </a:xfrm>
        </p:grpSpPr>
        <p:pic>
          <p:nvPicPr>
            <p:cNvPr id="1063948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58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949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653"/>
              <a:ext cx="172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950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624"/>
              <a:ext cx="1587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1846263" y="1435100"/>
            <a:ext cx="2495550" cy="365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4981575" y="968375"/>
            <a:ext cx="2495550" cy="3937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953" name="Line 17"/>
          <p:cNvSpPr>
            <a:spLocks noChangeShapeType="1"/>
          </p:cNvSpPr>
          <p:nvPr/>
        </p:nvSpPr>
        <p:spPr bwMode="auto">
          <a:xfrm>
            <a:off x="4343400" y="1600200"/>
            <a:ext cx="5476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954" name="Line 18"/>
          <p:cNvSpPr>
            <a:spLocks noChangeShapeType="1"/>
          </p:cNvSpPr>
          <p:nvPr/>
        </p:nvSpPr>
        <p:spPr bwMode="auto">
          <a:xfrm flipV="1">
            <a:off x="4876800" y="1371600"/>
            <a:ext cx="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3966" name="Group 30"/>
          <p:cNvGrpSpPr>
            <a:grpSpLocks/>
          </p:cNvGrpSpPr>
          <p:nvPr/>
        </p:nvGrpSpPr>
        <p:grpSpPr bwMode="auto">
          <a:xfrm>
            <a:off x="1600200" y="3705225"/>
            <a:ext cx="5872163" cy="788988"/>
            <a:chOff x="1008" y="2334"/>
            <a:chExt cx="3699" cy="497"/>
          </a:xfrm>
        </p:grpSpPr>
        <p:pic>
          <p:nvPicPr>
            <p:cNvPr id="1063967" name="Picture 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63"/>
              <a:ext cx="1721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968" name="Picture 3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334"/>
              <a:ext cx="1587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3969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68"/>
              <a:ext cx="144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3970" name="Rectangle 34"/>
          <p:cNvSpPr>
            <a:spLocks noChangeArrowheads="1"/>
          </p:cNvSpPr>
          <p:nvPr/>
        </p:nvSpPr>
        <p:spPr bwMode="auto">
          <a:xfrm>
            <a:off x="4157663" y="1435100"/>
            <a:ext cx="1651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971" name="Rectangle 35"/>
          <p:cNvSpPr>
            <a:spLocks noChangeArrowheads="1"/>
          </p:cNvSpPr>
          <p:nvPr/>
        </p:nvSpPr>
        <p:spPr bwMode="auto">
          <a:xfrm>
            <a:off x="7294563" y="977900"/>
            <a:ext cx="1651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972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973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0434 -0.393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063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51" grpId="0" animBg="1"/>
      <p:bldP spid="1063952" grpId="0" animBg="1"/>
      <p:bldP spid="1063953" grpId="0" animBg="1"/>
      <p:bldP spid="1063954" grpId="0" animBg="1"/>
      <p:bldP spid="1063970" grpId="0" animBg="1"/>
      <p:bldP spid="1063970" grpId="1" animBg="1"/>
      <p:bldP spid="1063971" grpId="0" animBg="1"/>
      <p:bldP spid="106397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DEFC-FA49-4EB9-9A1B-CAC5286D6911}" type="slidenum">
              <a:rPr lang="en-US"/>
              <a:pPr/>
              <a:t>44</a:t>
            </a:fld>
            <a:endParaRPr lang="en-US"/>
          </a:p>
        </p:txBody>
      </p:sp>
      <p:sp>
        <p:nvSpPr>
          <p:cNvPr id="1064962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49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68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496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357438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7924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3845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165350"/>
            <a:ext cx="24590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565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9431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495800"/>
            <a:ext cx="92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3543300"/>
            <a:ext cx="106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7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08">
            <a:off x="2133600" y="2667000"/>
            <a:ext cx="10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80" name="Line 20"/>
          <p:cNvSpPr>
            <a:spLocks noChangeShapeType="1"/>
          </p:cNvSpPr>
          <p:nvPr/>
        </p:nvSpPr>
        <p:spPr bwMode="auto">
          <a:xfrm flipH="1" flipV="1">
            <a:off x="173038" y="5218113"/>
            <a:ext cx="182562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81" name="Line 21"/>
          <p:cNvSpPr>
            <a:spLocks noChangeShapeType="1"/>
          </p:cNvSpPr>
          <p:nvPr/>
        </p:nvSpPr>
        <p:spPr bwMode="auto">
          <a:xfrm flipH="1" flipV="1">
            <a:off x="1644650" y="4995863"/>
            <a:ext cx="182563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498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11613"/>
            <a:ext cx="9715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4983" name="Group 23"/>
          <p:cNvGrpSpPr>
            <a:grpSpLocks/>
          </p:cNvGrpSpPr>
          <p:nvPr/>
        </p:nvGrpSpPr>
        <p:grpSpPr bwMode="auto">
          <a:xfrm>
            <a:off x="3675063" y="4497388"/>
            <a:ext cx="363537" cy="723900"/>
            <a:chOff x="2315" y="2833"/>
            <a:chExt cx="229" cy="456"/>
          </a:xfrm>
        </p:grpSpPr>
        <p:pic>
          <p:nvPicPr>
            <p:cNvPr id="1064984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" y="3155"/>
              <a:ext cx="2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985" name="Picture 2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2833"/>
              <a:ext cx="5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64986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207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87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6638"/>
            <a:ext cx="27320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8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51936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4989" name="Group 29"/>
          <p:cNvGrpSpPr>
            <a:grpSpLocks/>
          </p:cNvGrpSpPr>
          <p:nvPr/>
        </p:nvGrpSpPr>
        <p:grpSpPr bwMode="auto">
          <a:xfrm>
            <a:off x="228600" y="5486400"/>
            <a:ext cx="1730375" cy="762000"/>
            <a:chOff x="144" y="3456"/>
            <a:chExt cx="1090" cy="480"/>
          </a:xfrm>
        </p:grpSpPr>
        <p:pic>
          <p:nvPicPr>
            <p:cNvPr id="1064990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16"/>
              <a:ext cx="109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4991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456"/>
              <a:ext cx="6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1846263" y="1435100"/>
            <a:ext cx="2495550" cy="3651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4981575" y="968375"/>
            <a:ext cx="2495550" cy="3937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4" name="Rectangle 34"/>
          <p:cNvSpPr>
            <a:spLocks noChangeArrowheads="1"/>
          </p:cNvSpPr>
          <p:nvPr/>
        </p:nvSpPr>
        <p:spPr bwMode="auto">
          <a:xfrm>
            <a:off x="4972050" y="2147888"/>
            <a:ext cx="2505075" cy="4111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5" name="Line 35"/>
          <p:cNvSpPr>
            <a:spLocks noChangeShapeType="1"/>
          </p:cNvSpPr>
          <p:nvPr/>
        </p:nvSpPr>
        <p:spPr bwMode="auto">
          <a:xfrm>
            <a:off x="4343400" y="1600200"/>
            <a:ext cx="547688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6" name="Line 36"/>
          <p:cNvSpPr>
            <a:spLocks noChangeShapeType="1"/>
          </p:cNvSpPr>
          <p:nvPr/>
        </p:nvSpPr>
        <p:spPr bwMode="auto">
          <a:xfrm flipV="1">
            <a:off x="4876800" y="1371600"/>
            <a:ext cx="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7" name="Rectangle 37"/>
          <p:cNvSpPr>
            <a:spLocks noChangeArrowheads="1"/>
          </p:cNvSpPr>
          <p:nvPr/>
        </p:nvSpPr>
        <p:spPr bwMode="auto">
          <a:xfrm>
            <a:off x="5511800" y="1447800"/>
            <a:ext cx="1408113" cy="357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8" name="Line 38"/>
          <p:cNvSpPr>
            <a:spLocks noChangeShapeType="1"/>
          </p:cNvSpPr>
          <p:nvPr/>
        </p:nvSpPr>
        <p:spPr bwMode="auto">
          <a:xfrm flipH="1">
            <a:off x="4451350" y="1635125"/>
            <a:ext cx="1050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4999" name="Line 39"/>
          <p:cNvSpPr>
            <a:spLocks noChangeShapeType="1"/>
          </p:cNvSpPr>
          <p:nvPr/>
        </p:nvSpPr>
        <p:spPr bwMode="auto">
          <a:xfrm flipV="1">
            <a:off x="4459288" y="1371600"/>
            <a:ext cx="0" cy="255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00" name="Rectangle 40"/>
          <p:cNvSpPr>
            <a:spLocks noChangeArrowheads="1"/>
          </p:cNvSpPr>
          <p:nvPr/>
        </p:nvSpPr>
        <p:spPr bwMode="auto">
          <a:xfrm>
            <a:off x="1581150" y="1104900"/>
            <a:ext cx="228600" cy="63976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1" name="Rectangle 41"/>
          <p:cNvSpPr>
            <a:spLocks noChangeArrowheads="1"/>
          </p:cNvSpPr>
          <p:nvPr/>
        </p:nvSpPr>
        <p:spPr bwMode="auto">
          <a:xfrm>
            <a:off x="2686050" y="1014413"/>
            <a:ext cx="795338" cy="3571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2924175" y="2209800"/>
            <a:ext cx="1398588" cy="357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1600200" y="2074863"/>
            <a:ext cx="228600" cy="6397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1927225" y="2209800"/>
            <a:ext cx="776288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05" name="Line 45"/>
          <p:cNvSpPr>
            <a:spLocks noChangeShapeType="1"/>
          </p:cNvSpPr>
          <p:nvPr/>
        </p:nvSpPr>
        <p:spPr bwMode="auto">
          <a:xfrm>
            <a:off x="4697413" y="1447800"/>
            <a:ext cx="0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5006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13509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07" name="Group 47"/>
          <p:cNvGrpSpPr>
            <a:grpSpLocks/>
          </p:cNvGrpSpPr>
          <p:nvPr/>
        </p:nvGrpSpPr>
        <p:grpSpPr bwMode="auto">
          <a:xfrm>
            <a:off x="6013450" y="4216400"/>
            <a:ext cx="2139950" cy="660400"/>
            <a:chOff x="3788" y="2656"/>
            <a:chExt cx="1348" cy="416"/>
          </a:xfrm>
        </p:grpSpPr>
        <p:pic>
          <p:nvPicPr>
            <p:cNvPr id="1065008" name="Picture 4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2881"/>
              <a:ext cx="13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009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97" y="2708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5010" name="Rectangle 50"/>
          <p:cNvSpPr>
            <a:spLocks noChangeArrowheads="1"/>
          </p:cNvSpPr>
          <p:nvPr/>
        </p:nvSpPr>
        <p:spPr bwMode="auto">
          <a:xfrm>
            <a:off x="1360488" y="3043238"/>
            <a:ext cx="2203450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1" name="Line 51"/>
          <p:cNvSpPr>
            <a:spLocks noChangeShapeType="1"/>
          </p:cNvSpPr>
          <p:nvPr/>
        </p:nvSpPr>
        <p:spPr bwMode="auto">
          <a:xfrm>
            <a:off x="4305300" y="2549525"/>
            <a:ext cx="2011363" cy="1325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2" name="Line 52"/>
          <p:cNvSpPr>
            <a:spLocks noChangeShapeType="1"/>
          </p:cNvSpPr>
          <p:nvPr/>
        </p:nvSpPr>
        <p:spPr bwMode="auto">
          <a:xfrm flipH="1" flipV="1">
            <a:off x="3581400" y="3429000"/>
            <a:ext cx="2362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3" name="Rectangle 53"/>
          <p:cNvSpPr>
            <a:spLocks noChangeArrowheads="1"/>
          </p:cNvSpPr>
          <p:nvPr/>
        </p:nvSpPr>
        <p:spPr bwMode="auto">
          <a:xfrm>
            <a:off x="374650" y="3048000"/>
            <a:ext cx="1965325" cy="3651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392113" y="3902075"/>
            <a:ext cx="1160462" cy="42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045" name="Group 85"/>
          <p:cNvGrpSpPr>
            <a:grpSpLocks/>
          </p:cNvGrpSpPr>
          <p:nvPr/>
        </p:nvGrpSpPr>
        <p:grpSpPr bwMode="auto">
          <a:xfrm>
            <a:off x="5715000" y="5715000"/>
            <a:ext cx="3429000" cy="1143000"/>
            <a:chOff x="3600" y="3600"/>
            <a:chExt cx="2160" cy="720"/>
          </a:xfrm>
        </p:grpSpPr>
        <p:pic>
          <p:nvPicPr>
            <p:cNvPr id="1065016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648"/>
              <a:ext cx="13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017" name="Picture 5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4128"/>
              <a:ext cx="910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018" name="Picture 5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3879"/>
              <a:ext cx="98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019" name="Line 59"/>
            <p:cNvSpPr>
              <a:spLocks noChangeShapeType="1"/>
            </p:cNvSpPr>
            <p:nvPr/>
          </p:nvSpPr>
          <p:spPr bwMode="auto">
            <a:xfrm>
              <a:off x="3610" y="3600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20" name="Line 60"/>
            <p:cNvSpPr>
              <a:spLocks noChangeShapeType="1"/>
            </p:cNvSpPr>
            <p:nvPr/>
          </p:nvSpPr>
          <p:spPr bwMode="auto">
            <a:xfrm>
              <a:off x="3600" y="3600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1544638" y="3962400"/>
            <a:ext cx="1196975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2" name="Rectangle 62"/>
          <p:cNvSpPr>
            <a:spLocks noChangeArrowheads="1"/>
          </p:cNvSpPr>
          <p:nvPr/>
        </p:nvSpPr>
        <p:spPr bwMode="auto">
          <a:xfrm>
            <a:off x="1535113" y="4953000"/>
            <a:ext cx="585787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3" name="Line 63"/>
          <p:cNvSpPr>
            <a:spLocks noChangeShapeType="1"/>
          </p:cNvSpPr>
          <p:nvPr/>
        </p:nvSpPr>
        <p:spPr bwMode="auto">
          <a:xfrm>
            <a:off x="1360488" y="4597400"/>
            <a:ext cx="24495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5" name="Rectangle 75"/>
          <p:cNvSpPr>
            <a:spLocks noChangeArrowheads="1"/>
          </p:cNvSpPr>
          <p:nvPr/>
        </p:nvSpPr>
        <p:spPr bwMode="auto">
          <a:xfrm>
            <a:off x="4157663" y="1435100"/>
            <a:ext cx="1651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6" name="Rectangle 76"/>
          <p:cNvSpPr>
            <a:spLocks noChangeArrowheads="1"/>
          </p:cNvSpPr>
          <p:nvPr/>
        </p:nvSpPr>
        <p:spPr bwMode="auto">
          <a:xfrm>
            <a:off x="7294563" y="977900"/>
            <a:ext cx="1651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7" name="Rectangle 77"/>
          <p:cNvSpPr>
            <a:spLocks noChangeArrowheads="1"/>
          </p:cNvSpPr>
          <p:nvPr/>
        </p:nvSpPr>
        <p:spPr bwMode="auto">
          <a:xfrm>
            <a:off x="7294563" y="2155825"/>
            <a:ext cx="165100" cy="209550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8" name="Rectangle 78"/>
          <p:cNvSpPr>
            <a:spLocks noChangeArrowheads="1"/>
          </p:cNvSpPr>
          <p:nvPr/>
        </p:nvSpPr>
        <p:spPr bwMode="auto">
          <a:xfrm>
            <a:off x="3344863" y="3984625"/>
            <a:ext cx="420687" cy="2746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9" name="Rectangle 79"/>
          <p:cNvSpPr>
            <a:spLocks noChangeArrowheads="1"/>
          </p:cNvSpPr>
          <p:nvPr/>
        </p:nvSpPr>
        <p:spPr bwMode="auto">
          <a:xfrm>
            <a:off x="3646488" y="4972050"/>
            <a:ext cx="420687" cy="274638"/>
          </a:xfrm>
          <a:prstGeom prst="rect">
            <a:avLst/>
          </a:prstGeom>
          <a:solidFill>
            <a:srgbClr val="FFFFFF">
              <a:alpha val="0"/>
            </a:srgbClr>
          </a:solidFill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040" name="Group 80"/>
          <p:cNvGrpSpPr>
            <a:grpSpLocks/>
          </p:cNvGrpSpPr>
          <p:nvPr/>
        </p:nvGrpSpPr>
        <p:grpSpPr bwMode="auto">
          <a:xfrm>
            <a:off x="3344863" y="3490913"/>
            <a:ext cx="1504950" cy="460375"/>
            <a:chOff x="2392" y="2170"/>
            <a:chExt cx="948" cy="290"/>
          </a:xfrm>
        </p:grpSpPr>
        <p:pic>
          <p:nvPicPr>
            <p:cNvPr id="1065041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2170"/>
              <a:ext cx="94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042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2326"/>
              <a:ext cx="64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4" name="Rectangle 8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06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6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06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106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6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6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6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6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65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6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6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6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6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6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6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6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6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6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6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6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0" grpId="0" animBg="1"/>
      <p:bldP spid="1064981" grpId="0" animBg="1"/>
      <p:bldP spid="1064992" grpId="0" animBg="1"/>
      <p:bldP spid="1064993" grpId="0" animBg="1"/>
      <p:bldP spid="1064994" grpId="0" animBg="1"/>
      <p:bldP spid="1064994" grpId="1" animBg="1"/>
      <p:bldP spid="1064995" grpId="0" animBg="1"/>
      <p:bldP spid="1064996" grpId="0" animBg="1"/>
      <p:bldP spid="1064997" grpId="0" animBg="1"/>
      <p:bldP spid="1064997" grpId="1" animBg="1"/>
      <p:bldP spid="1064998" grpId="0" animBg="1"/>
      <p:bldP spid="1064998" grpId="1" animBg="1"/>
      <p:bldP spid="1064999" grpId="0" animBg="1"/>
      <p:bldP spid="1064999" grpId="1" animBg="1"/>
      <p:bldP spid="1065000" grpId="0" animBg="1"/>
      <p:bldP spid="1065000" grpId="1" animBg="1"/>
      <p:bldP spid="1065001" grpId="0" animBg="1"/>
      <p:bldP spid="1065001" grpId="1" animBg="1"/>
      <p:bldP spid="1065002" grpId="0" animBg="1"/>
      <p:bldP spid="1065002" grpId="1" animBg="1"/>
      <p:bldP spid="1065002" grpId="2" animBg="1"/>
      <p:bldP spid="1065002" grpId="3" animBg="1"/>
      <p:bldP spid="1065003" grpId="0" animBg="1"/>
      <p:bldP spid="1065003" grpId="1" animBg="1"/>
      <p:bldP spid="1065004" grpId="0" animBg="1"/>
      <p:bldP spid="1065004" grpId="1" animBg="1"/>
      <p:bldP spid="1065005" grpId="0" animBg="1"/>
      <p:bldP spid="1065005" grpId="1" animBg="1"/>
      <p:bldP spid="1065010" grpId="0" animBg="1"/>
      <p:bldP spid="1065010" grpId="1" animBg="1"/>
      <p:bldP spid="1065011" grpId="0" animBg="1"/>
      <p:bldP spid="1065011" grpId="1" animBg="1"/>
      <p:bldP spid="1065012" grpId="0" animBg="1"/>
      <p:bldP spid="1065012" grpId="1" animBg="1"/>
      <p:bldP spid="1065013" grpId="0" animBg="1"/>
      <p:bldP spid="1065013" grpId="1" animBg="1"/>
      <p:bldP spid="1065014" grpId="0" animBg="1"/>
      <p:bldP spid="1065014" grpId="1" animBg="1"/>
      <p:bldP spid="1065021" grpId="0" animBg="1"/>
      <p:bldP spid="1065021" grpId="1" animBg="1"/>
      <p:bldP spid="1065022" grpId="0" animBg="1"/>
      <p:bldP spid="1065022" grpId="1" animBg="1"/>
      <p:bldP spid="1065023" grpId="0" animBg="1"/>
      <p:bldP spid="1065023" grpId="1" animBg="1"/>
      <p:bldP spid="1065035" grpId="0" animBg="1"/>
      <p:bldP spid="1065036" grpId="0" animBg="1"/>
      <p:bldP spid="1065037" grpId="0" animBg="1"/>
      <p:bldP spid="1065038" grpId="0" animBg="1"/>
      <p:bldP spid="1065038" grpId="1" animBg="1"/>
      <p:bldP spid="1065039" grpId="0" animBg="1"/>
      <p:bldP spid="106503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D377C-FCA4-4810-8E2D-24782BB0C181}" type="slidenum">
              <a:rPr lang="en-US"/>
              <a:pPr/>
              <a:t>45</a:t>
            </a:fld>
            <a:endParaRPr lang="en-US"/>
          </a:p>
        </p:txBody>
      </p:sp>
      <p:sp>
        <p:nvSpPr>
          <p:cNvPr id="1065986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59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8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99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59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357438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7924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3845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165350"/>
            <a:ext cx="245903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99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2565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841750"/>
            <a:ext cx="15779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9431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495800"/>
            <a:ext cx="92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3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3543300"/>
            <a:ext cx="106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4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000">
            <a:off x="6524625" y="2660650"/>
            <a:ext cx="10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5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000">
            <a:off x="6905625" y="3484563"/>
            <a:ext cx="106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6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000">
            <a:off x="7316788" y="4298950"/>
            <a:ext cx="106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7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08">
            <a:off x="2133600" y="2667000"/>
            <a:ext cx="10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8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99150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09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679950"/>
            <a:ext cx="11699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0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207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1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6638"/>
            <a:ext cx="273208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2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51936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3" name="Picture 2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06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5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6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17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6018" name="Line 34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19" name="Line 35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6020" name="Picture 3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052763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6021" name="Line 37"/>
          <p:cNvSpPr>
            <a:spLocks noChangeShapeType="1"/>
          </p:cNvSpPr>
          <p:nvPr/>
        </p:nvSpPr>
        <p:spPr bwMode="auto">
          <a:xfrm flipH="1" flipV="1">
            <a:off x="173038" y="5218113"/>
            <a:ext cx="182562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22" name="Line 38"/>
          <p:cNvSpPr>
            <a:spLocks noChangeShapeType="1"/>
          </p:cNvSpPr>
          <p:nvPr/>
        </p:nvSpPr>
        <p:spPr bwMode="auto">
          <a:xfrm flipH="1" flipV="1">
            <a:off x="1644650" y="4995863"/>
            <a:ext cx="182563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6023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048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4" name="Picture 4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3333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5" name="Picture 4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048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6" name="Picture 4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048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7" name="Picture 4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0700"/>
            <a:ext cx="16081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8" name="Picture 4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048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029" name="Picture 4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3" y="3006725"/>
            <a:ext cx="2730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6030" name="Line 46"/>
          <p:cNvSpPr>
            <a:spLocks noChangeShapeType="1"/>
          </p:cNvSpPr>
          <p:nvPr/>
        </p:nvSpPr>
        <p:spPr bwMode="auto">
          <a:xfrm flipV="1">
            <a:off x="5181600" y="2486025"/>
            <a:ext cx="3810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31" name="Line 47"/>
          <p:cNvSpPr>
            <a:spLocks noChangeShapeType="1"/>
          </p:cNvSpPr>
          <p:nvPr/>
        </p:nvSpPr>
        <p:spPr bwMode="auto">
          <a:xfrm flipH="1" flipV="1">
            <a:off x="6858000" y="2486025"/>
            <a:ext cx="381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32" name="Line 48"/>
          <p:cNvSpPr>
            <a:spLocks noChangeShapeType="1"/>
          </p:cNvSpPr>
          <p:nvPr/>
        </p:nvSpPr>
        <p:spPr bwMode="auto">
          <a:xfrm flipV="1">
            <a:off x="4779963" y="2486025"/>
            <a:ext cx="3810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33" name="Rectangle 49"/>
          <p:cNvSpPr>
            <a:spLocks noChangeArrowheads="1"/>
          </p:cNvSpPr>
          <p:nvPr/>
        </p:nvSpPr>
        <p:spPr bwMode="auto">
          <a:xfrm>
            <a:off x="7285038" y="2155825"/>
            <a:ext cx="182562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034" name="Rectangle 50"/>
          <p:cNvSpPr>
            <a:spLocks noChangeArrowheads="1"/>
          </p:cNvSpPr>
          <p:nvPr/>
        </p:nvSpPr>
        <p:spPr bwMode="auto">
          <a:xfrm>
            <a:off x="8647113" y="2979738"/>
            <a:ext cx="182562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035" name="Line 51"/>
          <p:cNvSpPr>
            <a:spLocks noChangeShapeType="1"/>
          </p:cNvSpPr>
          <p:nvPr/>
        </p:nvSpPr>
        <p:spPr bwMode="auto">
          <a:xfrm>
            <a:off x="6791325" y="3317875"/>
            <a:ext cx="15906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36" name="Line 52"/>
          <p:cNvSpPr>
            <a:spLocks noChangeShapeType="1"/>
          </p:cNvSpPr>
          <p:nvPr/>
        </p:nvSpPr>
        <p:spPr bwMode="auto">
          <a:xfrm>
            <a:off x="7285038" y="4191000"/>
            <a:ext cx="2651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37" name="Rectangle 53"/>
          <p:cNvSpPr>
            <a:spLocks noChangeArrowheads="1"/>
          </p:cNvSpPr>
          <p:nvPr/>
        </p:nvSpPr>
        <p:spPr bwMode="auto">
          <a:xfrm>
            <a:off x="7818438" y="3810000"/>
            <a:ext cx="182562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049" name="Line 65"/>
          <p:cNvSpPr>
            <a:spLocks noChangeShapeType="1"/>
          </p:cNvSpPr>
          <p:nvPr/>
        </p:nvSpPr>
        <p:spPr bwMode="auto">
          <a:xfrm>
            <a:off x="7285038" y="4191000"/>
            <a:ext cx="2651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50" name="Line 66"/>
          <p:cNvSpPr>
            <a:spLocks noChangeShapeType="1"/>
          </p:cNvSpPr>
          <p:nvPr/>
        </p:nvSpPr>
        <p:spPr bwMode="auto">
          <a:xfrm>
            <a:off x="6662738" y="4191000"/>
            <a:ext cx="328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51" name="Line 67"/>
          <p:cNvSpPr>
            <a:spLocks noChangeShapeType="1"/>
          </p:cNvSpPr>
          <p:nvPr/>
        </p:nvSpPr>
        <p:spPr bwMode="auto">
          <a:xfrm>
            <a:off x="7550150" y="5064125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52" name="Line 68"/>
          <p:cNvSpPr>
            <a:spLocks noChangeShapeType="1"/>
          </p:cNvSpPr>
          <p:nvPr/>
        </p:nvSpPr>
        <p:spPr bwMode="auto">
          <a:xfrm>
            <a:off x="7010400" y="4999038"/>
            <a:ext cx="4937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53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054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06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106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6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6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6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6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1066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030" grpId="0" animBg="1"/>
      <p:bldP spid="1066030" grpId="1" animBg="1"/>
      <p:bldP spid="1066031" grpId="0" animBg="1"/>
      <p:bldP spid="1066031" grpId="1" animBg="1"/>
      <p:bldP spid="1066032" grpId="0" animBg="1"/>
      <p:bldP spid="1066032" grpId="1" animBg="1"/>
      <p:bldP spid="1066033" grpId="0" animBg="1"/>
      <p:bldP spid="1066033" grpId="1" animBg="1"/>
      <p:bldP spid="1066033" grpId="2" animBg="1"/>
      <p:bldP spid="1066034" grpId="0" animBg="1"/>
      <p:bldP spid="1066034" grpId="1" animBg="1"/>
      <p:bldP spid="1066035" grpId="0" animBg="1"/>
      <p:bldP spid="1066035" grpId="1" animBg="1"/>
      <p:bldP spid="1066035" grpId="2" animBg="1"/>
      <p:bldP spid="1066035" grpId="3" animBg="1"/>
      <p:bldP spid="1066036" grpId="0" animBg="1"/>
      <p:bldP spid="1066036" grpId="1" animBg="1"/>
      <p:bldP spid="1066037" grpId="0" animBg="1"/>
      <p:bldP spid="1066037" grpId="1" animBg="1"/>
      <p:bldP spid="1066049" grpId="0" animBg="1"/>
      <p:bldP spid="1066050" grpId="0" animBg="1"/>
      <p:bldP spid="1066051" grpId="0" animBg="1"/>
      <p:bldP spid="10660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B2C2-9A5F-496A-993D-18761CF9BC8D}" type="slidenum">
              <a:rPr lang="en-US"/>
              <a:pPr/>
              <a:t>46</a:t>
            </a:fld>
            <a:endParaRPr lang="en-US"/>
          </a:p>
        </p:txBody>
      </p:sp>
      <p:sp>
        <p:nvSpPr>
          <p:cNvPr id="1067010" name="Line 2"/>
          <p:cNvSpPr>
            <a:spLocks noChangeShapeType="1"/>
          </p:cNvSpPr>
          <p:nvPr/>
        </p:nvSpPr>
        <p:spPr bwMode="auto">
          <a:xfrm>
            <a:off x="173038" y="401638"/>
            <a:ext cx="5937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70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015" name="Line 7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016" name="Line 8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701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1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3"/>
            <a:ext cx="7143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022" name="Line 1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70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302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214438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4438"/>
            <a:ext cx="116998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357438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2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99150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03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679950"/>
            <a:ext cx="116998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031" name="Line 23"/>
          <p:cNvSpPr>
            <a:spLocks noChangeShapeType="1"/>
          </p:cNvSpPr>
          <p:nvPr/>
        </p:nvSpPr>
        <p:spPr bwMode="auto">
          <a:xfrm>
            <a:off x="4716463" y="438150"/>
            <a:ext cx="29702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04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044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2668E-7 L 0.28038 -0.68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67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34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1604E-6 L 0.00157 -0.139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67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1933E-6 L -0.22969 -0.4960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6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4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46A5-3039-4387-BC85-0597D84562C7}" type="slidenum">
              <a:rPr lang="en-US"/>
              <a:pPr/>
              <a:t>47</a:t>
            </a:fld>
            <a:endParaRPr lang="en-US"/>
          </a:p>
        </p:txBody>
      </p:sp>
      <p:pic>
        <p:nvPicPr>
          <p:cNvPr id="10680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09663"/>
            <a:ext cx="10302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791200"/>
            <a:ext cx="21590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1444625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6157913"/>
            <a:ext cx="15652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39" name="Line 7"/>
          <p:cNvSpPr>
            <a:spLocks noChangeShapeType="1"/>
          </p:cNvSpPr>
          <p:nvPr/>
        </p:nvSpPr>
        <p:spPr bwMode="auto">
          <a:xfrm>
            <a:off x="5730875" y="5715000"/>
            <a:ext cx="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40" name="Line 8"/>
          <p:cNvSpPr>
            <a:spLocks noChangeShapeType="1"/>
          </p:cNvSpPr>
          <p:nvPr/>
        </p:nvSpPr>
        <p:spPr bwMode="auto">
          <a:xfrm>
            <a:off x="5715000" y="5715000"/>
            <a:ext cx="3429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41" name="Line 9"/>
          <p:cNvSpPr>
            <a:spLocks noChangeShapeType="1"/>
          </p:cNvSpPr>
          <p:nvPr/>
        </p:nvSpPr>
        <p:spPr bwMode="auto">
          <a:xfrm>
            <a:off x="1462088" y="3609975"/>
            <a:ext cx="960437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804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01900"/>
            <a:ext cx="42037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4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4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8046" name="Group 14"/>
          <p:cNvGrpSpPr>
            <a:grpSpLocks/>
          </p:cNvGrpSpPr>
          <p:nvPr/>
        </p:nvGrpSpPr>
        <p:grpSpPr bwMode="auto">
          <a:xfrm>
            <a:off x="152400" y="138113"/>
            <a:ext cx="714375" cy="263525"/>
            <a:chOff x="96" y="87"/>
            <a:chExt cx="450" cy="166"/>
          </a:xfrm>
        </p:grpSpPr>
        <p:sp>
          <p:nvSpPr>
            <p:cNvPr id="1068047" name="Line 15"/>
            <p:cNvSpPr>
              <a:spLocks noChangeShapeType="1"/>
            </p:cNvSpPr>
            <p:nvPr/>
          </p:nvSpPr>
          <p:spPr bwMode="auto">
            <a:xfrm>
              <a:off x="109" y="253"/>
              <a:ext cx="37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68048" name="Picture 1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7"/>
              <a:ext cx="45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6804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118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50" name="Line 1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805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3400"/>
            <a:ext cx="14144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9600"/>
            <a:ext cx="3803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302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9063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214438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4438"/>
            <a:ext cx="116998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03488"/>
            <a:ext cx="314483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32150"/>
            <a:ext cx="37338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5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276600"/>
            <a:ext cx="31289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6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37185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61" name="Rectangle 29"/>
          <p:cNvSpPr>
            <a:spLocks noChangeArrowheads="1"/>
          </p:cNvSpPr>
          <p:nvPr/>
        </p:nvSpPr>
        <p:spPr bwMode="auto">
          <a:xfrm>
            <a:off x="255588" y="3208338"/>
            <a:ext cx="484187" cy="3476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2" name="Rectangle 30"/>
          <p:cNvSpPr>
            <a:spLocks noChangeArrowheads="1"/>
          </p:cNvSpPr>
          <p:nvPr/>
        </p:nvSpPr>
        <p:spPr bwMode="auto">
          <a:xfrm>
            <a:off x="5397500" y="3244850"/>
            <a:ext cx="484188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3" name="Rectangle 31"/>
          <p:cNvSpPr>
            <a:spLocks noChangeArrowheads="1"/>
          </p:cNvSpPr>
          <p:nvPr/>
        </p:nvSpPr>
        <p:spPr bwMode="auto">
          <a:xfrm>
            <a:off x="1004888" y="3354388"/>
            <a:ext cx="228600" cy="201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4" name="Rectangle 32"/>
          <p:cNvSpPr>
            <a:spLocks noChangeArrowheads="1"/>
          </p:cNvSpPr>
          <p:nvPr/>
        </p:nvSpPr>
        <p:spPr bwMode="auto">
          <a:xfrm>
            <a:off x="3517900" y="3354388"/>
            <a:ext cx="228600" cy="201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5" name="Rectangle 33"/>
          <p:cNvSpPr>
            <a:spLocks noChangeArrowheads="1"/>
          </p:cNvSpPr>
          <p:nvPr/>
        </p:nvSpPr>
        <p:spPr bwMode="auto">
          <a:xfrm>
            <a:off x="5967413" y="3235325"/>
            <a:ext cx="381000" cy="354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6" name="Rectangle 34"/>
          <p:cNvSpPr>
            <a:spLocks noChangeArrowheads="1"/>
          </p:cNvSpPr>
          <p:nvPr/>
        </p:nvSpPr>
        <p:spPr bwMode="auto">
          <a:xfrm>
            <a:off x="7186613" y="3200400"/>
            <a:ext cx="877887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67" name="Line 35"/>
          <p:cNvSpPr>
            <a:spLocks noChangeShapeType="1"/>
          </p:cNvSpPr>
          <p:nvPr/>
        </p:nvSpPr>
        <p:spPr bwMode="auto">
          <a:xfrm>
            <a:off x="2540000" y="3208338"/>
            <a:ext cx="877888" cy="401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68" name="Line 36"/>
          <p:cNvSpPr>
            <a:spLocks noChangeShapeType="1"/>
          </p:cNvSpPr>
          <p:nvPr/>
        </p:nvSpPr>
        <p:spPr bwMode="auto">
          <a:xfrm>
            <a:off x="7186613" y="3200400"/>
            <a:ext cx="877887" cy="401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69" name="Line 37"/>
          <p:cNvSpPr>
            <a:spLocks noChangeShapeType="1"/>
          </p:cNvSpPr>
          <p:nvPr/>
        </p:nvSpPr>
        <p:spPr bwMode="auto">
          <a:xfrm flipH="1">
            <a:off x="2540000" y="3208338"/>
            <a:ext cx="877888" cy="401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0" name="Line 38"/>
          <p:cNvSpPr>
            <a:spLocks noChangeShapeType="1"/>
          </p:cNvSpPr>
          <p:nvPr/>
        </p:nvSpPr>
        <p:spPr bwMode="auto">
          <a:xfrm flipH="1">
            <a:off x="7186613" y="3200400"/>
            <a:ext cx="877887" cy="401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1" name="Line 39"/>
          <p:cNvSpPr>
            <a:spLocks noChangeShapeType="1"/>
          </p:cNvSpPr>
          <p:nvPr/>
        </p:nvSpPr>
        <p:spPr bwMode="auto">
          <a:xfrm>
            <a:off x="1004888" y="3354388"/>
            <a:ext cx="228600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2" name="Line 40"/>
          <p:cNvSpPr>
            <a:spLocks noChangeShapeType="1"/>
          </p:cNvSpPr>
          <p:nvPr/>
        </p:nvSpPr>
        <p:spPr bwMode="auto">
          <a:xfrm>
            <a:off x="3517900" y="3354388"/>
            <a:ext cx="228600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3" name="Line 41"/>
          <p:cNvSpPr>
            <a:spLocks noChangeShapeType="1"/>
          </p:cNvSpPr>
          <p:nvPr/>
        </p:nvSpPr>
        <p:spPr bwMode="auto">
          <a:xfrm flipH="1">
            <a:off x="1004888" y="3354388"/>
            <a:ext cx="228600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4" name="Line 42"/>
          <p:cNvSpPr>
            <a:spLocks noChangeShapeType="1"/>
          </p:cNvSpPr>
          <p:nvPr/>
        </p:nvSpPr>
        <p:spPr bwMode="auto">
          <a:xfrm flipH="1">
            <a:off x="3517900" y="3354388"/>
            <a:ext cx="228600" cy="201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5" name="Line 43"/>
          <p:cNvSpPr>
            <a:spLocks noChangeShapeType="1"/>
          </p:cNvSpPr>
          <p:nvPr/>
        </p:nvSpPr>
        <p:spPr bwMode="auto">
          <a:xfrm>
            <a:off x="5964238" y="3235325"/>
            <a:ext cx="384175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76" name="Line 44"/>
          <p:cNvSpPr>
            <a:spLocks noChangeShapeType="1"/>
          </p:cNvSpPr>
          <p:nvPr/>
        </p:nvSpPr>
        <p:spPr bwMode="auto">
          <a:xfrm flipH="1">
            <a:off x="5964238" y="3235325"/>
            <a:ext cx="384175" cy="357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8077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0200"/>
            <a:ext cx="196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78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057650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79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984625"/>
            <a:ext cx="501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0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984625"/>
            <a:ext cx="4254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1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94150"/>
            <a:ext cx="6524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2" name="Picture 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8925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3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816475"/>
            <a:ext cx="196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4" name="Picture 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740275"/>
            <a:ext cx="166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5" name="Picture 5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228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6" name="Picture 5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48200"/>
            <a:ext cx="4254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7" name="Picture 5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5410200"/>
            <a:ext cx="1968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8" name="Picture 5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49875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89" name="Picture 5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257800"/>
            <a:ext cx="4254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90" name="Picture 5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410200"/>
            <a:ext cx="274637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091" name="Picture 5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43600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92" name="Rectangle 60"/>
          <p:cNvSpPr>
            <a:spLocks noChangeArrowheads="1"/>
          </p:cNvSpPr>
          <p:nvPr/>
        </p:nvSpPr>
        <p:spPr bwMode="auto">
          <a:xfrm>
            <a:off x="5446713" y="3967163"/>
            <a:ext cx="466725" cy="3381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8093" name="Picture 6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3994150"/>
            <a:ext cx="11985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94" name="Rectangle 62"/>
          <p:cNvSpPr>
            <a:spLocks noChangeArrowheads="1"/>
          </p:cNvSpPr>
          <p:nvPr/>
        </p:nvSpPr>
        <p:spPr bwMode="auto">
          <a:xfrm>
            <a:off x="1516063" y="3957638"/>
            <a:ext cx="539750" cy="3476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95" name="Rectangle 63"/>
          <p:cNvSpPr>
            <a:spLocks noChangeArrowheads="1"/>
          </p:cNvSpPr>
          <p:nvPr/>
        </p:nvSpPr>
        <p:spPr bwMode="auto">
          <a:xfrm>
            <a:off x="2133600" y="3957638"/>
            <a:ext cx="557213" cy="3476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96" name="Rectangle 64"/>
          <p:cNvSpPr>
            <a:spLocks noChangeArrowheads="1"/>
          </p:cNvSpPr>
          <p:nvPr/>
        </p:nvSpPr>
        <p:spPr bwMode="auto">
          <a:xfrm>
            <a:off x="4876800" y="3957638"/>
            <a:ext cx="539750" cy="3476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97" name="Rectangle 65"/>
          <p:cNvSpPr>
            <a:spLocks noChangeArrowheads="1"/>
          </p:cNvSpPr>
          <p:nvPr/>
        </p:nvSpPr>
        <p:spPr bwMode="auto">
          <a:xfrm>
            <a:off x="6553200" y="3957638"/>
            <a:ext cx="557213" cy="34766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98" name="Line 66"/>
          <p:cNvSpPr>
            <a:spLocks noChangeShapeType="1"/>
          </p:cNvSpPr>
          <p:nvPr/>
        </p:nvSpPr>
        <p:spPr bwMode="auto">
          <a:xfrm>
            <a:off x="1516063" y="3957638"/>
            <a:ext cx="539750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99" name="Line 67"/>
          <p:cNvSpPr>
            <a:spLocks noChangeShapeType="1"/>
          </p:cNvSpPr>
          <p:nvPr/>
        </p:nvSpPr>
        <p:spPr bwMode="auto">
          <a:xfrm>
            <a:off x="2133600" y="3957638"/>
            <a:ext cx="557213" cy="3476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0" name="Line 68"/>
          <p:cNvSpPr>
            <a:spLocks noChangeShapeType="1"/>
          </p:cNvSpPr>
          <p:nvPr/>
        </p:nvSpPr>
        <p:spPr bwMode="auto">
          <a:xfrm>
            <a:off x="4876800" y="3957638"/>
            <a:ext cx="539750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1" name="Line 69"/>
          <p:cNvSpPr>
            <a:spLocks noChangeShapeType="1"/>
          </p:cNvSpPr>
          <p:nvPr/>
        </p:nvSpPr>
        <p:spPr bwMode="auto">
          <a:xfrm>
            <a:off x="6553200" y="3957638"/>
            <a:ext cx="557213" cy="3476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2" name="Line 70"/>
          <p:cNvSpPr>
            <a:spLocks noChangeShapeType="1"/>
          </p:cNvSpPr>
          <p:nvPr/>
        </p:nvSpPr>
        <p:spPr bwMode="auto">
          <a:xfrm flipH="1">
            <a:off x="1516063" y="3957638"/>
            <a:ext cx="539750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3" name="Line 71"/>
          <p:cNvSpPr>
            <a:spLocks noChangeShapeType="1"/>
          </p:cNvSpPr>
          <p:nvPr/>
        </p:nvSpPr>
        <p:spPr bwMode="auto">
          <a:xfrm flipH="1">
            <a:off x="2133600" y="3957638"/>
            <a:ext cx="557213" cy="3476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4" name="Line 72"/>
          <p:cNvSpPr>
            <a:spLocks noChangeShapeType="1"/>
          </p:cNvSpPr>
          <p:nvPr/>
        </p:nvSpPr>
        <p:spPr bwMode="auto">
          <a:xfrm flipH="1">
            <a:off x="4876800" y="3957638"/>
            <a:ext cx="539750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05" name="Line 73"/>
          <p:cNvSpPr>
            <a:spLocks noChangeShapeType="1"/>
          </p:cNvSpPr>
          <p:nvPr/>
        </p:nvSpPr>
        <p:spPr bwMode="auto">
          <a:xfrm flipH="1">
            <a:off x="6553200" y="3957638"/>
            <a:ext cx="557213" cy="3476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8106" name="Group 74"/>
          <p:cNvGrpSpPr>
            <a:grpSpLocks/>
          </p:cNvGrpSpPr>
          <p:nvPr/>
        </p:nvGrpSpPr>
        <p:grpSpPr bwMode="auto">
          <a:xfrm>
            <a:off x="44450" y="1295400"/>
            <a:ext cx="3778250" cy="958850"/>
            <a:chOff x="21" y="816"/>
            <a:chExt cx="2380" cy="604"/>
          </a:xfrm>
        </p:grpSpPr>
        <p:pic>
          <p:nvPicPr>
            <p:cNvPr id="1068107" name="Picture 7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1200"/>
              <a:ext cx="2027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108" name="Picture 7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816"/>
              <a:ext cx="45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109" name="Picture 7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81802">
              <a:off x="328" y="1057"/>
              <a:ext cx="5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68110" name="Group 78"/>
          <p:cNvGrpSpPr>
            <a:grpSpLocks/>
          </p:cNvGrpSpPr>
          <p:nvPr/>
        </p:nvGrpSpPr>
        <p:grpSpPr bwMode="auto">
          <a:xfrm>
            <a:off x="5483225" y="1447800"/>
            <a:ext cx="2593975" cy="850900"/>
            <a:chOff x="3454" y="912"/>
            <a:chExt cx="1634" cy="536"/>
          </a:xfrm>
        </p:grpSpPr>
        <p:pic>
          <p:nvPicPr>
            <p:cNvPr id="1068111" name="Picture 7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1247"/>
              <a:ext cx="140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112" name="Picture 8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1802">
              <a:off x="4887" y="1104"/>
              <a:ext cx="5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8113" name="Picture 8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" y="912"/>
              <a:ext cx="17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8114" name="Line 82"/>
          <p:cNvSpPr>
            <a:spLocks noChangeShapeType="1"/>
          </p:cNvSpPr>
          <p:nvPr/>
        </p:nvSpPr>
        <p:spPr bwMode="auto">
          <a:xfrm>
            <a:off x="4716463" y="438150"/>
            <a:ext cx="29702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15" name="Rectangle 83"/>
          <p:cNvSpPr>
            <a:spLocks noChangeArrowheads="1"/>
          </p:cNvSpPr>
          <p:nvPr/>
        </p:nvSpPr>
        <p:spPr bwMode="auto">
          <a:xfrm>
            <a:off x="6132513" y="2057400"/>
            <a:ext cx="209550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16" name="Rectangle 84"/>
          <p:cNvSpPr>
            <a:spLocks noChangeArrowheads="1"/>
          </p:cNvSpPr>
          <p:nvPr/>
        </p:nvSpPr>
        <p:spPr bwMode="auto">
          <a:xfrm>
            <a:off x="6535738" y="2057400"/>
            <a:ext cx="192087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17" name="Rectangle 85"/>
          <p:cNvSpPr>
            <a:spLocks noChangeArrowheads="1"/>
          </p:cNvSpPr>
          <p:nvPr/>
        </p:nvSpPr>
        <p:spPr bwMode="auto">
          <a:xfrm>
            <a:off x="7796213" y="1508125"/>
            <a:ext cx="219075" cy="1920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18" name="Rectangle 86"/>
          <p:cNvSpPr>
            <a:spLocks noChangeArrowheads="1"/>
          </p:cNvSpPr>
          <p:nvPr/>
        </p:nvSpPr>
        <p:spPr bwMode="auto">
          <a:xfrm>
            <a:off x="6735763" y="1973263"/>
            <a:ext cx="182562" cy="16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19" name="Rectangle 87"/>
          <p:cNvSpPr>
            <a:spLocks noChangeArrowheads="1"/>
          </p:cNvSpPr>
          <p:nvPr/>
        </p:nvSpPr>
        <p:spPr bwMode="auto">
          <a:xfrm>
            <a:off x="7467600" y="1973263"/>
            <a:ext cx="182563" cy="16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0" name="Rectangle 88"/>
          <p:cNvSpPr>
            <a:spLocks noChangeArrowheads="1"/>
          </p:cNvSpPr>
          <p:nvPr/>
        </p:nvSpPr>
        <p:spPr bwMode="auto">
          <a:xfrm>
            <a:off x="1250950" y="1944688"/>
            <a:ext cx="420688" cy="2651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1" name="Rectangle 89"/>
          <p:cNvSpPr>
            <a:spLocks noChangeArrowheads="1"/>
          </p:cNvSpPr>
          <p:nvPr/>
        </p:nvSpPr>
        <p:spPr bwMode="auto">
          <a:xfrm>
            <a:off x="1992313" y="1944688"/>
            <a:ext cx="411162" cy="2651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2" name="Rectangle 90"/>
          <p:cNvSpPr>
            <a:spLocks noChangeArrowheads="1"/>
          </p:cNvSpPr>
          <p:nvPr/>
        </p:nvSpPr>
        <p:spPr bwMode="auto">
          <a:xfrm>
            <a:off x="153988" y="1287463"/>
            <a:ext cx="420687" cy="2651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3" name="Rectangle 91"/>
          <p:cNvSpPr>
            <a:spLocks noChangeArrowheads="1"/>
          </p:cNvSpPr>
          <p:nvPr/>
        </p:nvSpPr>
        <p:spPr bwMode="auto">
          <a:xfrm>
            <a:off x="2522538" y="1873250"/>
            <a:ext cx="338137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4" name="Rectangle 92"/>
          <p:cNvSpPr>
            <a:spLocks noChangeArrowheads="1"/>
          </p:cNvSpPr>
          <p:nvPr/>
        </p:nvSpPr>
        <p:spPr bwMode="auto">
          <a:xfrm>
            <a:off x="3408363" y="1873250"/>
            <a:ext cx="338137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25" name="Line 93"/>
          <p:cNvSpPr>
            <a:spLocks noChangeShapeType="1"/>
          </p:cNvSpPr>
          <p:nvPr/>
        </p:nvSpPr>
        <p:spPr bwMode="auto">
          <a:xfrm>
            <a:off x="3124200" y="1581150"/>
            <a:ext cx="685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26" name="Line 94"/>
          <p:cNvSpPr>
            <a:spLocks noChangeShapeType="1"/>
          </p:cNvSpPr>
          <p:nvPr/>
        </p:nvSpPr>
        <p:spPr bwMode="auto">
          <a:xfrm>
            <a:off x="620713" y="2293938"/>
            <a:ext cx="31988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27" name="Line 95"/>
          <p:cNvSpPr>
            <a:spLocks noChangeShapeType="1"/>
          </p:cNvSpPr>
          <p:nvPr/>
        </p:nvSpPr>
        <p:spPr bwMode="auto">
          <a:xfrm>
            <a:off x="609600" y="2887663"/>
            <a:ext cx="31988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28" name="Line 96"/>
          <p:cNvSpPr>
            <a:spLocks noChangeShapeType="1"/>
          </p:cNvSpPr>
          <p:nvPr/>
        </p:nvSpPr>
        <p:spPr bwMode="auto">
          <a:xfrm>
            <a:off x="5492750" y="1535113"/>
            <a:ext cx="2651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29" name="Line 97"/>
          <p:cNvSpPr>
            <a:spLocks noChangeShapeType="1"/>
          </p:cNvSpPr>
          <p:nvPr/>
        </p:nvSpPr>
        <p:spPr bwMode="auto">
          <a:xfrm>
            <a:off x="5487988" y="2895600"/>
            <a:ext cx="22209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0" name="Line 98"/>
          <p:cNvSpPr>
            <a:spLocks noChangeShapeType="1"/>
          </p:cNvSpPr>
          <p:nvPr/>
        </p:nvSpPr>
        <p:spPr bwMode="auto">
          <a:xfrm>
            <a:off x="5487988" y="2330450"/>
            <a:ext cx="22209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1" name="Line 99"/>
          <p:cNvSpPr>
            <a:spLocks noChangeShapeType="1"/>
          </p:cNvSpPr>
          <p:nvPr/>
        </p:nvSpPr>
        <p:spPr bwMode="auto">
          <a:xfrm>
            <a:off x="4679950" y="1425575"/>
            <a:ext cx="0" cy="1243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2" name="Rectangle 100"/>
          <p:cNvSpPr>
            <a:spLocks noChangeArrowheads="1"/>
          </p:cNvSpPr>
          <p:nvPr/>
        </p:nvSpPr>
        <p:spPr bwMode="auto">
          <a:xfrm>
            <a:off x="3948113" y="2476500"/>
            <a:ext cx="182562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33" name="Line 101"/>
          <p:cNvSpPr>
            <a:spLocks noChangeShapeType="1"/>
          </p:cNvSpPr>
          <p:nvPr/>
        </p:nvSpPr>
        <p:spPr bwMode="auto">
          <a:xfrm>
            <a:off x="609600" y="2833688"/>
            <a:ext cx="2651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4" name="Line 102"/>
          <p:cNvSpPr>
            <a:spLocks noChangeShapeType="1"/>
          </p:cNvSpPr>
          <p:nvPr/>
        </p:nvSpPr>
        <p:spPr bwMode="auto">
          <a:xfrm>
            <a:off x="1004888" y="2870200"/>
            <a:ext cx="630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5" name="Line 103"/>
          <p:cNvSpPr>
            <a:spLocks noChangeShapeType="1"/>
          </p:cNvSpPr>
          <p:nvPr/>
        </p:nvSpPr>
        <p:spPr bwMode="auto">
          <a:xfrm>
            <a:off x="1890713" y="2897188"/>
            <a:ext cx="96837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6" name="Line 104"/>
          <p:cNvSpPr>
            <a:spLocks noChangeShapeType="1"/>
          </p:cNvSpPr>
          <p:nvPr/>
        </p:nvSpPr>
        <p:spPr bwMode="auto">
          <a:xfrm>
            <a:off x="3079750" y="2833688"/>
            <a:ext cx="658813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7" name="Line 105"/>
          <p:cNvSpPr>
            <a:spLocks noChangeShapeType="1"/>
          </p:cNvSpPr>
          <p:nvPr/>
        </p:nvSpPr>
        <p:spPr bwMode="auto">
          <a:xfrm>
            <a:off x="282575" y="3563938"/>
            <a:ext cx="4302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8" name="Line 106"/>
          <p:cNvSpPr>
            <a:spLocks noChangeShapeType="1"/>
          </p:cNvSpPr>
          <p:nvPr/>
        </p:nvSpPr>
        <p:spPr bwMode="auto">
          <a:xfrm>
            <a:off x="849313" y="3563938"/>
            <a:ext cx="365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39" name="Line 107"/>
          <p:cNvSpPr>
            <a:spLocks noChangeShapeType="1"/>
          </p:cNvSpPr>
          <p:nvPr/>
        </p:nvSpPr>
        <p:spPr bwMode="auto">
          <a:xfrm>
            <a:off x="2649538" y="3563938"/>
            <a:ext cx="6667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0" name="Line 108"/>
          <p:cNvSpPr>
            <a:spLocks noChangeShapeType="1"/>
          </p:cNvSpPr>
          <p:nvPr/>
        </p:nvSpPr>
        <p:spPr bwMode="auto">
          <a:xfrm>
            <a:off x="5486400" y="2824163"/>
            <a:ext cx="2651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1" name="Line 109"/>
          <p:cNvSpPr>
            <a:spLocks noChangeShapeType="1"/>
          </p:cNvSpPr>
          <p:nvPr/>
        </p:nvSpPr>
        <p:spPr bwMode="auto">
          <a:xfrm>
            <a:off x="5876925" y="2895600"/>
            <a:ext cx="466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2" name="Line 110"/>
          <p:cNvSpPr>
            <a:spLocks noChangeShapeType="1"/>
          </p:cNvSpPr>
          <p:nvPr/>
        </p:nvSpPr>
        <p:spPr bwMode="auto">
          <a:xfrm>
            <a:off x="6553200" y="2833688"/>
            <a:ext cx="347663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3" name="Line 111"/>
          <p:cNvSpPr>
            <a:spLocks noChangeShapeType="1"/>
          </p:cNvSpPr>
          <p:nvPr/>
        </p:nvSpPr>
        <p:spPr bwMode="auto">
          <a:xfrm>
            <a:off x="7129463" y="2833688"/>
            <a:ext cx="503237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4" name="Line 112"/>
          <p:cNvSpPr>
            <a:spLocks noChangeShapeType="1"/>
          </p:cNvSpPr>
          <p:nvPr/>
        </p:nvSpPr>
        <p:spPr bwMode="auto">
          <a:xfrm>
            <a:off x="5429250" y="3600450"/>
            <a:ext cx="420688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5" name="Line 113"/>
          <p:cNvSpPr>
            <a:spLocks noChangeShapeType="1"/>
          </p:cNvSpPr>
          <p:nvPr/>
        </p:nvSpPr>
        <p:spPr bwMode="auto">
          <a:xfrm>
            <a:off x="5976938" y="3600450"/>
            <a:ext cx="338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6" name="Line 114"/>
          <p:cNvSpPr>
            <a:spLocks noChangeShapeType="1"/>
          </p:cNvSpPr>
          <p:nvPr/>
        </p:nvSpPr>
        <p:spPr bwMode="auto">
          <a:xfrm>
            <a:off x="6553200" y="3600450"/>
            <a:ext cx="503238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7" name="Line 115"/>
          <p:cNvSpPr>
            <a:spLocks noChangeShapeType="1"/>
          </p:cNvSpPr>
          <p:nvPr/>
        </p:nvSpPr>
        <p:spPr bwMode="auto">
          <a:xfrm>
            <a:off x="7285038" y="3600450"/>
            <a:ext cx="6667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48" name="Rectangle 116"/>
          <p:cNvSpPr>
            <a:spLocks noChangeArrowheads="1"/>
          </p:cNvSpPr>
          <p:nvPr/>
        </p:nvSpPr>
        <p:spPr bwMode="auto">
          <a:xfrm>
            <a:off x="7848600" y="2476500"/>
            <a:ext cx="182563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49" name="Line 117"/>
          <p:cNvSpPr>
            <a:spLocks noChangeShapeType="1"/>
          </p:cNvSpPr>
          <p:nvPr/>
        </p:nvSpPr>
        <p:spPr bwMode="auto">
          <a:xfrm>
            <a:off x="4679950" y="2743200"/>
            <a:ext cx="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0" name="Line 118"/>
          <p:cNvSpPr>
            <a:spLocks noChangeShapeType="1"/>
          </p:cNvSpPr>
          <p:nvPr/>
        </p:nvSpPr>
        <p:spPr bwMode="auto">
          <a:xfrm>
            <a:off x="4679950" y="34290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1" name="Line 119"/>
          <p:cNvSpPr>
            <a:spLocks noChangeShapeType="1"/>
          </p:cNvSpPr>
          <p:nvPr/>
        </p:nvSpPr>
        <p:spPr bwMode="auto">
          <a:xfrm>
            <a:off x="1589088" y="3573463"/>
            <a:ext cx="1555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2" name="Line 120"/>
          <p:cNvSpPr>
            <a:spLocks noChangeShapeType="1"/>
          </p:cNvSpPr>
          <p:nvPr/>
        </p:nvSpPr>
        <p:spPr bwMode="auto">
          <a:xfrm>
            <a:off x="1763713" y="3573463"/>
            <a:ext cx="192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3" name="Rectangle 121"/>
          <p:cNvSpPr>
            <a:spLocks noChangeArrowheads="1"/>
          </p:cNvSpPr>
          <p:nvPr/>
        </p:nvSpPr>
        <p:spPr bwMode="auto">
          <a:xfrm>
            <a:off x="2092325" y="3208338"/>
            <a:ext cx="338138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54" name="Line 122"/>
          <p:cNvSpPr>
            <a:spLocks noChangeShapeType="1"/>
          </p:cNvSpPr>
          <p:nvPr/>
        </p:nvSpPr>
        <p:spPr bwMode="auto">
          <a:xfrm>
            <a:off x="1544638" y="4313238"/>
            <a:ext cx="5032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5" name="Line 123"/>
          <p:cNvSpPr>
            <a:spLocks noChangeShapeType="1"/>
          </p:cNvSpPr>
          <p:nvPr/>
        </p:nvSpPr>
        <p:spPr bwMode="auto">
          <a:xfrm>
            <a:off x="2165350" y="43132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156" name="Rectangle 124"/>
          <p:cNvSpPr>
            <a:spLocks noChangeArrowheads="1"/>
          </p:cNvSpPr>
          <p:nvPr/>
        </p:nvSpPr>
        <p:spPr bwMode="auto">
          <a:xfrm>
            <a:off x="2540000" y="3208338"/>
            <a:ext cx="877888" cy="401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8168" name="Picture 13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169" name="Picture 137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5578475"/>
            <a:ext cx="14144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170" name="Line 138"/>
          <p:cNvSpPr>
            <a:spLocks noChangeShapeType="1"/>
          </p:cNvSpPr>
          <p:nvPr/>
        </p:nvSpPr>
        <p:spPr bwMode="auto">
          <a:xfrm flipH="1">
            <a:off x="1371600" y="793750"/>
            <a:ext cx="190500" cy="4921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8171" name="Picture 13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621338"/>
            <a:ext cx="487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172" name="AutoShape 140"/>
          <p:cNvSpPr>
            <a:spLocks noChangeArrowheads="1"/>
          </p:cNvSpPr>
          <p:nvPr/>
        </p:nvSpPr>
        <p:spPr bwMode="auto">
          <a:xfrm>
            <a:off x="2574925" y="76200"/>
            <a:ext cx="320675" cy="320675"/>
          </a:xfrm>
          <a:prstGeom prst="smileyFace">
            <a:avLst>
              <a:gd name="adj" fmla="val 4653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73" name="Rectangle 1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174" name="Rectangle 1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6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6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" fill="hold"/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6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6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6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6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6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6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6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6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" fill="hold"/>
                                        <p:tgtEl>
                                          <p:spTgt spid="1068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6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6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6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6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6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6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6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106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6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6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" fill="hold"/>
                                        <p:tgtEl>
                                          <p:spTgt spid="1068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6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6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6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6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6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6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6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6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6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106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500"/>
                                        <p:tgtEl>
                                          <p:spTgt spid="106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9" dur="500"/>
                                        <p:tgtEl>
                                          <p:spTgt spid="106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2" dur="500"/>
                                        <p:tgtEl>
                                          <p:spTgt spid="106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06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6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6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6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106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6" dur="500"/>
                                        <p:tgtEl>
                                          <p:spTgt spid="106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9" dur="500"/>
                                        <p:tgtEl>
                                          <p:spTgt spid="106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3" dur="500"/>
                                        <p:tgtEl>
                                          <p:spTgt spid="106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6" dur="500"/>
                                        <p:tgtEl>
                                          <p:spTgt spid="106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9" dur="500"/>
                                        <p:tgtEl>
                                          <p:spTgt spid="106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68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068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8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068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6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6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06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6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6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06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6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6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7" dur="500"/>
                                        <p:tgtEl>
                                          <p:spTgt spid="106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06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06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06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06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1" dur="500"/>
                                        <p:tgtEl>
                                          <p:spTgt spid="106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4" dur="500"/>
                                        <p:tgtEl>
                                          <p:spTgt spid="106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8" dur="500"/>
                                        <p:tgtEl>
                                          <p:spTgt spid="106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1" dur="500"/>
                                        <p:tgtEl>
                                          <p:spTgt spid="106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06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06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06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106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500"/>
                                        <p:tgtEl>
                                          <p:spTgt spid="106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500"/>
                                        <p:tgtEl>
                                          <p:spTgt spid="106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3" dur="500"/>
                                        <p:tgtEl>
                                          <p:spTgt spid="106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6" dur="500"/>
                                        <p:tgtEl>
                                          <p:spTgt spid="106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 nodeType="clickPar">
                      <p:stCondLst>
                        <p:cond delay="indefinite"/>
                      </p:stCondLst>
                      <p:childTnLst>
                        <p:par>
                          <p:cTn id="4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06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06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06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06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06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06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06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06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06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06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106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06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106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106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068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068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 nodeType="clickPar">
                      <p:stCondLst>
                        <p:cond delay="indefinite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7" dur="500"/>
                                        <p:tgtEl>
                                          <p:spTgt spid="106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 nodeType="clickPar">
                      <p:stCondLst>
                        <p:cond delay="indefinite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106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106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 nodeType="clickPar">
                      <p:stCondLst>
                        <p:cond delay="indefinite"/>
                      </p:stCondLst>
                      <p:childTnLst>
                        <p:par>
                          <p:cTn id="5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106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" fill="hold"/>
                                        <p:tgtEl>
                                          <p:spTgt spid="106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 nodeType="clickPar">
                      <p:stCondLst>
                        <p:cond delay="indefinite"/>
                      </p:stCondLst>
                      <p:childTnLst>
                        <p:par>
                          <p:cTn id="5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106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106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 nodeType="clickPar">
                      <p:stCondLst>
                        <p:cond delay="indefinite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106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06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06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06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41" grpId="0" animBg="1"/>
      <p:bldP spid="1068041" grpId="1" animBg="1"/>
      <p:bldP spid="1068061" grpId="0" animBg="1"/>
      <p:bldP spid="1068061" grpId="1" animBg="1"/>
      <p:bldP spid="1068062" grpId="0" animBg="1"/>
      <p:bldP spid="1068062" grpId="1" animBg="1"/>
      <p:bldP spid="1068063" grpId="0" animBg="1"/>
      <p:bldP spid="1068064" grpId="0" animBg="1"/>
      <p:bldP spid="1068065" grpId="0" animBg="1"/>
      <p:bldP spid="1068066" grpId="0" animBg="1"/>
      <p:bldP spid="1068067" grpId="0" animBg="1"/>
      <p:bldP spid="1068068" grpId="0" animBg="1"/>
      <p:bldP spid="1068069" grpId="0" animBg="1"/>
      <p:bldP spid="1068070" grpId="0" animBg="1"/>
      <p:bldP spid="1068071" grpId="0" animBg="1"/>
      <p:bldP spid="1068072" grpId="0" animBg="1"/>
      <p:bldP spid="1068073" grpId="0" animBg="1"/>
      <p:bldP spid="1068074" grpId="0" animBg="1"/>
      <p:bldP spid="1068075" grpId="0" animBg="1"/>
      <p:bldP spid="1068076" grpId="0" animBg="1"/>
      <p:bldP spid="1068092" grpId="0" animBg="1"/>
      <p:bldP spid="1068092" grpId="1" animBg="1"/>
      <p:bldP spid="1068094" grpId="0" animBg="1"/>
      <p:bldP spid="1068095" grpId="0" animBg="1"/>
      <p:bldP spid="1068096" grpId="0" animBg="1"/>
      <p:bldP spid="1068097" grpId="0" animBg="1"/>
      <p:bldP spid="1068098" grpId="0" animBg="1"/>
      <p:bldP spid="1068099" grpId="0" animBg="1"/>
      <p:bldP spid="1068100" grpId="0" animBg="1"/>
      <p:bldP spid="1068101" grpId="0" animBg="1"/>
      <p:bldP spid="1068102" grpId="0" animBg="1"/>
      <p:bldP spid="1068103" grpId="0" animBg="1"/>
      <p:bldP spid="1068104" grpId="0" animBg="1"/>
      <p:bldP spid="1068105" grpId="0" animBg="1"/>
      <p:bldP spid="1068114" grpId="0" animBg="1"/>
      <p:bldP spid="1068115" grpId="0" animBg="1"/>
      <p:bldP spid="1068115" grpId="1" animBg="1"/>
      <p:bldP spid="1068116" grpId="0" animBg="1"/>
      <p:bldP spid="1068116" grpId="1" animBg="1"/>
      <p:bldP spid="1068117" grpId="0" animBg="1"/>
      <p:bldP spid="1068117" grpId="1" animBg="1"/>
      <p:bldP spid="1068118" grpId="0" animBg="1"/>
      <p:bldP spid="1068118" grpId="1" animBg="1"/>
      <p:bldP spid="1068119" grpId="0" animBg="1"/>
      <p:bldP spid="1068119" grpId="1" animBg="1"/>
      <p:bldP spid="1068120" grpId="0" animBg="1"/>
      <p:bldP spid="1068120" grpId="1" animBg="1"/>
      <p:bldP spid="1068121" grpId="0" animBg="1"/>
      <p:bldP spid="1068121" grpId="1" animBg="1"/>
      <p:bldP spid="1068122" grpId="0" animBg="1"/>
      <p:bldP spid="1068122" grpId="1" animBg="1"/>
      <p:bldP spid="1068123" grpId="0" animBg="1"/>
      <p:bldP spid="1068123" grpId="1" animBg="1"/>
      <p:bldP spid="1068124" grpId="0" animBg="1"/>
      <p:bldP spid="1068124" grpId="1" animBg="1"/>
      <p:bldP spid="1068125" grpId="0" animBg="1"/>
      <p:bldP spid="1068125" grpId="1" animBg="1"/>
      <p:bldP spid="1068126" grpId="0" animBg="1"/>
      <p:bldP spid="1068126" grpId="1" animBg="1"/>
      <p:bldP spid="1068127" grpId="0" animBg="1"/>
      <p:bldP spid="1068127" grpId="1" animBg="1"/>
      <p:bldP spid="1068128" grpId="0" animBg="1"/>
      <p:bldP spid="1068128" grpId="1" animBg="1"/>
      <p:bldP spid="1068129" grpId="0" animBg="1"/>
      <p:bldP spid="1068129" grpId="1" animBg="1"/>
      <p:bldP spid="1068130" grpId="0" animBg="1"/>
      <p:bldP spid="1068130" grpId="1" animBg="1"/>
      <p:bldP spid="1068131" grpId="0" animBg="1"/>
      <p:bldP spid="1068131" grpId="1" animBg="1"/>
      <p:bldP spid="1068132" grpId="0" animBg="1"/>
      <p:bldP spid="1068132" grpId="1" animBg="1"/>
      <p:bldP spid="1068132" grpId="2" animBg="1"/>
      <p:bldP spid="1068133" grpId="0" animBg="1"/>
      <p:bldP spid="1068133" grpId="1" animBg="1"/>
      <p:bldP spid="1068134" grpId="0" animBg="1"/>
      <p:bldP spid="1068134" grpId="1" animBg="1"/>
      <p:bldP spid="1068135" grpId="0" animBg="1"/>
      <p:bldP spid="1068135" grpId="1" animBg="1"/>
      <p:bldP spid="1068136" grpId="0" animBg="1"/>
      <p:bldP spid="1068136" grpId="1" animBg="1"/>
      <p:bldP spid="1068137" grpId="0" animBg="1"/>
      <p:bldP spid="1068137" grpId="1" animBg="1"/>
      <p:bldP spid="1068138" grpId="0" animBg="1"/>
      <p:bldP spid="1068138" grpId="1" animBg="1"/>
      <p:bldP spid="1068139" grpId="0" animBg="1"/>
      <p:bldP spid="1068139" grpId="1" animBg="1"/>
      <p:bldP spid="1068140" grpId="0" animBg="1"/>
      <p:bldP spid="1068140" grpId="1" animBg="1"/>
      <p:bldP spid="1068141" grpId="0" animBg="1"/>
      <p:bldP spid="1068141" grpId="1" animBg="1"/>
      <p:bldP spid="1068142" grpId="0" animBg="1"/>
      <p:bldP spid="1068142" grpId="1" animBg="1"/>
      <p:bldP spid="1068143" grpId="0" animBg="1"/>
      <p:bldP spid="1068143" grpId="1" animBg="1"/>
      <p:bldP spid="1068144" grpId="0" animBg="1"/>
      <p:bldP spid="1068144" grpId="1" animBg="1"/>
      <p:bldP spid="1068145" grpId="0" animBg="1"/>
      <p:bldP spid="1068145" grpId="1" animBg="1"/>
      <p:bldP spid="1068146" grpId="0" animBg="1"/>
      <p:bldP spid="1068146" grpId="1" animBg="1"/>
      <p:bldP spid="1068147" grpId="0" animBg="1"/>
      <p:bldP spid="1068147" grpId="1" animBg="1"/>
      <p:bldP spid="1068148" grpId="0" animBg="1"/>
      <p:bldP spid="1068148" grpId="1" animBg="1"/>
      <p:bldP spid="1068148" grpId="2" animBg="1"/>
      <p:bldP spid="1068149" grpId="0" animBg="1"/>
      <p:bldP spid="1068149" grpId="1" animBg="1"/>
      <p:bldP spid="1068150" grpId="0" animBg="1"/>
      <p:bldP spid="1068150" grpId="1" animBg="1"/>
      <p:bldP spid="1068151" grpId="0" animBg="1"/>
      <p:bldP spid="1068151" grpId="1" animBg="1"/>
      <p:bldP spid="1068152" grpId="0" animBg="1"/>
      <p:bldP spid="1068152" grpId="1" animBg="1"/>
      <p:bldP spid="1068153" grpId="0" animBg="1"/>
      <p:bldP spid="1068153" grpId="1" animBg="1"/>
      <p:bldP spid="1068153" grpId="2" animBg="1"/>
      <p:bldP spid="1068154" grpId="0" animBg="1"/>
      <p:bldP spid="1068154" grpId="1" animBg="1"/>
      <p:bldP spid="1068155" grpId="0" animBg="1"/>
      <p:bldP spid="1068155" grpId="1" animBg="1"/>
      <p:bldP spid="1068156" grpId="0" animBg="1"/>
      <p:bldP spid="1068170" grpId="0" animBg="1"/>
      <p:bldP spid="1068170" grpId="1" animBg="1"/>
      <p:bldP spid="10681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1A54-815D-476C-89AB-A71ED0F1FC1E}" type="slidenum">
              <a:rPr lang="en-US"/>
              <a:pPr/>
              <a:t>48</a:t>
            </a:fld>
            <a:endParaRPr lang="en-US"/>
          </a:p>
        </p:txBody>
      </p:sp>
      <p:pic>
        <p:nvPicPr>
          <p:cNvPr id="10690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6200"/>
            <a:ext cx="14144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200"/>
            <a:ext cx="29797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0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9061" name="AutoShape 5"/>
          <p:cNvSpPr>
            <a:spLocks noChangeArrowheads="1"/>
          </p:cNvSpPr>
          <p:nvPr/>
        </p:nvSpPr>
        <p:spPr bwMode="auto">
          <a:xfrm>
            <a:off x="2574925" y="76200"/>
            <a:ext cx="320675" cy="320675"/>
          </a:xfrm>
          <a:prstGeom prst="smileyFace">
            <a:avLst>
              <a:gd name="adj" fmla="val 4653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9062" name="Group 6"/>
          <p:cNvGrpSpPr>
            <a:grpSpLocks/>
          </p:cNvGrpSpPr>
          <p:nvPr/>
        </p:nvGrpSpPr>
        <p:grpSpPr bwMode="auto">
          <a:xfrm>
            <a:off x="1371600" y="1524000"/>
            <a:ext cx="6324600" cy="990600"/>
            <a:chOff x="864" y="480"/>
            <a:chExt cx="3984" cy="624"/>
          </a:xfrm>
        </p:grpSpPr>
        <p:grpSp>
          <p:nvGrpSpPr>
            <p:cNvPr id="1069063" name="Group 7"/>
            <p:cNvGrpSpPr>
              <a:grpSpLocks/>
            </p:cNvGrpSpPr>
            <p:nvPr/>
          </p:nvGrpSpPr>
          <p:grpSpPr bwMode="auto">
            <a:xfrm>
              <a:off x="1113" y="677"/>
              <a:ext cx="3486" cy="230"/>
              <a:chOff x="1118" y="672"/>
              <a:chExt cx="3486" cy="230"/>
            </a:xfrm>
          </p:grpSpPr>
          <p:pic>
            <p:nvPicPr>
              <p:cNvPr id="1069064" name="Picture 8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" y="710"/>
                <a:ext cx="176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9065" name="Picture 9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672"/>
                <a:ext cx="162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69066" name="Rectangle 10"/>
            <p:cNvSpPr>
              <a:spLocks noChangeArrowheads="1"/>
            </p:cNvSpPr>
            <p:nvPr/>
          </p:nvSpPr>
          <p:spPr bwMode="auto">
            <a:xfrm>
              <a:off x="1008" y="624"/>
              <a:ext cx="3696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7" name="Rectangle 11"/>
            <p:cNvSpPr>
              <a:spLocks noChangeArrowheads="1"/>
            </p:cNvSpPr>
            <p:nvPr/>
          </p:nvSpPr>
          <p:spPr bwMode="auto">
            <a:xfrm>
              <a:off x="960" y="576"/>
              <a:ext cx="3792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8" name="Rectangle 12"/>
            <p:cNvSpPr>
              <a:spLocks noChangeArrowheads="1"/>
            </p:cNvSpPr>
            <p:nvPr/>
          </p:nvSpPr>
          <p:spPr bwMode="auto">
            <a:xfrm>
              <a:off x="912" y="528"/>
              <a:ext cx="3888" cy="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9" name="Rectangle 13"/>
            <p:cNvSpPr>
              <a:spLocks noChangeArrowheads="1"/>
            </p:cNvSpPr>
            <p:nvPr/>
          </p:nvSpPr>
          <p:spPr bwMode="auto">
            <a:xfrm>
              <a:off x="864" y="480"/>
              <a:ext cx="3984" cy="6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6909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82875"/>
            <a:ext cx="1565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09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8113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9099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9100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9101" name="Group 45"/>
          <p:cNvGrpSpPr>
            <a:grpSpLocks/>
          </p:cNvGrpSpPr>
          <p:nvPr/>
        </p:nvGrpSpPr>
        <p:grpSpPr bwMode="auto">
          <a:xfrm>
            <a:off x="6705600" y="2667000"/>
            <a:ext cx="914400" cy="914400"/>
            <a:chOff x="4853" y="1680"/>
            <a:chExt cx="576" cy="576"/>
          </a:xfrm>
        </p:grpSpPr>
        <p:sp>
          <p:nvSpPr>
            <p:cNvPr id="1069102" name="AutoShape 4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103" name="Text Box 4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B101-84AC-4EF7-9E9B-66D49B61F8DF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026129" name="Group 81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026130" name="Picture 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6131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6133" name="Rectangle 85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10" name="Line 6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32" name="Line 84"/>
          <p:cNvSpPr>
            <a:spLocks noChangeShapeType="1"/>
          </p:cNvSpPr>
          <p:nvPr/>
        </p:nvSpPr>
        <p:spPr bwMode="auto">
          <a:xfrm>
            <a:off x="0" y="2778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50" name="Rectangle 2"/>
          <p:cNvSpPr>
            <a:spLocks noChangeArrowheads="1"/>
          </p:cNvSpPr>
          <p:nvPr/>
        </p:nvSpPr>
        <p:spPr bwMode="auto">
          <a:xfrm>
            <a:off x="6599238" y="3886200"/>
            <a:ext cx="1992312" cy="703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0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6363"/>
            <a:ext cx="19478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6052" name="Group 4"/>
          <p:cNvGrpSpPr>
            <a:grpSpLocks/>
          </p:cNvGrpSpPr>
          <p:nvPr/>
        </p:nvGrpSpPr>
        <p:grpSpPr bwMode="auto">
          <a:xfrm>
            <a:off x="6599238" y="4664075"/>
            <a:ext cx="1992312" cy="703263"/>
            <a:chOff x="4157" y="3063"/>
            <a:chExt cx="1255" cy="443"/>
          </a:xfrm>
        </p:grpSpPr>
        <p:sp>
          <p:nvSpPr>
            <p:cNvPr id="1026053" name="Rectangle 5"/>
            <p:cNvSpPr>
              <a:spLocks noChangeArrowheads="1"/>
            </p:cNvSpPr>
            <p:nvPr/>
          </p:nvSpPr>
          <p:spPr bwMode="auto">
            <a:xfrm>
              <a:off x="4157" y="3063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6054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82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6055" name="Group 7"/>
          <p:cNvGrpSpPr>
            <a:grpSpLocks/>
          </p:cNvGrpSpPr>
          <p:nvPr/>
        </p:nvGrpSpPr>
        <p:grpSpPr bwMode="auto">
          <a:xfrm>
            <a:off x="6599238" y="5440363"/>
            <a:ext cx="1992312" cy="703262"/>
            <a:chOff x="4157" y="3552"/>
            <a:chExt cx="1255" cy="443"/>
          </a:xfrm>
        </p:grpSpPr>
        <p:sp>
          <p:nvSpPr>
            <p:cNvPr id="1026056" name="Rectangle 8"/>
            <p:cNvSpPr>
              <a:spLocks noChangeArrowheads="1"/>
            </p:cNvSpPr>
            <p:nvPr/>
          </p:nvSpPr>
          <p:spPr bwMode="auto">
            <a:xfrm>
              <a:off x="4157" y="3552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6057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571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6058" name="Group 10"/>
          <p:cNvGrpSpPr>
            <a:grpSpLocks/>
          </p:cNvGrpSpPr>
          <p:nvPr/>
        </p:nvGrpSpPr>
        <p:grpSpPr bwMode="auto">
          <a:xfrm>
            <a:off x="1066800" y="762000"/>
            <a:ext cx="2590800" cy="3657600"/>
            <a:chOff x="672" y="480"/>
            <a:chExt cx="1632" cy="2304"/>
          </a:xfrm>
        </p:grpSpPr>
        <p:sp>
          <p:nvSpPr>
            <p:cNvPr id="1026059" name="Line 11"/>
            <p:cNvSpPr>
              <a:spLocks noChangeShapeType="1"/>
            </p:cNvSpPr>
            <p:nvPr/>
          </p:nvSpPr>
          <p:spPr bwMode="auto">
            <a:xfrm>
              <a:off x="672" y="528"/>
              <a:ext cx="1632" cy="22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6060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0000">
              <a:off x="482" y="1438"/>
              <a:ext cx="20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061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0000">
              <a:off x="228" y="1572"/>
              <a:ext cx="223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06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447800"/>
            <a:ext cx="42751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6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6363"/>
            <a:ext cx="678497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64" name="AutoShape 16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5" name="Rectangle 17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6" name="AutoShape 18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7" name="Rectangle 19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8" name="AutoShape 20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69" name="Line 21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0" name="Line 22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1" name="Line 23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2" name="Freeform 24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3" name="Freeform 25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4" name="Freeform 26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5" name="Freeform 27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6" name="Line 28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7" name="Line 29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8" name="Line 30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79" name="Line 31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80" name="Line 32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81" name="Line 33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082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83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8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8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86" name="Line 38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087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88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89" name="Freeform 41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90" name="Freeform 42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09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9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225"/>
            <a:ext cx="27463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9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9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95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96" name="Line 48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97" name="Line 49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98" name="Line 50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09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54075"/>
            <a:ext cx="20542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00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27200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01" name="Rectangle 53"/>
          <p:cNvSpPr>
            <a:spLocks noChangeArrowheads="1"/>
          </p:cNvSpPr>
          <p:nvPr/>
        </p:nvSpPr>
        <p:spPr bwMode="auto">
          <a:xfrm>
            <a:off x="2303463" y="292100"/>
            <a:ext cx="520700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2" name="Rectangle 54"/>
          <p:cNvSpPr>
            <a:spLocks noChangeArrowheads="1"/>
          </p:cNvSpPr>
          <p:nvPr/>
        </p:nvSpPr>
        <p:spPr bwMode="auto">
          <a:xfrm>
            <a:off x="1936750" y="76200"/>
            <a:ext cx="228600" cy="7032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3" name="Rectangle 55"/>
          <p:cNvSpPr>
            <a:spLocks noChangeArrowheads="1"/>
          </p:cNvSpPr>
          <p:nvPr/>
        </p:nvSpPr>
        <p:spPr bwMode="auto">
          <a:xfrm>
            <a:off x="4359275" y="76200"/>
            <a:ext cx="228600" cy="7032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4" name="Rectangle 56"/>
          <p:cNvSpPr>
            <a:spLocks noChangeArrowheads="1"/>
          </p:cNvSpPr>
          <p:nvPr/>
        </p:nvSpPr>
        <p:spPr bwMode="auto">
          <a:xfrm>
            <a:off x="3252788" y="292100"/>
            <a:ext cx="530225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5" name="Rectangle 57"/>
          <p:cNvSpPr>
            <a:spLocks noChangeArrowheads="1"/>
          </p:cNvSpPr>
          <p:nvPr/>
        </p:nvSpPr>
        <p:spPr bwMode="auto">
          <a:xfrm>
            <a:off x="4727575" y="292100"/>
            <a:ext cx="530225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6" name="Rectangle 58"/>
          <p:cNvSpPr>
            <a:spLocks noChangeArrowheads="1"/>
          </p:cNvSpPr>
          <p:nvPr/>
        </p:nvSpPr>
        <p:spPr bwMode="auto">
          <a:xfrm>
            <a:off x="1919288" y="1630363"/>
            <a:ext cx="520700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7" name="Rectangle 59"/>
          <p:cNvSpPr>
            <a:spLocks noChangeArrowheads="1"/>
          </p:cNvSpPr>
          <p:nvPr/>
        </p:nvSpPr>
        <p:spPr bwMode="auto">
          <a:xfrm>
            <a:off x="2878138" y="1630363"/>
            <a:ext cx="530225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08" name="Rectangle 60"/>
          <p:cNvSpPr>
            <a:spLocks noChangeArrowheads="1"/>
          </p:cNvSpPr>
          <p:nvPr/>
        </p:nvSpPr>
        <p:spPr bwMode="auto">
          <a:xfrm>
            <a:off x="3819525" y="1630363"/>
            <a:ext cx="530225" cy="2746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109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20542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11" name="Line 63"/>
          <p:cNvSpPr>
            <a:spLocks noChangeShapeType="1"/>
          </p:cNvSpPr>
          <p:nvPr/>
        </p:nvSpPr>
        <p:spPr bwMode="auto">
          <a:xfrm flipH="1">
            <a:off x="4113213" y="4252913"/>
            <a:ext cx="2468562" cy="712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112" name="Picture 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7465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13" name="Line 65"/>
          <p:cNvSpPr>
            <a:spLocks noChangeShapeType="1"/>
          </p:cNvSpPr>
          <p:nvPr/>
        </p:nvSpPr>
        <p:spPr bwMode="auto">
          <a:xfrm flipV="1">
            <a:off x="1727200" y="501650"/>
            <a:ext cx="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14" name="Rectangle 66"/>
          <p:cNvSpPr>
            <a:spLocks noChangeArrowheads="1"/>
          </p:cNvSpPr>
          <p:nvPr/>
        </p:nvSpPr>
        <p:spPr bwMode="auto">
          <a:xfrm>
            <a:off x="6772275" y="76200"/>
            <a:ext cx="228600" cy="7032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15" name="Rectangle 67"/>
          <p:cNvSpPr>
            <a:spLocks noChangeArrowheads="1"/>
          </p:cNvSpPr>
          <p:nvPr/>
        </p:nvSpPr>
        <p:spPr bwMode="auto">
          <a:xfrm>
            <a:off x="7146925" y="292100"/>
            <a:ext cx="530225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16" name="Rectangle 68"/>
          <p:cNvSpPr>
            <a:spLocks noChangeArrowheads="1"/>
          </p:cNvSpPr>
          <p:nvPr/>
        </p:nvSpPr>
        <p:spPr bwMode="auto">
          <a:xfrm>
            <a:off x="8088313" y="292100"/>
            <a:ext cx="539750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17" name="Rectangle 69"/>
          <p:cNvSpPr>
            <a:spLocks noChangeArrowheads="1"/>
          </p:cNvSpPr>
          <p:nvPr/>
        </p:nvSpPr>
        <p:spPr bwMode="auto">
          <a:xfrm>
            <a:off x="4779963" y="1416050"/>
            <a:ext cx="1462087" cy="7127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18" name="Rectangle 70"/>
          <p:cNvSpPr>
            <a:spLocks noChangeArrowheads="1"/>
          </p:cNvSpPr>
          <p:nvPr/>
        </p:nvSpPr>
        <p:spPr bwMode="auto">
          <a:xfrm>
            <a:off x="5675313" y="292100"/>
            <a:ext cx="530225" cy="2746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119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004888"/>
            <a:ext cx="6715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120" name="Line 72"/>
          <p:cNvSpPr>
            <a:spLocks noChangeShapeType="1"/>
          </p:cNvSpPr>
          <p:nvPr/>
        </p:nvSpPr>
        <p:spPr bwMode="auto">
          <a:xfrm flipH="1" flipV="1">
            <a:off x="2590800" y="584200"/>
            <a:ext cx="182563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21" name="Line 73"/>
          <p:cNvSpPr>
            <a:spLocks noChangeShapeType="1"/>
          </p:cNvSpPr>
          <p:nvPr/>
        </p:nvSpPr>
        <p:spPr bwMode="auto">
          <a:xfrm flipH="1">
            <a:off x="2449513" y="1206500"/>
            <a:ext cx="320675" cy="401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22" name="Line 74"/>
          <p:cNvSpPr>
            <a:spLocks noChangeShapeType="1"/>
          </p:cNvSpPr>
          <p:nvPr/>
        </p:nvSpPr>
        <p:spPr bwMode="auto">
          <a:xfrm flipH="1">
            <a:off x="5027613" y="5021263"/>
            <a:ext cx="1554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23" name="Line 75"/>
          <p:cNvSpPr>
            <a:spLocks noChangeShapeType="1"/>
          </p:cNvSpPr>
          <p:nvPr/>
        </p:nvSpPr>
        <p:spPr bwMode="auto">
          <a:xfrm flipH="1">
            <a:off x="3198813" y="5797550"/>
            <a:ext cx="3382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24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25" name="Rectangle 7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2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2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2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2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2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2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2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2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3" dur="500"/>
                                        <p:tgtEl>
                                          <p:spTgt spid="102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6" dur="500"/>
                                        <p:tgtEl>
                                          <p:spTgt spid="102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102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2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26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26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2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10" grpId="0" animBg="1"/>
      <p:bldP spid="1026132" grpId="0" animBg="1"/>
      <p:bldP spid="1026064" grpId="0" animBg="1"/>
      <p:bldP spid="1026066" grpId="0" animBg="1"/>
      <p:bldP spid="1026067" grpId="0" animBg="1"/>
      <p:bldP spid="1026073" grpId="0" animBg="1"/>
      <p:bldP spid="1026075" grpId="0" animBg="1"/>
      <p:bldP spid="1026096" grpId="0" animBg="1"/>
      <p:bldP spid="1026097" grpId="0" animBg="1"/>
      <p:bldP spid="1026098" grpId="0" animBg="1"/>
      <p:bldP spid="1026101" grpId="0" animBg="1"/>
      <p:bldP spid="1026101" grpId="1" animBg="1"/>
      <p:bldP spid="1026102" grpId="0" animBg="1"/>
      <p:bldP spid="1026102" grpId="1" animBg="1"/>
      <p:bldP spid="1026102" grpId="2" animBg="1"/>
      <p:bldP spid="1026102" grpId="3" animBg="1"/>
      <p:bldP spid="1026103" grpId="0" animBg="1"/>
      <p:bldP spid="1026103" grpId="1" animBg="1"/>
      <p:bldP spid="1026103" grpId="2" animBg="1"/>
      <p:bldP spid="1026104" grpId="0" animBg="1"/>
      <p:bldP spid="1026104" grpId="1" animBg="1"/>
      <p:bldP spid="1026105" grpId="0" animBg="1"/>
      <p:bldP spid="1026105" grpId="1" animBg="1"/>
      <p:bldP spid="1026106" grpId="0" animBg="1"/>
      <p:bldP spid="1026106" grpId="1" animBg="1"/>
      <p:bldP spid="1026107" grpId="0" animBg="1"/>
      <p:bldP spid="1026107" grpId="1" animBg="1"/>
      <p:bldP spid="1026108" grpId="0" animBg="1"/>
      <p:bldP spid="1026108" grpId="1" animBg="1"/>
      <p:bldP spid="1026113" grpId="0" animBg="1"/>
      <p:bldP spid="1026114" grpId="0" animBg="1"/>
      <p:bldP spid="1026114" grpId="1" animBg="1"/>
      <p:bldP spid="1026114" grpId="2" animBg="1"/>
      <p:bldP spid="1026114" grpId="3" animBg="1"/>
      <p:bldP spid="1026115" grpId="0" animBg="1"/>
      <p:bldP spid="1026115" grpId="1" animBg="1"/>
      <p:bldP spid="1026116" grpId="0" animBg="1"/>
      <p:bldP spid="1026116" grpId="1" animBg="1"/>
      <p:bldP spid="1026117" grpId="0" animBg="1"/>
      <p:bldP spid="1026117" grpId="1" animBg="1"/>
      <p:bldP spid="1026118" grpId="0" animBg="1"/>
      <p:bldP spid="1026118" grpId="1" animBg="1"/>
      <p:bldP spid="1026120" grpId="0" animBg="1"/>
      <p:bldP spid="1026120" grpId="1" animBg="1"/>
      <p:bldP spid="1026121" grpId="0" animBg="1"/>
      <p:bldP spid="1026121" grpId="1" animBg="1"/>
      <p:bldP spid="1026122" grpId="0" animBg="1"/>
      <p:bldP spid="1026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F7E7-5D2B-4652-B335-309A20B425DD}" type="slidenum">
              <a:rPr lang="en-US"/>
              <a:pPr/>
              <a:t>6</a:t>
            </a:fld>
            <a:endParaRPr lang="en-US"/>
          </a:p>
        </p:txBody>
      </p:sp>
      <p:sp>
        <p:nvSpPr>
          <p:cNvPr id="1027142" name="Rectangle 70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138" name="Group 66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027139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7140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7074" name="AutoShape 2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5" name="Rectangle 3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6" name="AutoShape 4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7" name="Rectangle 5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8" name="AutoShape 6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79" name="Line 7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0" name="Line 8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1" name="Line 9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2" name="Freeform 10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3" name="Freeform 11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4" name="Freeform 12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5" name="Freeform 13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6" name="Line 14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7" name="Line 15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8" name="Line 16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89" name="Line 17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90" name="Line 18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91" name="Line 19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09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4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096" name="Line 24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097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09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099" name="Freeform 27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0" name="Freeform 28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10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0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052888"/>
            <a:ext cx="2746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0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10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105" name="Line 33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6" name="Line 34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7" name="Line 35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08" name="Line 36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09" name="Group 37"/>
          <p:cNvGrpSpPr>
            <a:grpSpLocks/>
          </p:cNvGrpSpPr>
          <p:nvPr/>
        </p:nvGrpSpPr>
        <p:grpSpPr bwMode="auto">
          <a:xfrm>
            <a:off x="1600200" y="90488"/>
            <a:ext cx="4721225" cy="1050925"/>
            <a:chOff x="1008" y="912"/>
            <a:chExt cx="2974" cy="662"/>
          </a:xfrm>
        </p:grpSpPr>
        <p:pic>
          <p:nvPicPr>
            <p:cNvPr id="1027110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92"/>
              <a:ext cx="129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111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269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112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88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113" name="Group 41"/>
          <p:cNvGrpSpPr>
            <a:grpSpLocks/>
          </p:cNvGrpSpPr>
          <p:nvPr/>
        </p:nvGrpSpPr>
        <p:grpSpPr bwMode="auto">
          <a:xfrm>
            <a:off x="1600200" y="1447800"/>
            <a:ext cx="4721225" cy="1050925"/>
            <a:chOff x="1008" y="912"/>
            <a:chExt cx="2974" cy="662"/>
          </a:xfrm>
        </p:grpSpPr>
        <p:pic>
          <p:nvPicPr>
            <p:cNvPr id="1027114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92"/>
              <a:ext cx="129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115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269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116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88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117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118" name="Rectangle 46"/>
          <p:cNvSpPr>
            <a:spLocks noChangeArrowheads="1"/>
          </p:cNvSpPr>
          <p:nvPr/>
        </p:nvSpPr>
        <p:spPr bwMode="auto">
          <a:xfrm>
            <a:off x="6599238" y="3886200"/>
            <a:ext cx="1992312" cy="703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19" name="Line 47"/>
          <p:cNvSpPr>
            <a:spLocks noChangeShapeType="1"/>
          </p:cNvSpPr>
          <p:nvPr/>
        </p:nvSpPr>
        <p:spPr bwMode="auto">
          <a:xfrm flipH="1">
            <a:off x="4113213" y="4252913"/>
            <a:ext cx="2468562" cy="712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120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6363"/>
            <a:ext cx="19478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7121" name="Group 49"/>
          <p:cNvGrpSpPr>
            <a:grpSpLocks/>
          </p:cNvGrpSpPr>
          <p:nvPr/>
        </p:nvGrpSpPr>
        <p:grpSpPr bwMode="auto">
          <a:xfrm>
            <a:off x="6599238" y="4664075"/>
            <a:ext cx="1992312" cy="703263"/>
            <a:chOff x="4157" y="3063"/>
            <a:chExt cx="1255" cy="443"/>
          </a:xfrm>
        </p:grpSpPr>
        <p:sp>
          <p:nvSpPr>
            <p:cNvPr id="1027122" name="Rectangle 50"/>
            <p:cNvSpPr>
              <a:spLocks noChangeArrowheads="1"/>
            </p:cNvSpPr>
            <p:nvPr/>
          </p:nvSpPr>
          <p:spPr bwMode="auto">
            <a:xfrm>
              <a:off x="4157" y="3063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712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82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7124" name="Line 52"/>
          <p:cNvSpPr>
            <a:spLocks noChangeShapeType="1"/>
          </p:cNvSpPr>
          <p:nvPr/>
        </p:nvSpPr>
        <p:spPr bwMode="auto">
          <a:xfrm flipH="1">
            <a:off x="5027613" y="5021263"/>
            <a:ext cx="1554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25" name="Group 53"/>
          <p:cNvGrpSpPr>
            <a:grpSpLocks/>
          </p:cNvGrpSpPr>
          <p:nvPr/>
        </p:nvGrpSpPr>
        <p:grpSpPr bwMode="auto">
          <a:xfrm>
            <a:off x="6599238" y="5440363"/>
            <a:ext cx="1992312" cy="703262"/>
            <a:chOff x="4157" y="3552"/>
            <a:chExt cx="1255" cy="443"/>
          </a:xfrm>
        </p:grpSpPr>
        <p:sp>
          <p:nvSpPr>
            <p:cNvPr id="1027126" name="Rectangle 54"/>
            <p:cNvSpPr>
              <a:spLocks noChangeArrowheads="1"/>
            </p:cNvSpPr>
            <p:nvPr/>
          </p:nvSpPr>
          <p:spPr bwMode="auto">
            <a:xfrm>
              <a:off x="4157" y="3552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7127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571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7128" name="Line 56"/>
          <p:cNvSpPr>
            <a:spLocks noChangeShapeType="1"/>
          </p:cNvSpPr>
          <p:nvPr/>
        </p:nvSpPr>
        <p:spPr bwMode="auto">
          <a:xfrm flipH="1">
            <a:off x="3198813" y="5797550"/>
            <a:ext cx="3382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29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30" name="Rectangle 5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41" name="Line 69"/>
          <p:cNvSpPr>
            <a:spLocks noChangeShapeType="1"/>
          </p:cNvSpPr>
          <p:nvPr/>
        </p:nvSpPr>
        <p:spPr bwMode="auto">
          <a:xfrm>
            <a:off x="0" y="2778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0869E-6 L 0.00017 -0.187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46AE-D939-4E99-87B4-8428332DC865}" type="slidenum">
              <a:rPr lang="en-US"/>
              <a:pPr/>
              <a:t>7</a:t>
            </a:fld>
            <a:endParaRPr lang="en-US"/>
          </a:p>
        </p:txBody>
      </p:sp>
      <p:sp>
        <p:nvSpPr>
          <p:cNvPr id="1028174" name="Rectangle 78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171" name="Group 75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028172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8173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8170" name="Line 74"/>
          <p:cNvSpPr>
            <a:spLocks noChangeShapeType="1"/>
          </p:cNvSpPr>
          <p:nvPr/>
        </p:nvSpPr>
        <p:spPr bwMode="auto">
          <a:xfrm>
            <a:off x="0" y="2778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98" name="AutoShape 2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99" name="Freeform 3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0" name="AutoShape 4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1" name="Rectangle 5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2" name="Rectangle 6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3" name="AutoShape 7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04" name="Line 8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5" name="Line 9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6" name="Line 10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7" name="Line 11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8" name="Freeform 12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09" name="Line 13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0" name="Freeform 14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1" name="Freeform 15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2" name="Line 16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3" name="Line 17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4" name="Line 18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5" name="Line 19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6" name="Line 20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17" name="Line 21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18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1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2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2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22" name="Line 26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2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24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25" name="Freeform 29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26" name="Freeform 3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27" name="Freeform 3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28" name="Line 32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2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135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36" name="Line 40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37" name="Line 41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3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39" name="Freeform 43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0" name="Line 44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1" name="Line 45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2" name="Line 46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3" name="Line 4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4" name="Line 48"/>
          <p:cNvSpPr>
            <a:spLocks noChangeShapeType="1"/>
          </p:cNvSpPr>
          <p:nvPr/>
        </p:nvSpPr>
        <p:spPr bwMode="auto">
          <a:xfrm flipH="1">
            <a:off x="4495800" y="0"/>
            <a:ext cx="46482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45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46" name="Line 50"/>
          <p:cNvSpPr>
            <a:spLocks noChangeShapeType="1"/>
          </p:cNvSpPr>
          <p:nvPr/>
        </p:nvSpPr>
        <p:spPr bwMode="auto">
          <a:xfrm flipH="1">
            <a:off x="5257800" y="0"/>
            <a:ext cx="38862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47" name="Line 5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148" name="Group 52"/>
          <p:cNvGrpSpPr>
            <a:grpSpLocks/>
          </p:cNvGrpSpPr>
          <p:nvPr/>
        </p:nvGrpSpPr>
        <p:grpSpPr bwMode="auto">
          <a:xfrm>
            <a:off x="1600200" y="90488"/>
            <a:ext cx="4721225" cy="1050925"/>
            <a:chOff x="1008" y="912"/>
            <a:chExt cx="2974" cy="662"/>
          </a:xfrm>
        </p:grpSpPr>
        <p:pic>
          <p:nvPicPr>
            <p:cNvPr id="1028149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92"/>
              <a:ext cx="129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150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269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151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88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152" name="Rectangle 56"/>
          <p:cNvSpPr>
            <a:spLocks noChangeArrowheads="1"/>
          </p:cNvSpPr>
          <p:nvPr/>
        </p:nvSpPr>
        <p:spPr bwMode="auto">
          <a:xfrm>
            <a:off x="6599238" y="3886200"/>
            <a:ext cx="1992312" cy="703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53" name="Line 57"/>
          <p:cNvSpPr>
            <a:spLocks noChangeShapeType="1"/>
          </p:cNvSpPr>
          <p:nvPr/>
        </p:nvSpPr>
        <p:spPr bwMode="auto">
          <a:xfrm flipH="1">
            <a:off x="4113213" y="4252913"/>
            <a:ext cx="2468562" cy="712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54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6363"/>
            <a:ext cx="19478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8155" name="Group 59"/>
          <p:cNvGrpSpPr>
            <a:grpSpLocks/>
          </p:cNvGrpSpPr>
          <p:nvPr/>
        </p:nvGrpSpPr>
        <p:grpSpPr bwMode="auto">
          <a:xfrm>
            <a:off x="6599238" y="4664075"/>
            <a:ext cx="1992312" cy="703263"/>
            <a:chOff x="4157" y="3063"/>
            <a:chExt cx="1255" cy="443"/>
          </a:xfrm>
        </p:grpSpPr>
        <p:sp>
          <p:nvSpPr>
            <p:cNvPr id="1028156" name="Rectangle 60"/>
            <p:cNvSpPr>
              <a:spLocks noChangeArrowheads="1"/>
            </p:cNvSpPr>
            <p:nvPr/>
          </p:nvSpPr>
          <p:spPr bwMode="auto">
            <a:xfrm>
              <a:off x="4157" y="3063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8157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82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158" name="Line 62"/>
          <p:cNvSpPr>
            <a:spLocks noChangeShapeType="1"/>
          </p:cNvSpPr>
          <p:nvPr/>
        </p:nvSpPr>
        <p:spPr bwMode="auto">
          <a:xfrm flipH="1">
            <a:off x="5027613" y="5021263"/>
            <a:ext cx="1554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159" name="Group 63"/>
          <p:cNvGrpSpPr>
            <a:grpSpLocks/>
          </p:cNvGrpSpPr>
          <p:nvPr/>
        </p:nvGrpSpPr>
        <p:grpSpPr bwMode="auto">
          <a:xfrm>
            <a:off x="6599238" y="5440363"/>
            <a:ext cx="1992312" cy="703262"/>
            <a:chOff x="4157" y="3552"/>
            <a:chExt cx="1255" cy="443"/>
          </a:xfrm>
        </p:grpSpPr>
        <p:sp>
          <p:nvSpPr>
            <p:cNvPr id="1028160" name="Rectangle 64"/>
            <p:cNvSpPr>
              <a:spLocks noChangeArrowheads="1"/>
            </p:cNvSpPr>
            <p:nvPr/>
          </p:nvSpPr>
          <p:spPr bwMode="auto">
            <a:xfrm>
              <a:off x="4157" y="3552"/>
              <a:ext cx="1255" cy="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8161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571"/>
              <a:ext cx="1227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8162" name="Line 66"/>
          <p:cNvSpPr>
            <a:spLocks noChangeShapeType="1"/>
          </p:cNvSpPr>
          <p:nvPr/>
        </p:nvSpPr>
        <p:spPr bwMode="auto">
          <a:xfrm flipH="1">
            <a:off x="3198813" y="5797550"/>
            <a:ext cx="3382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63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164" name="Rectangle 68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6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66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0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"/>
                                        <p:tgtEl>
                                          <p:spTgt spid="102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67545E-6 L -0.1 0.0887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44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2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2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8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0" dur="500"/>
                                        <p:tgtEl>
                                          <p:spTgt spid="102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6842E-6 L -0.20139 0.1188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59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02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07" grpId="0" animBg="1"/>
      <p:bldP spid="1028109" grpId="0" animBg="1"/>
      <p:bldP spid="1028125" grpId="0" animBg="1"/>
      <p:bldP spid="1028126" grpId="0" animBg="1"/>
      <p:bldP spid="1028126" grpId="1" animBg="1"/>
      <p:bldP spid="1028126" grpId="2" animBg="1"/>
      <p:bldP spid="1028127" grpId="0" animBg="1"/>
      <p:bldP spid="1028127" grpId="1" animBg="1"/>
      <p:bldP spid="1028127" grpId="2" animBg="1"/>
      <p:bldP spid="1028128" grpId="0" animBg="1"/>
      <p:bldP spid="1028139" grpId="0" animBg="1"/>
      <p:bldP spid="1028141" grpId="0" animBg="1"/>
      <p:bldP spid="1028142" grpId="0" animBg="1"/>
      <p:bldP spid="1028144" grpId="0" animBg="1"/>
      <p:bldP spid="1028144" grpId="1" animBg="1"/>
      <p:bldP spid="1028146" grpId="0" animBg="1"/>
      <p:bldP spid="1028146" grpId="1" animBg="1"/>
      <p:bldP spid="1028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820-9F58-4AE6-862A-03345F29A057}" type="slidenum">
              <a:rPr lang="en-US"/>
              <a:pPr/>
              <a:t>8</a:t>
            </a:fld>
            <a:endParaRPr lang="en-US"/>
          </a:p>
        </p:txBody>
      </p:sp>
      <p:sp>
        <p:nvSpPr>
          <p:cNvPr id="1150978" name="Rectangle 2"/>
          <p:cNvSpPr>
            <a:spLocks noChangeArrowheads="1"/>
          </p:cNvSpPr>
          <p:nvPr/>
        </p:nvSpPr>
        <p:spPr bwMode="auto">
          <a:xfrm>
            <a:off x="5402263" y="2824163"/>
            <a:ext cx="3619500" cy="328612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0979" name="Group 3"/>
          <p:cNvGrpSpPr>
            <a:grpSpLocks/>
          </p:cNvGrpSpPr>
          <p:nvPr/>
        </p:nvGrpSpPr>
        <p:grpSpPr bwMode="auto">
          <a:xfrm>
            <a:off x="5427663" y="2851150"/>
            <a:ext cx="3563937" cy="273050"/>
            <a:chOff x="3419" y="2873"/>
            <a:chExt cx="2245" cy="172"/>
          </a:xfrm>
        </p:grpSpPr>
        <p:pic>
          <p:nvPicPr>
            <p:cNvPr id="1150980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2873"/>
              <a:ext cx="4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0981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2873"/>
              <a:ext cx="170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50982" name="Line 6"/>
          <p:cNvSpPr>
            <a:spLocks noChangeShapeType="1"/>
          </p:cNvSpPr>
          <p:nvPr/>
        </p:nvSpPr>
        <p:spPr bwMode="auto">
          <a:xfrm>
            <a:off x="0" y="2778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83" name="AutoShape 7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84" name="Freeform 8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85" name="AutoShape 9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86" name="Rectangle 10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87" name="Rectangle 11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88" name="AutoShape 12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989" name="Line 13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0" name="Line 14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1" name="Line 15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2" name="Line 16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3" name="Freeform 17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4" name="Line 18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5" name="Freeform 19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6" name="Freeform 20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7" name="Line 21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8" name="Line 22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0999" name="Line 23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00" name="Line 24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01" name="Line 25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02" name="Line 26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100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04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05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06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07" name="Line 31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100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0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10" name="Freeform 34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11" name="Freeform 35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12" name="Freeform 36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13" name="Line 37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1014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1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16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1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1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1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02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21" name="Line 45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22" name="Line 46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1023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24" name="Freeform 48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25" name="Line 49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26" name="Line 50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27" name="Line 51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1028" name="Line 52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1030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32" name="Line 5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1033" name="Group 57"/>
          <p:cNvGrpSpPr>
            <a:grpSpLocks/>
          </p:cNvGrpSpPr>
          <p:nvPr/>
        </p:nvGrpSpPr>
        <p:grpSpPr bwMode="auto">
          <a:xfrm>
            <a:off x="1600200" y="90488"/>
            <a:ext cx="4721225" cy="1050925"/>
            <a:chOff x="1008" y="912"/>
            <a:chExt cx="2974" cy="662"/>
          </a:xfrm>
        </p:grpSpPr>
        <p:pic>
          <p:nvPicPr>
            <p:cNvPr id="1151034" name="Picture 5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92"/>
              <a:ext cx="129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1035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269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1036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88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51048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1049" name="Rectangle 73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1050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1051" name="Rectangle 7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1052" name="Group 76"/>
          <p:cNvGrpSpPr>
            <a:grpSpLocks/>
          </p:cNvGrpSpPr>
          <p:nvPr/>
        </p:nvGrpSpPr>
        <p:grpSpPr bwMode="auto">
          <a:xfrm>
            <a:off x="6215063" y="4648200"/>
            <a:ext cx="2770187" cy="457200"/>
            <a:chOff x="3915" y="2928"/>
            <a:chExt cx="1745" cy="288"/>
          </a:xfrm>
        </p:grpSpPr>
        <p:pic>
          <p:nvPicPr>
            <p:cNvPr id="1151053" name="Picture 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986"/>
              <a:ext cx="1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1054" name="Rectangle 78"/>
            <p:cNvSpPr>
              <a:spLocks noChangeArrowheads="1"/>
            </p:cNvSpPr>
            <p:nvPr/>
          </p:nvSpPr>
          <p:spPr bwMode="auto">
            <a:xfrm>
              <a:off x="3915" y="2928"/>
              <a:ext cx="174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00C4-EA07-4698-8096-D882827E2DD4}" type="slidenum">
              <a:rPr lang="en-US"/>
              <a:pPr/>
              <a:t>9</a:t>
            </a:fld>
            <a:endParaRPr lang="en-US"/>
          </a:p>
        </p:txBody>
      </p:sp>
      <p:sp>
        <p:nvSpPr>
          <p:cNvPr id="1029122" name="AutoShape 2" descr="25%"/>
          <p:cNvSpPr>
            <a:spLocks noChangeArrowheads="1"/>
          </p:cNvSpPr>
          <p:nvPr/>
        </p:nvSpPr>
        <p:spPr bwMode="auto">
          <a:xfrm>
            <a:off x="2743200" y="4852988"/>
            <a:ext cx="923925" cy="1316037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3" name="Freeform 3" descr="25%"/>
          <p:cNvSpPr>
            <a:spLocks/>
          </p:cNvSpPr>
          <p:nvPr/>
        </p:nvSpPr>
        <p:spPr bwMode="auto">
          <a:xfrm>
            <a:off x="2686050" y="4752975"/>
            <a:ext cx="1014413" cy="1508125"/>
          </a:xfrm>
          <a:custGeom>
            <a:avLst/>
            <a:gdLst>
              <a:gd name="T0" fmla="*/ 59 w 630"/>
              <a:gd name="T1" fmla="*/ 852 h 925"/>
              <a:gd name="T2" fmla="*/ 227 w 630"/>
              <a:gd name="T3" fmla="*/ 526 h 925"/>
              <a:gd name="T4" fmla="*/ 369 w 630"/>
              <a:gd name="T5" fmla="*/ 323 h 925"/>
              <a:gd name="T6" fmla="*/ 579 w 630"/>
              <a:gd name="T7" fmla="*/ 89 h 925"/>
              <a:gd name="T8" fmla="*/ 59 w 630"/>
              <a:gd name="T9" fmla="*/ 852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" h="925">
                <a:moveTo>
                  <a:pt x="59" y="852"/>
                </a:moveTo>
                <a:cubicBezTo>
                  <a:pt x="0" y="925"/>
                  <a:pt x="175" y="614"/>
                  <a:pt x="227" y="526"/>
                </a:cubicBezTo>
                <a:cubicBezTo>
                  <a:pt x="279" y="438"/>
                  <a:pt x="310" y="396"/>
                  <a:pt x="369" y="323"/>
                </a:cubicBezTo>
                <a:cubicBezTo>
                  <a:pt x="428" y="250"/>
                  <a:pt x="630" y="0"/>
                  <a:pt x="579" y="89"/>
                </a:cubicBezTo>
                <a:cubicBezTo>
                  <a:pt x="527" y="177"/>
                  <a:pt x="167" y="692"/>
                  <a:pt x="59" y="85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4" name="AutoShape 4" descr="25%"/>
          <p:cNvSpPr>
            <a:spLocks noChangeArrowheads="1"/>
          </p:cNvSpPr>
          <p:nvPr/>
        </p:nvSpPr>
        <p:spPr bwMode="auto">
          <a:xfrm>
            <a:off x="4541838" y="4057650"/>
            <a:ext cx="950912" cy="20161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5" name="Rectangle 5" descr="25%"/>
          <p:cNvSpPr>
            <a:spLocks noChangeArrowheads="1"/>
          </p:cNvSpPr>
          <p:nvPr/>
        </p:nvSpPr>
        <p:spPr bwMode="auto">
          <a:xfrm>
            <a:off x="3657600" y="4876800"/>
            <a:ext cx="914400" cy="12954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6" name="Rectangle 6" descr="25%"/>
          <p:cNvSpPr>
            <a:spLocks noChangeArrowheads="1"/>
          </p:cNvSpPr>
          <p:nvPr/>
        </p:nvSpPr>
        <p:spPr bwMode="auto">
          <a:xfrm>
            <a:off x="4541838" y="4267200"/>
            <a:ext cx="950912" cy="1905000"/>
          </a:xfrm>
          <a:prstGeom prst="rect">
            <a:avLst/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7" name="AutoShape 7" descr="25%"/>
          <p:cNvSpPr>
            <a:spLocks noChangeArrowheads="1"/>
          </p:cNvSpPr>
          <p:nvPr/>
        </p:nvSpPr>
        <p:spPr bwMode="auto">
          <a:xfrm>
            <a:off x="3657600" y="4232275"/>
            <a:ext cx="923925" cy="639763"/>
          </a:xfrm>
          <a:prstGeom prst="triangle">
            <a:avLst>
              <a:gd name="adj" fmla="val 100000"/>
            </a:avLst>
          </a:pr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8" name="Line 8"/>
          <p:cNvSpPr>
            <a:spLocks noChangeShapeType="1"/>
          </p:cNvSpPr>
          <p:nvPr/>
        </p:nvSpPr>
        <p:spPr bwMode="auto">
          <a:xfrm flipV="1">
            <a:off x="4572000" y="4232275"/>
            <a:ext cx="0" cy="19383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29" name="Line 9"/>
          <p:cNvSpPr>
            <a:spLocks noChangeShapeType="1"/>
          </p:cNvSpPr>
          <p:nvPr/>
        </p:nvSpPr>
        <p:spPr bwMode="auto">
          <a:xfrm flipV="1">
            <a:off x="5486400" y="4057650"/>
            <a:ext cx="0" cy="2090738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0" name="Line 10"/>
          <p:cNvSpPr>
            <a:spLocks noChangeShapeType="1"/>
          </p:cNvSpPr>
          <p:nvPr/>
        </p:nvSpPr>
        <p:spPr bwMode="auto">
          <a:xfrm flipV="1">
            <a:off x="3657600" y="4843463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1" name="Line 11"/>
          <p:cNvSpPr>
            <a:spLocks noChangeShapeType="1"/>
          </p:cNvSpPr>
          <p:nvPr/>
        </p:nvSpPr>
        <p:spPr bwMode="auto">
          <a:xfrm flipV="1">
            <a:off x="2743200" y="4852988"/>
            <a:ext cx="0" cy="1325562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2" name="Freeform 12"/>
          <p:cNvSpPr>
            <a:spLocks/>
          </p:cNvSpPr>
          <p:nvPr/>
        </p:nvSpPr>
        <p:spPr bwMode="auto">
          <a:xfrm>
            <a:off x="2603500" y="3956050"/>
            <a:ext cx="3617913" cy="2465388"/>
          </a:xfrm>
          <a:custGeom>
            <a:avLst/>
            <a:gdLst>
              <a:gd name="T0" fmla="*/ 0 w 2279"/>
              <a:gd name="T1" fmla="*/ 1553 h 1553"/>
              <a:gd name="T2" fmla="*/ 351 w 2279"/>
              <a:gd name="T3" fmla="*/ 939 h 1553"/>
              <a:gd name="T4" fmla="*/ 664 w 2279"/>
              <a:gd name="T5" fmla="*/ 563 h 1553"/>
              <a:gd name="T6" fmla="*/ 914 w 2279"/>
              <a:gd name="T7" fmla="*/ 350 h 1553"/>
              <a:gd name="T8" fmla="*/ 1253 w 2279"/>
              <a:gd name="T9" fmla="*/ 175 h 1553"/>
              <a:gd name="T10" fmla="*/ 1841 w 2279"/>
              <a:gd name="T11" fmla="*/ 50 h 1553"/>
              <a:gd name="T12" fmla="*/ 2279 w 2279"/>
              <a:gd name="T13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9" h="1553">
                <a:moveTo>
                  <a:pt x="0" y="1553"/>
                </a:moveTo>
                <a:cubicBezTo>
                  <a:pt x="58" y="1451"/>
                  <a:pt x="240" y="1104"/>
                  <a:pt x="351" y="939"/>
                </a:cubicBezTo>
                <a:cubicBezTo>
                  <a:pt x="462" y="774"/>
                  <a:pt x="570" y="661"/>
                  <a:pt x="664" y="563"/>
                </a:cubicBezTo>
                <a:cubicBezTo>
                  <a:pt x="758" y="465"/>
                  <a:pt x="816" y="415"/>
                  <a:pt x="914" y="350"/>
                </a:cubicBezTo>
                <a:cubicBezTo>
                  <a:pt x="1012" y="285"/>
                  <a:pt x="1098" y="225"/>
                  <a:pt x="1253" y="175"/>
                </a:cubicBezTo>
                <a:cubicBezTo>
                  <a:pt x="1408" y="125"/>
                  <a:pt x="1670" y="79"/>
                  <a:pt x="1841" y="50"/>
                </a:cubicBezTo>
                <a:cubicBezTo>
                  <a:pt x="2012" y="21"/>
                  <a:pt x="2188" y="10"/>
                  <a:pt x="227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3" name="Line 13"/>
          <p:cNvSpPr>
            <a:spLocks noChangeShapeType="1"/>
          </p:cNvSpPr>
          <p:nvPr/>
        </p:nvSpPr>
        <p:spPr bwMode="auto">
          <a:xfrm flipV="1">
            <a:off x="1828800" y="4852988"/>
            <a:ext cx="1828800" cy="0"/>
          </a:xfrm>
          <a:prstGeom prst="line">
            <a:avLst/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4" name="Freeform 14" descr="25%"/>
          <p:cNvSpPr>
            <a:spLocks/>
          </p:cNvSpPr>
          <p:nvPr/>
        </p:nvSpPr>
        <p:spPr bwMode="auto">
          <a:xfrm>
            <a:off x="3590925" y="4195763"/>
            <a:ext cx="1033463" cy="685800"/>
          </a:xfrm>
          <a:custGeom>
            <a:avLst/>
            <a:gdLst>
              <a:gd name="T0" fmla="*/ 71 w 674"/>
              <a:gd name="T1" fmla="*/ 392 h 432"/>
              <a:gd name="T2" fmla="*/ 196 w 674"/>
              <a:gd name="T3" fmla="*/ 280 h 432"/>
              <a:gd name="T4" fmla="*/ 384 w 674"/>
              <a:gd name="T5" fmla="*/ 142 h 432"/>
              <a:gd name="T6" fmla="*/ 622 w 674"/>
              <a:gd name="T7" fmla="*/ 42 h 432"/>
              <a:gd name="T8" fmla="*/ 71 w 674"/>
              <a:gd name="T9" fmla="*/ 39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4" h="432">
                <a:moveTo>
                  <a:pt x="71" y="392"/>
                </a:moveTo>
                <a:cubicBezTo>
                  <a:pt x="0" y="432"/>
                  <a:pt x="144" y="322"/>
                  <a:pt x="196" y="280"/>
                </a:cubicBezTo>
                <a:cubicBezTo>
                  <a:pt x="250" y="236"/>
                  <a:pt x="313" y="182"/>
                  <a:pt x="384" y="142"/>
                </a:cubicBezTo>
                <a:cubicBezTo>
                  <a:pt x="455" y="102"/>
                  <a:pt x="674" y="0"/>
                  <a:pt x="622" y="42"/>
                </a:cubicBezTo>
                <a:cubicBezTo>
                  <a:pt x="570" y="84"/>
                  <a:pt x="142" y="352"/>
                  <a:pt x="71" y="39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5" name="Freeform 15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6" name="Line 16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7" name="Line 17"/>
          <p:cNvSpPr>
            <a:spLocks noChangeShapeType="1"/>
          </p:cNvSpPr>
          <p:nvPr/>
        </p:nvSpPr>
        <p:spPr bwMode="auto">
          <a:xfrm>
            <a:off x="1371600" y="61722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8" name="Line 18"/>
          <p:cNvSpPr>
            <a:spLocks noChangeShapeType="1"/>
          </p:cNvSpPr>
          <p:nvPr/>
        </p:nvSpPr>
        <p:spPr bwMode="auto">
          <a:xfrm>
            <a:off x="27432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9" name="Line 19"/>
          <p:cNvSpPr>
            <a:spLocks noChangeShapeType="1"/>
          </p:cNvSpPr>
          <p:nvPr/>
        </p:nvSpPr>
        <p:spPr bwMode="auto">
          <a:xfrm>
            <a:off x="36576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40" name="Line 20"/>
          <p:cNvSpPr>
            <a:spLocks noChangeShapeType="1"/>
          </p:cNvSpPr>
          <p:nvPr/>
        </p:nvSpPr>
        <p:spPr bwMode="auto">
          <a:xfrm>
            <a:off x="4572000" y="60960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41" name="Line 21"/>
          <p:cNvSpPr>
            <a:spLocks noChangeShapeType="1"/>
          </p:cNvSpPr>
          <p:nvPr/>
        </p:nvSpPr>
        <p:spPr bwMode="auto">
          <a:xfrm>
            <a:off x="5486400" y="6078538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4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63246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632460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3246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632460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46" name="Line 26"/>
          <p:cNvSpPr>
            <a:spLocks noChangeShapeType="1"/>
          </p:cNvSpPr>
          <p:nvPr/>
        </p:nvSpPr>
        <p:spPr bwMode="auto">
          <a:xfrm rot="-5400000">
            <a:off x="1826419" y="4371182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47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343400"/>
            <a:ext cx="147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0138"/>
            <a:ext cx="2460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49" name="Freeform 29" descr="25%"/>
          <p:cNvSpPr>
            <a:spLocks/>
          </p:cNvSpPr>
          <p:nvPr/>
        </p:nvSpPr>
        <p:spPr bwMode="auto">
          <a:xfrm>
            <a:off x="2698750" y="4843463"/>
            <a:ext cx="958850" cy="204787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0" name="Freeform 30" descr="25%"/>
          <p:cNvSpPr>
            <a:spLocks/>
          </p:cNvSpPr>
          <p:nvPr/>
        </p:nvSpPr>
        <p:spPr bwMode="auto">
          <a:xfrm>
            <a:off x="3592513" y="4195763"/>
            <a:ext cx="1033462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1" name="Freeform 31" descr="25%"/>
          <p:cNvSpPr>
            <a:spLocks/>
          </p:cNvSpPr>
          <p:nvPr/>
        </p:nvSpPr>
        <p:spPr bwMode="auto">
          <a:xfrm>
            <a:off x="4541838" y="4035425"/>
            <a:ext cx="958850" cy="204788"/>
          </a:xfrm>
          <a:custGeom>
            <a:avLst/>
            <a:gdLst>
              <a:gd name="T0" fmla="*/ 45 w 604"/>
              <a:gd name="T1" fmla="*/ 123 h 129"/>
              <a:gd name="T2" fmla="*/ 294 w 604"/>
              <a:gd name="T3" fmla="*/ 50 h 129"/>
              <a:gd name="T4" fmla="*/ 563 w 604"/>
              <a:gd name="T5" fmla="*/ 12 h 129"/>
              <a:gd name="T6" fmla="*/ 45 w 604"/>
              <a:gd name="T7" fmla="*/ 12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4" h="129">
                <a:moveTo>
                  <a:pt x="45" y="123"/>
                </a:moveTo>
                <a:cubicBezTo>
                  <a:pt x="0" y="129"/>
                  <a:pt x="208" y="68"/>
                  <a:pt x="294" y="50"/>
                </a:cubicBezTo>
                <a:cubicBezTo>
                  <a:pt x="380" y="32"/>
                  <a:pt x="604" y="0"/>
                  <a:pt x="563" y="12"/>
                </a:cubicBezTo>
                <a:cubicBezTo>
                  <a:pt x="522" y="24"/>
                  <a:pt x="84" y="115"/>
                  <a:pt x="45" y="123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52" name="Line 32"/>
          <p:cNvSpPr>
            <a:spLocks noChangeShapeType="1"/>
          </p:cNvSpPr>
          <p:nvPr/>
        </p:nvSpPr>
        <p:spPr bwMode="auto">
          <a:xfrm rot="-5400000">
            <a:off x="1826419" y="4763294"/>
            <a:ext cx="0" cy="1825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5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716463"/>
            <a:ext cx="508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54175"/>
            <a:ext cx="27463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3350"/>
            <a:ext cx="143033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71600"/>
            <a:ext cx="50974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28749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4052888"/>
            <a:ext cx="2746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9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505200"/>
            <a:ext cx="274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60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74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61" name="Line 41"/>
          <p:cNvSpPr>
            <a:spLocks noChangeShapeType="1"/>
          </p:cNvSpPr>
          <p:nvPr/>
        </p:nvSpPr>
        <p:spPr bwMode="auto">
          <a:xfrm>
            <a:off x="3656013" y="3738563"/>
            <a:ext cx="490537" cy="758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62" name="Line 42"/>
          <p:cNvSpPr>
            <a:spLocks noChangeShapeType="1"/>
          </p:cNvSpPr>
          <p:nvPr/>
        </p:nvSpPr>
        <p:spPr bwMode="auto">
          <a:xfrm>
            <a:off x="4679950" y="3505200"/>
            <a:ext cx="37465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63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33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9164" name="Group 44"/>
          <p:cNvGrpSpPr>
            <a:grpSpLocks/>
          </p:cNvGrpSpPr>
          <p:nvPr/>
        </p:nvGrpSpPr>
        <p:grpSpPr bwMode="auto">
          <a:xfrm>
            <a:off x="6215063" y="4648200"/>
            <a:ext cx="2770187" cy="457200"/>
            <a:chOff x="3915" y="2928"/>
            <a:chExt cx="1745" cy="288"/>
          </a:xfrm>
        </p:grpSpPr>
        <p:pic>
          <p:nvPicPr>
            <p:cNvPr id="1029165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986"/>
              <a:ext cx="170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9166" name="Rectangle 46"/>
            <p:cNvSpPr>
              <a:spLocks noChangeArrowheads="1"/>
            </p:cNvSpPr>
            <p:nvPr/>
          </p:nvSpPr>
          <p:spPr bwMode="auto">
            <a:xfrm>
              <a:off x="3915" y="2928"/>
              <a:ext cx="1745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167" name="Group 47"/>
          <p:cNvGrpSpPr>
            <a:grpSpLocks/>
          </p:cNvGrpSpPr>
          <p:nvPr/>
        </p:nvGrpSpPr>
        <p:grpSpPr bwMode="auto">
          <a:xfrm>
            <a:off x="4495800" y="2667000"/>
            <a:ext cx="3602038" cy="457200"/>
            <a:chOff x="2832" y="1680"/>
            <a:chExt cx="2269" cy="288"/>
          </a:xfrm>
        </p:grpSpPr>
        <p:pic>
          <p:nvPicPr>
            <p:cNvPr id="1029168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" y="1738"/>
              <a:ext cx="221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9169" name="Rectangle 49"/>
            <p:cNvSpPr>
              <a:spLocks noChangeArrowheads="1"/>
            </p:cNvSpPr>
            <p:nvPr/>
          </p:nvSpPr>
          <p:spPr bwMode="auto">
            <a:xfrm>
              <a:off x="2832" y="1680"/>
              <a:ext cx="2269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70" name="Freeform 50" descr="25%"/>
          <p:cNvSpPr>
            <a:spLocks/>
          </p:cNvSpPr>
          <p:nvPr/>
        </p:nvSpPr>
        <p:spPr bwMode="auto">
          <a:xfrm>
            <a:off x="2667000" y="4800600"/>
            <a:ext cx="1033463" cy="685800"/>
          </a:xfrm>
          <a:custGeom>
            <a:avLst/>
            <a:gdLst>
              <a:gd name="T0" fmla="*/ 63 w 661"/>
              <a:gd name="T1" fmla="*/ 402 h 435"/>
              <a:gd name="T2" fmla="*/ 233 w 661"/>
              <a:gd name="T3" fmla="*/ 240 h 435"/>
              <a:gd name="T4" fmla="*/ 374 w 661"/>
              <a:gd name="T5" fmla="*/ 146 h 435"/>
              <a:gd name="T6" fmla="*/ 609 w 661"/>
              <a:gd name="T7" fmla="*/ 43 h 435"/>
              <a:gd name="T8" fmla="*/ 63 w 661"/>
              <a:gd name="T9" fmla="*/ 4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1" h="435">
                <a:moveTo>
                  <a:pt x="63" y="402"/>
                </a:moveTo>
                <a:cubicBezTo>
                  <a:pt x="0" y="435"/>
                  <a:pt x="181" y="283"/>
                  <a:pt x="233" y="240"/>
                </a:cubicBezTo>
                <a:cubicBezTo>
                  <a:pt x="285" y="197"/>
                  <a:pt x="311" y="179"/>
                  <a:pt x="374" y="146"/>
                </a:cubicBezTo>
                <a:cubicBezTo>
                  <a:pt x="437" y="113"/>
                  <a:pt x="661" y="0"/>
                  <a:pt x="609" y="43"/>
                </a:cubicBezTo>
                <a:cubicBezTo>
                  <a:pt x="558" y="86"/>
                  <a:pt x="134" y="361"/>
                  <a:pt x="63" y="402"/>
                </a:cubicBez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1" name="Line 51"/>
          <p:cNvSpPr>
            <a:spLocks noChangeShapeType="1"/>
          </p:cNvSpPr>
          <p:nvPr/>
        </p:nvSpPr>
        <p:spPr bwMode="auto">
          <a:xfrm>
            <a:off x="2686050" y="4286250"/>
            <a:ext cx="547688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2" name="Line 52"/>
          <p:cNvSpPr>
            <a:spLocks noChangeShapeType="1"/>
          </p:cNvSpPr>
          <p:nvPr/>
        </p:nvSpPr>
        <p:spPr bwMode="auto">
          <a:xfrm flipH="1">
            <a:off x="3200400" y="3733800"/>
            <a:ext cx="304800" cy="1379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3" name="Line 53"/>
          <p:cNvSpPr>
            <a:spLocks noChangeShapeType="1"/>
          </p:cNvSpPr>
          <p:nvPr/>
        </p:nvSpPr>
        <p:spPr bwMode="auto">
          <a:xfrm flipH="1">
            <a:off x="3400425" y="3481388"/>
            <a:ext cx="1066800" cy="1408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4" name="Rectangle 54"/>
          <p:cNvSpPr>
            <a:spLocks noChangeArrowheads="1"/>
          </p:cNvSpPr>
          <p:nvPr/>
        </p:nvSpPr>
        <p:spPr bwMode="auto">
          <a:xfrm>
            <a:off x="2743200" y="4843463"/>
            <a:ext cx="914400" cy="13255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175" name="Group 55"/>
          <p:cNvGrpSpPr>
            <a:grpSpLocks/>
          </p:cNvGrpSpPr>
          <p:nvPr/>
        </p:nvGrpSpPr>
        <p:grpSpPr bwMode="auto">
          <a:xfrm>
            <a:off x="55563" y="2667000"/>
            <a:ext cx="4287837" cy="457200"/>
            <a:chOff x="35" y="1680"/>
            <a:chExt cx="2701" cy="288"/>
          </a:xfrm>
        </p:grpSpPr>
        <p:pic>
          <p:nvPicPr>
            <p:cNvPr id="102917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38"/>
              <a:ext cx="2655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9177" name="Rectangle 57"/>
            <p:cNvSpPr>
              <a:spLocks noChangeArrowheads="1"/>
            </p:cNvSpPr>
            <p:nvPr/>
          </p:nvSpPr>
          <p:spPr bwMode="auto">
            <a:xfrm>
              <a:off x="35" y="1680"/>
              <a:ext cx="2701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78" name="Line 58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79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00"/>
            <a:ext cx="1430338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80" name="Line 6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181" name="Group 61"/>
          <p:cNvGrpSpPr>
            <a:grpSpLocks/>
          </p:cNvGrpSpPr>
          <p:nvPr/>
        </p:nvGrpSpPr>
        <p:grpSpPr bwMode="auto">
          <a:xfrm>
            <a:off x="1600200" y="90488"/>
            <a:ext cx="4721225" cy="1050925"/>
            <a:chOff x="1008" y="912"/>
            <a:chExt cx="2974" cy="662"/>
          </a:xfrm>
        </p:grpSpPr>
        <p:pic>
          <p:nvPicPr>
            <p:cNvPr id="1029182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92"/>
              <a:ext cx="1294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83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912"/>
              <a:ext cx="2693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84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88"/>
              <a:ext cx="173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9185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86" name="Rectangle 6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73613&quot;&gt;&lt;property id=&quot;20148&quot; value=&quot;5&quot;/&gt;&lt;property id=&quot;20300&quot; value=&quot;Slide 4&quot;/&gt;&lt;property id=&quot;20307&quot; value=&quot;731&quot;/&gt;&lt;/object&gt;&lt;object type=&quot;3&quot; unique_id=&quot;73614&quot;&gt;&lt;property id=&quot;20148&quot; value=&quot;5&quot;/&gt;&lt;property id=&quot;20300&quot; value=&quot;Slide 5&quot;/&gt;&lt;property id=&quot;20307&quot; value=&quot;732&quot;/&gt;&lt;/object&gt;&lt;object type=&quot;3&quot; unique_id=&quot;73615&quot;&gt;&lt;property id=&quot;20148&quot; value=&quot;5&quot;/&gt;&lt;property id=&quot;20300&quot; value=&quot;Slide 6&quot;/&gt;&lt;property id=&quot;20307&quot; value=&quot;733&quot;/&gt;&lt;/object&gt;&lt;object type=&quot;3&quot; unique_id=&quot;73616&quot;&gt;&lt;property id=&quot;20148&quot; value=&quot;5&quot;/&gt;&lt;property id=&quot;20300&quot; value=&quot;Slide 7&quot;/&gt;&lt;property id=&quot;20307&quot; value=&quot;734&quot;/&gt;&lt;/object&gt;&lt;object type=&quot;3&quot; unique_id=&quot;73617&quot;&gt;&lt;property id=&quot;20148&quot; value=&quot;5&quot;/&gt;&lt;property id=&quot;20300&quot; value=&quot;Slide 9&quot;/&gt;&lt;property id=&quot;20307&quot; value=&quot;735&quot;/&gt;&lt;/object&gt;&lt;object type=&quot;3&quot; unique_id=&quot;73618&quot;&gt;&lt;property id=&quot;20148&quot; value=&quot;5&quot;/&gt;&lt;property id=&quot;20300&quot; value=&quot;Slide 10&quot;/&gt;&lt;property id=&quot;20307&quot; value=&quot;736&quot;/&gt;&lt;/object&gt;&lt;object type=&quot;3&quot; unique_id=&quot;73619&quot;&gt;&lt;property id=&quot;20148&quot; value=&quot;5&quot;/&gt;&lt;property id=&quot;20300&quot; value=&quot;Slide 11&quot;/&gt;&lt;property id=&quot;20307&quot; value=&quot;737&quot;/&gt;&lt;/object&gt;&lt;object type=&quot;3&quot; unique_id=&quot;73622&quot;&gt;&lt;property id=&quot;20148&quot; value=&quot;5&quot;/&gt;&lt;property id=&quot;20300&quot; value=&quot;Slide 14&quot;/&gt;&lt;property id=&quot;20307&quot; value=&quot;740&quot;/&gt;&lt;/object&gt;&lt;object type=&quot;3&quot; unique_id=&quot;73623&quot;&gt;&lt;property id=&quot;20148&quot; value=&quot;5&quot;/&gt;&lt;property id=&quot;20300&quot; value=&quot;Slide 15&quot;/&gt;&lt;property id=&quot;20307&quot; value=&quot;741&quot;/&gt;&lt;/object&gt;&lt;object type=&quot;3&quot; unique_id=&quot;73624&quot;&gt;&lt;property id=&quot;20148&quot; value=&quot;5&quot;/&gt;&lt;property id=&quot;20300&quot; value=&quot;Slide 16&quot;/&gt;&lt;property id=&quot;20307&quot; value=&quot;742&quot;/&gt;&lt;/object&gt;&lt;object type=&quot;3&quot; unique_id=&quot;73625&quot;&gt;&lt;property id=&quot;20148&quot; value=&quot;5&quot;/&gt;&lt;property id=&quot;20300&quot; value=&quot;Slide 17&quot;/&gt;&lt;property id=&quot;20307&quot; value=&quot;743&quot;/&gt;&lt;/object&gt;&lt;object type=&quot;3&quot; unique_id=&quot;73626&quot;&gt;&lt;property id=&quot;20148&quot; value=&quot;5&quot;/&gt;&lt;property id=&quot;20300&quot; value=&quot;Slide 18&quot;/&gt;&lt;property id=&quot;20307&quot; value=&quot;744&quot;/&gt;&lt;/object&gt;&lt;object type=&quot;3&quot; unique_id=&quot;73627&quot;&gt;&lt;property id=&quot;20148&quot; value=&quot;5&quot;/&gt;&lt;property id=&quot;20300&quot; value=&quot;Slide 19&quot;/&gt;&lt;property id=&quot;20307&quot; value=&quot;745&quot;/&gt;&lt;/object&gt;&lt;object type=&quot;3&quot; unique_id=&quot;73628&quot;&gt;&lt;property id=&quot;20148&quot; value=&quot;5&quot;/&gt;&lt;property id=&quot;20300&quot; value=&quot;Slide 20&quot;/&gt;&lt;property id=&quot;20307&quot; value=&quot;746&quot;/&gt;&lt;/object&gt;&lt;object type=&quot;3&quot; unique_id=&quot;73629&quot;&gt;&lt;property id=&quot;20148&quot; value=&quot;5&quot;/&gt;&lt;property id=&quot;20300&quot; value=&quot;Slide 21&quot;/&gt;&lt;property id=&quot;20307&quot; value=&quot;747&quot;/&gt;&lt;/object&gt;&lt;object type=&quot;3&quot; unique_id=&quot;73630&quot;&gt;&lt;property id=&quot;20148&quot; value=&quot;5&quot;/&gt;&lt;property id=&quot;20300&quot; value=&quot;Slide 22&quot;/&gt;&lt;property id=&quot;20307&quot; value=&quot;748&quot;/&gt;&lt;/object&gt;&lt;object type=&quot;3&quot; unique_id=&quot;73631&quot;&gt;&lt;property id=&quot;20148&quot; value=&quot;5&quot;/&gt;&lt;property id=&quot;20300&quot; value=&quot;Slide 23&quot;/&gt;&lt;property id=&quot;20307&quot; value=&quot;749&quot;/&gt;&lt;/object&gt;&lt;object type=&quot;3&quot; unique_id=&quot;73632&quot;&gt;&lt;property id=&quot;20148&quot; value=&quot;5&quot;/&gt;&lt;property id=&quot;20300&quot; value=&quot;Slide 24&quot;/&gt;&lt;property id=&quot;20307&quot; value=&quot;750&quot;/&gt;&lt;/object&gt;&lt;object type=&quot;3&quot; unique_id=&quot;73633&quot;&gt;&lt;property id=&quot;20148&quot; value=&quot;5&quot;/&gt;&lt;property id=&quot;20300&quot; value=&quot;Slide 25&quot;/&gt;&lt;property id=&quot;20307&quot; value=&quot;751&quot;/&gt;&lt;/object&gt;&lt;object type=&quot;3&quot; unique_id=&quot;73634&quot;&gt;&lt;property id=&quot;20148&quot; value=&quot;5&quot;/&gt;&lt;property id=&quot;20300&quot; value=&quot;Slide 26&quot;/&gt;&lt;property id=&quot;20307&quot; value=&quot;752&quot;/&gt;&lt;/object&gt;&lt;object type=&quot;3&quot; unique_id=&quot;73635&quot;&gt;&lt;property id=&quot;20148&quot; value=&quot;5&quot;/&gt;&lt;property id=&quot;20300&quot; value=&quot;Slide 27&quot;/&gt;&lt;property id=&quot;20307&quot; value=&quot;753&quot;/&gt;&lt;/object&gt;&lt;object type=&quot;3&quot; unique_id=&quot;73636&quot;&gt;&lt;property id=&quot;20148&quot; value=&quot;5&quot;/&gt;&lt;property id=&quot;20300&quot; value=&quot;Slide 28&quot;/&gt;&lt;property id=&quot;20307&quot; value=&quot;754&quot;/&gt;&lt;/object&gt;&lt;object type=&quot;3&quot; unique_id=&quot;73637&quot;&gt;&lt;property id=&quot;20148&quot; value=&quot;5&quot;/&gt;&lt;property id=&quot;20300&quot; value=&quot;Slide 29&quot;/&gt;&lt;property id=&quot;20307&quot; value=&quot;755&quot;/&gt;&lt;/object&gt;&lt;object type=&quot;3&quot; unique_id=&quot;73638&quot;&gt;&lt;property id=&quot;20148&quot; value=&quot;5&quot;/&gt;&lt;property id=&quot;20300&quot; value=&quot;Slide 30&quot;/&gt;&lt;property id=&quot;20307&quot; value=&quot;756&quot;/&gt;&lt;/object&gt;&lt;object type=&quot;3&quot; unique_id=&quot;73639&quot;&gt;&lt;property id=&quot;20148&quot; value=&quot;5&quot;/&gt;&lt;property id=&quot;20300&quot; value=&quot;Slide 31&quot;/&gt;&lt;property id=&quot;20307&quot; value=&quot;757&quot;/&gt;&lt;/object&gt;&lt;object type=&quot;3&quot; unique_id=&quot;73640&quot;&gt;&lt;property id=&quot;20148&quot; value=&quot;5&quot;/&gt;&lt;property id=&quot;20300&quot; value=&quot;Slide 32&quot;/&gt;&lt;property id=&quot;20307&quot; value=&quot;758&quot;/&gt;&lt;/object&gt;&lt;object type=&quot;3&quot; unique_id=&quot;73641&quot;&gt;&lt;property id=&quot;20148&quot; value=&quot;5&quot;/&gt;&lt;property id=&quot;20300&quot; value=&quot;Slide 33&quot;/&gt;&lt;property id=&quot;20307&quot; value=&quot;759&quot;/&gt;&lt;/object&gt;&lt;object type=&quot;3&quot; unique_id=&quot;73642&quot;&gt;&lt;property id=&quot;20148&quot; value=&quot;5&quot;/&gt;&lt;property id=&quot;20300&quot; value=&quot;Slide 34&quot;/&gt;&lt;property id=&quot;20307&quot; value=&quot;760&quot;/&gt;&lt;/object&gt;&lt;object type=&quot;3&quot; unique_id=&quot;73643&quot;&gt;&lt;property id=&quot;20148&quot; value=&quot;5&quot;/&gt;&lt;property id=&quot;20300&quot; value=&quot;Slide 35&quot;/&gt;&lt;property id=&quot;20307&quot; value=&quot;761&quot;/&gt;&lt;/object&gt;&lt;object type=&quot;3&quot; unique_id=&quot;73644&quot;&gt;&lt;property id=&quot;20148&quot; value=&quot;5&quot;/&gt;&lt;property id=&quot;20300&quot; value=&quot;Slide 36&quot;/&gt;&lt;property id=&quot;20307&quot; value=&quot;762&quot;/&gt;&lt;/object&gt;&lt;object type=&quot;3&quot; unique_id=&quot;73645&quot;&gt;&lt;property id=&quot;20148&quot; value=&quot;5&quot;/&gt;&lt;property id=&quot;20300&quot; value=&quot;Slide 37&quot;/&gt;&lt;property id=&quot;20307&quot; value=&quot;763&quot;/&gt;&lt;/object&gt;&lt;object type=&quot;3&quot; unique_id=&quot;73646&quot;&gt;&lt;property id=&quot;20148&quot; value=&quot;5&quot;/&gt;&lt;property id=&quot;20300&quot; value=&quot;Slide 38&quot;/&gt;&lt;property id=&quot;20307&quot; value=&quot;764&quot;/&gt;&lt;/object&gt;&lt;object type=&quot;3&quot; unique_id=&quot;73647&quot;&gt;&lt;property id=&quot;20148&quot; value=&quot;5&quot;/&gt;&lt;property id=&quot;20300&quot; value=&quot;Slide 39&quot;/&gt;&lt;property id=&quot;20307&quot; value=&quot;765&quot;/&gt;&lt;/object&gt;&lt;object type=&quot;3&quot; unique_id=&quot;73648&quot;&gt;&lt;property id=&quot;20148&quot; value=&quot;5&quot;/&gt;&lt;property id=&quot;20300&quot; value=&quot;Slide 40&quot;/&gt;&lt;property id=&quot;20307&quot; value=&quot;766&quot;/&gt;&lt;/object&gt;&lt;object type=&quot;3&quot; unique_id=&quot;73649&quot;&gt;&lt;property id=&quot;20148&quot; value=&quot;5&quot;/&gt;&lt;property id=&quot;20300&quot; value=&quot;Slide 41&quot;/&gt;&lt;property id=&quot;20307&quot; value=&quot;767&quot;/&gt;&lt;/object&gt;&lt;object type=&quot;3&quot; unique_id=&quot;73650&quot;&gt;&lt;property id=&quot;20148&quot; value=&quot;5&quot;/&gt;&lt;property id=&quot;20300&quot; value=&quot;Slide 42&quot;/&gt;&lt;property id=&quot;20307&quot; value=&quot;768&quot;/&gt;&lt;/object&gt;&lt;object type=&quot;3&quot; unique_id=&quot;73651&quot;&gt;&lt;property id=&quot;20148&quot; value=&quot;5&quot;/&gt;&lt;property id=&quot;20300&quot; value=&quot;Slide 43&quot;/&gt;&lt;property id=&quot;20307&quot; value=&quot;769&quot;/&gt;&lt;/object&gt;&lt;object type=&quot;3&quot; unique_id=&quot;73652&quot;&gt;&lt;property id=&quot;20148&quot; value=&quot;5&quot;/&gt;&lt;property id=&quot;20300&quot; value=&quot;Slide 44&quot;/&gt;&lt;property id=&quot;20307&quot; value=&quot;770&quot;/&gt;&lt;/object&gt;&lt;object type=&quot;3&quot; unique_id=&quot;73653&quot;&gt;&lt;property id=&quot;20148&quot; value=&quot;5&quot;/&gt;&lt;property id=&quot;20300&quot; value=&quot;Slide 45&quot;/&gt;&lt;property id=&quot;20307&quot; value=&quot;771&quot;/&gt;&lt;/object&gt;&lt;object type=&quot;3&quot; unique_id=&quot;73654&quot;&gt;&lt;property id=&quot;20148&quot; value=&quot;5&quot;/&gt;&lt;property id=&quot;20300&quot; value=&quot;Slide 46&quot;/&gt;&lt;property id=&quot;20307&quot; value=&quot;772&quot;/&gt;&lt;/object&gt;&lt;object type=&quot;3&quot; unique_id=&quot;73655&quot;&gt;&lt;property id=&quot;20148&quot; value=&quot;5&quot;/&gt;&lt;property id=&quot;20300&quot; value=&quot;Slide 47&quot;/&gt;&lt;property id=&quot;20307&quot; value=&quot;773&quot;/&gt;&lt;/object&gt;&lt;object type=&quot;3&quot; unique_id=&quot;73656&quot;&gt;&lt;property id=&quot;20148&quot; value=&quot;5&quot;/&gt;&lt;property id=&quot;20300&quot; value=&quot;Slide 48&quot;/&gt;&lt;property id=&quot;20307&quot; value=&quot;774&quot;/&gt;&lt;/object&gt;&lt;object type=&quot;3&quot; unique_id=&quot;73751&quot;&gt;&lt;property id=&quot;20148&quot; value=&quot;5&quot;/&gt;&lt;property id=&quot;20300&quot; value=&quot;Slide 12&quot;/&gt;&lt;property id=&quot;20307&quot; value=&quot;775&quot;/&gt;&lt;/object&gt;&lt;object type=&quot;3&quot; unique_id=&quot;73752&quot;&gt;&lt;property id=&quot;20148&quot; value=&quot;5&quot;/&gt;&lt;property id=&quot;20300&quot; value=&quot;Slide 13&quot;/&gt;&lt;property id=&quot;20307&quot; value=&quot;776&quot;/&gt;&lt;/object&gt;&lt;object type=&quot;3&quot; unique_id=&quot;90144&quot;&gt;&lt;property id=&quot;20148&quot; value=&quot;5&quot;/&gt;&lt;property id=&quot;20300&quot; value=&quot;Slide 2&quot;/&gt;&lt;property id=&quot;20307&quot; value=&quot;777&quot;/&gt;&lt;/object&gt;&lt;object type=&quot;3&quot; unique_id=&quot;90753&quot;&gt;&lt;property id=&quot;20148&quot; value=&quot;5&quot;/&gt;&lt;property id=&quot;20300&quot; value=&quot;Slide 3&quot;/&gt;&lt;property id=&quot;20307&quot; value=&quot;778&quot;/&gt;&lt;/object&gt;&lt;object type=&quot;3&quot; unique_id=&quot;90901&quot;&gt;&lt;property id=&quot;20148&quot; value=&quot;5&quot;/&gt;&lt;property id=&quot;20300&quot; value=&quot;Slide 8&quot;/&gt;&lt;property id=&quot;20307&quot; value=&quot;779&quot;/&gt;&lt;/object&gt;&lt;object type=&quot;3&quot; unique_id=&quot;145278&quot;&gt;&lt;property id=&quot;20148&quot; value=&quot;5&quot;/&gt;&lt;property id=&quot;20300&quot; value=&quot;Slide 1&quot;/&gt;&lt;property id=&quot;20307&quot; value=&quot;78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${\color[rgb]{0,.8,0}\forall}n$, $a_n,b_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47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&#10;{\color[rgb]{0,.8,0}[}(2n)!{\color[rgb]{0,.8,0}]^2}&#10;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29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&#10;{\color[rgb]{0,.8,0}[}n!{\color[rgb]{0,.8,0}]^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6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n:\to2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489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{\color[rgb]{0,.8,0}[}&#10;K[\sqrt{2n}][(2n)^{2n}][e^{-2n}]&#10;{\color[rgb]{0,.8,0}]^2}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7233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{\color[rgb]{0,.8,0}[}(2n)!&#10;{\color[rgb]{0,.8,0}]^2}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295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{\color[rgb]{0,.8,0}[}n!&#10;{\color[rgb]{0,.8,0}]^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6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{\color[rgb]{0,.8,0}[}&#10;K[\sqrt{n}][n^n][e^{-n}]&#10;{\color[rgb]{0,.8,0}]^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9270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 K^2[2n][(2n)^{4n}][e^{-4n}]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3313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&#10;K^4[n^2][n^{4n}][e^{-4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85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618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96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29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^{4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77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618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29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618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29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qrt{2\pi}=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189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[n^{4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8193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0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3117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5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98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K[\sqrt{2n}][(2n)^{2n}][e^{-2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20132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2n)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76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54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VED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687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tirling's Formula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5309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00n^2}{\frac{1}{2}n^3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390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2+\ln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1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1+\ln2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0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3+\ln4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4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frac{1}{2}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0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n}+\frac{10,000}{n^2}\sim\frac{5}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0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13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n}+\frac{10,000}{n^2}+\frac{10^{10^{100}}}{n^3}\sim\frac{5}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59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+\frac{10,000}{n^2}\righ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57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13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9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3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\,[\ln x][1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593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int\,[1/x][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53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\ln x][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9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,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9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130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+\frac{10,000}{n^2}+\frac{10^{10^{100}}}{n^3}\righ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60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9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30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,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9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,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9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130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+\frac{10,000}{n^2}\right)^n\to e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65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3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[\ln n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8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+\frac{10,000}{n^2}+\frac{10^{10^{100}}}{n^3}\right)^n\to e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88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[\ln 1]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2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9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34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7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,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9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13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\ln(n^n)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55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sim\frac{5}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9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n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64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,[\ln(\sqrt{n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59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:=e^{1-c_1-\cdots-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942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n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8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n1+\ln2+\ln3+\cdots+\ln n-\frac{\ln n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49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3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1\cdot2\cdots 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&#10;\left(1+x_n\right)^n\to e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51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6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68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[\ln n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8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[\ln 1]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26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,c_1-\cdots-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516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\righ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6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68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17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[\ln 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86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\,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09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[\ln n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8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[\ln 1]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26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68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xponentia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4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90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344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n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64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\ln(n^n)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55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,[\ln(\sqrt{n}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059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,c_1-\cdots-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51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\,]\sim&#10;K[n^n][e^{-n}][\sqrt{n}\,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839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c_1+c_2+\cdots+c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004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:=e^{1-c_1-\cdots-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942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39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1\cdot2\cdots 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3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6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\sim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554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96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c_3+\cdots$ converg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[\ln n]-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48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[\ln 1]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26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+c_2+\cdots+c_n\le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1"/>
  <p:tag name="PICTUREFILESIZE" val="1291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086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\,]\sim&#10;K[n^n][e^{-n}][\sqrt{n}\,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839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96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96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086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\,]\sim&#10;K[n^n][e^{-n}][\sqrt{n}\,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839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1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96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tirling's Formula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53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086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]=n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_n[n^n][e^{-n}][\sqrt{n}\,]\sim&#10;K[n^n][e^{-n}][\sqrt{n}\,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839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: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9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tirling's Formula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530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\sqrt{2\pi n}\,(n/e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48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086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086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0^{\pi/2}\,[\sin^{n-1}x][\sin 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576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[\sin^{n-1}x][-\cos x]\right]_{x=0}^{x=\pi/2}&#10;\,\,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431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{\pi/2}\,[n-1][\sin^{n-2}x][\cos x]&#10;[-\cos 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3532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n-1]\int_0^{\pi/2}\,[\sin^{n-2}x][+\cos^2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321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n-1]\int_0^{\pi/2}\,[\sin^{n-2}x][-\cos^2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3108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-0)&#10;\,\,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583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int_0^{\pi/2}\,[\sin^{n-1}x][\sin 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576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0^{\pi/2}\,[n-1][\sin^{n-2}x][\cos x]&#10;[-\cos 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3532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n-1]\int_0^{\pi/2}\,[\sin^{n-2}x][-\cos^2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310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n-1]\int_0^{\pi/2}\,[\sin^{n-2}x][1-\sin^2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320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ft[[\sin^{n-1}x][-\cos x]\right]_{x=0}^{x=\pi/2}&#10;\,\,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43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n-1]\int_0^{\pi/2}\,[\sin^{n-2}x][+\cos^2x]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3216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-0)&#10;\,\,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583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ln\,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82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\ln\,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95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2+\ln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14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54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56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n]+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060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34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n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342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0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-[n-1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7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(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32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1+\frac{5}{n}\right)^n\to e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7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56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0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0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-[n-1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72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56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630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[I_{n-2}]-[n-1][I_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72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{n-2}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837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n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401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int_0^{\pi/2}\,\sin^nx\,dx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69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-1}{n}\to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13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approximately equ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175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-1}{n}\to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13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\sim I_{n-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20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-1}{n}\sim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18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MULTIPLY BY $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463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to {\color[rgb]{0,.8,0}green} shaded are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2012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-1}{n}\to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13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n-1}{n}\sim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18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\sim I_{n-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20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\sim I_{n-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20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7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2+\ln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14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\le\sin x\le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855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n^nx\le\sin^{n-1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21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e\sin^{n-2}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14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\sim I_{n-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2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ln1+\ln2+\ln3+\ln4-\frac{\ln4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005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n+1}\sim 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16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 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6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\sim I_{n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603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\le I_{n-1}\le 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3"/>
  <p:tag name="PICTUREFILESIZE" val="961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+1}\sim I_{2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896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n:\to 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550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n:\to2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489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a\le1{\color[rgb]{0,.8,0}\Rightarrow}\cdots\le a^3\le a^2\le a\le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153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1+\ln2)+&#10;\frac{1}{2}(\ln2+\ln3)+&#10;\frac{1}{2}(\ln3+\ln4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795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INTEGRA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315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FROM $0$ TO $\pi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750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n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67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int_0^{\pi/2}\,1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416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35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-\cos x\right]_{x=0}^{x=\pi/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67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-0]-[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877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1=\int_0^{\pi/2}\,\si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77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left[-\cos x\right]_{x=0}^{x=\pi/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1=\int_0^{\pi/2}\,\si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77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[-0]-[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877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frac{n-1}{n}\right][I_{n-2}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02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68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[I_0]\left[\frac{1}{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161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$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406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8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2-2}]\left[\frac{2-1}{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09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[I_1]\left[\frac{2}{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14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3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3=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63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0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3-2}]\left[\frac{3-1}{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55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[I_2]\left[\frac{3}{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159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3=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6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$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673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4=\frac{\pi}{2}\frac{1}{2}\frac{3}{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43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9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4-2}]\left[\frac{4-1}{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54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[I_3]\left[\frac{4}{5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1169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4=\frac{\pi}{2}\frac{1}{2}\frac{3}{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43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3=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63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$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4510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5=\frac{2}{3}\frac{4}{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1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0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5-2}]\left[\frac{5-1}{5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48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zer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7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4=\frac{\pi}{2}\frac{1}{2}\frac{3}{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43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6=&#10;\frac{\pi}{2}\frac{1}{2}\frac{3}{4}\frac{5}{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20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5=\frac{2}{3}\frac{4}{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1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approximately equ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175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3=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63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7=\frac{2}{3}\frac{4}{5}\frac{6}{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172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46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I_{n-2}]\left[\frac{n-1}{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311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n^3+500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7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to {\color[rgb]{0,.8,0}green} shaded are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2012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1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53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0=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2=\frac{\pi}{2}\frac{1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4=\frac{\pi}{2}\frac{1}{2}\frac{3}{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43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6=&#10;\frac{\pi}{2}\frac{1}{2}\frac{3}{4}\frac{5}{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20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5=\frac{2}{3}\frac{4}{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1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1+\ln2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05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3=\frac{2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63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7=\frac{2}{3}\frac{4}{5}\frac{6}{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17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8=&#10;\frac{\pi}{2}\frac{1}{2}\frac{3}{4}&#10;\frac{5}{6}\frac{7}{8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5903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9=\frac{2}{3}\frac{4}{5}\frac{6}{7}\frac{8}{9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444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4=\frac{\pi}{2}\frac{1}{2}\frac{3}{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043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3+\ln4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45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6=&#10;\frac{\pi}{2}\frac{1}{2}\frac{3}{4}\frac{5}{6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320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5=\frac{2}{3}\frac{4}{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831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7=\frac{2}{3}\frac{4}{5}\frac{6}{7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17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8=&#10;\frac{\pi}{2}\frac{1}{2}\frac{3}{4}&#10;\frac{5}{6}\frac{7}{8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5903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9=\frac{2}{3}\frac{4}{5}\frac{6}{7}\frac{8}{9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1444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{2n}=&#10;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354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{2n+1}=&#10;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530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n:=\int_0^{\pi/2}\,\sin^n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861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_{2n}\sim I_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87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{2n}=&#10;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2354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I_{2n+1}=&#10;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530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970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$n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00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690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970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69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970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69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2}\frac{4}{4}&#10;\frac{6}{6}\frac{8}{8}\cdots\frac{2n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7146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860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996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970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69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2}\frac{4}{4}&#10;\frac{6}{6}\frac{8}{8}\cdots\frac{2n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714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2}\frac{4}{4}&#10;\frac{6}{6}\frac{8}{8}\cdots\frac{2n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714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1\cdot2\cdot3\cdot4\cdot5\cdot6\cdot7&#10;\cdot8\cdot\cdots\cdot(2n-1)\cdot(2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0"/>
  <p:tag name="PICTUREFILESIZE" val="2118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2\cdot4\cdot6\cdot8\cdot\cdots\cdot(2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192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]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7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8,0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3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2n)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7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112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\frac{1}{2}\frac{3}{4}&#10;\frac{5}{6}\frac{7}{8}\cdots\frac{2n-1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970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3}\frac{4}{5}\frac{6}{7}\frac{8}{9}\cdots&#10;\frac{2n}{2n+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969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2}\frac{4}{4}&#10;\frac{6}{6}\frac{8}{8}\cdots\frac{2n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714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2}{2}\frac{4}{4}&#10;\frac{6}{6}\frac{8}{8}\cdots\frac{2n}{2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714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2\cdot4\cdot\cdots\cdot(2n)]^2}&#10;{(2n+1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2070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2\cdot4\cdot6\cdot8\cdot\cdots\cdot(2n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192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9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]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74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2\cdot3\cdot4\cdot5\cdot6\cdot7&#10;\cdot8\cdot\cdots\cdot(2n)\cdot(2n+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11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_n\sim b_n$ means:&#10;$a_n/b_n\to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14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l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62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2n+1)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7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1^4\,\ln 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144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112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2\cdot4\cdot\cdots\cdot(2n)]^2}&#10;{(2n+1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2070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112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2\cdot4\cdot\cdots\cdot(2n)]^2}&#10;{(2n+1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2070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68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[(2n+1)!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20048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[(2n)!][2n+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3984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2\cdot4\cdot\cdots\cdot(2n)]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58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^2[2n+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893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^2[2n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655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9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n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067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112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2\cdot4\cdot\cdots\cdot(2n)]^2}&#10;{(2n+1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2070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n+1)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93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LEAD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49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E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54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7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(2n)!][2n+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265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&#10;{\color[rgb]{0,.8,0}[}(2n)!{\color[rgb]{0,.8,0}]^2}&#10;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295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2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86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5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3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[(2n+1)!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20048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[(2n)!][2n+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3984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2\cdot4\cdot\cdots\cdot(2n)]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158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2+\ln3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140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^2[2n+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8932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(2^n)(n!)]^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138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[(2n)!]^2[2n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655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&#10;{\color[rgb]{0,.8,0}[}(2n)!{\color[rgb]{0,.8,0}]^2}&#10;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2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1+\ln2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05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&#10;{\color[rgb]{0,.8,0}[}n!{\color[rgb]{0,.8,0}]^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6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pi}{2}&#10;\frac{(2n)!}{[2\cdot4\cdot\cdots\cdot(2n)]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112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[2\cdot4\cdot\cdots\cdot(2n)]^2}&#10;{(2n+1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20702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$$\frac{1}{2}(\ln3+\ln4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345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70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\cdot2\cdot\cdots\cdot 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4503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04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\sim b_n$ {\color{red}mean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096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605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n/b_n\to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824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90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{\color{red}c_1+c_2+c_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858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!\sim K[\sqrt{n}][n^n][e^{-n}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600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now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72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=e^{1-\rho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576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,\quad\rho:=c_1+c_2+c_3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1484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pi{\color[rgb]{0,.8,0}[}(2n)!&#10;{\color[rgb]{0,.8,0}]^2}[n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12295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^{4n}{\color[rgb]{0,.8,0}[}n!&#10;{\color[rgb]{0,.8,0}]^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066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i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5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53</Words>
  <Application>Microsoft Office PowerPoint</Application>
  <PresentationFormat>On-screen Show (4:3)</PresentationFormat>
  <Paragraphs>51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248</cp:revision>
  <dcterms:created xsi:type="dcterms:W3CDTF">2007-11-29T22:28:17Z</dcterms:created>
  <dcterms:modified xsi:type="dcterms:W3CDTF">2012-03-28T18:42:14Z</dcterms:modified>
</cp:coreProperties>
</file>