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1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2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3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03" r:id="rId2"/>
    <p:sldId id="566" r:id="rId3"/>
    <p:sldId id="567" r:id="rId4"/>
    <p:sldId id="584" r:id="rId5"/>
    <p:sldId id="568" r:id="rId6"/>
    <p:sldId id="582" r:id="rId7"/>
    <p:sldId id="583" r:id="rId8"/>
    <p:sldId id="574" r:id="rId9"/>
    <p:sldId id="575" r:id="rId10"/>
    <p:sldId id="602" r:id="rId11"/>
    <p:sldId id="576" r:id="rId12"/>
    <p:sldId id="577" r:id="rId13"/>
    <p:sldId id="578" r:id="rId14"/>
    <p:sldId id="579" r:id="rId15"/>
    <p:sldId id="580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05" r:id="rId34"/>
    <p:sldId id="606" r:id="rId35"/>
    <p:sldId id="607" r:id="rId36"/>
    <p:sldId id="608" r:id="rId37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7" autoAdjust="0"/>
    <p:restoredTop sz="72968" autoAdjust="0"/>
  </p:normalViewPr>
  <p:slideViewPr>
    <p:cSldViewPr>
      <p:cViewPr varScale="1">
        <p:scale>
          <a:sx n="76" d="100"/>
          <a:sy n="7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829E4BA-CC32-476B-8953-4AE0DC199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F6403-C652-442D-A57A-36FC725CC4E5}" type="slidenum">
              <a:rPr lang="en-US"/>
              <a:pPr/>
              <a:t>33</a:t>
            </a:fld>
            <a:endParaRPr lang="en-US"/>
          </a:p>
        </p:txBody>
      </p:sp>
      <p:sp>
        <p:nvSpPr>
          <p:cNvPr id="19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B5E2E-D410-42D8-B8EF-25BA5A1FD8CB}" type="slidenum">
              <a:rPr lang="en-US"/>
              <a:pPr/>
              <a:t>34</a:t>
            </a:fld>
            <a:endParaRPr lang="en-US"/>
          </a:p>
        </p:txBody>
      </p:sp>
      <p:sp>
        <p:nvSpPr>
          <p:cNvPr id="199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1B70A-2B22-416E-BF79-8596BC85062B}" type="slidenum">
              <a:rPr lang="en-US"/>
              <a:pPr/>
              <a:t>35</a:t>
            </a:fld>
            <a:endParaRPr lang="en-US"/>
          </a:p>
        </p:txBody>
      </p:sp>
      <p:sp>
        <p:nvSpPr>
          <p:cNvPr id="19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1399F-70FB-45F2-9A36-3AA5ABD0E392}" type="slidenum">
              <a:rPr lang="en-US"/>
              <a:pPr/>
              <a:t>36</a:t>
            </a:fld>
            <a:endParaRPr lang="en-US"/>
          </a:p>
        </p:txBody>
      </p:sp>
      <p:sp>
        <p:nvSpPr>
          <p:cNvPr id="19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52CFA-8C5E-440E-99AD-C3192320E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D40A4-D371-4B1B-8A4F-D5ED9B021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BF222-EED7-4C51-A203-EF136AA6F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13E1A-F826-456F-870A-ACB757A9C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8561A-F0F3-4F84-938F-DD0682A83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497EE-507F-4E86-84FE-471405E03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CCB9-2340-4CDA-8A0F-57D3963E9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A8791-AA16-4754-87BB-3FB3829B0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6C68C-875A-4AC8-B85B-AF4DFDA5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D4C7-FE56-4CA8-972F-0204317CB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E8FE5-DA25-48D0-82DF-166E138B4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BB0751-2CAB-4426-B5A4-FCEE639789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image" Target="../media/image63.png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image" Target="../media/image71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image" Target="../media/image66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68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72.png"/><Relationship Id="rId26" Type="http://schemas.openxmlformats.org/officeDocument/2006/relationships/image" Target="../media/image67.png"/><Relationship Id="rId3" Type="http://schemas.openxmlformats.org/officeDocument/2006/relationships/tags" Target="../tags/tag186.xml"/><Relationship Id="rId21" Type="http://schemas.openxmlformats.org/officeDocument/2006/relationships/image" Target="../media/image75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6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74.png"/><Relationship Id="rId29" Type="http://schemas.openxmlformats.org/officeDocument/2006/relationships/image" Target="../media/image70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65.png"/><Relationship Id="rId32" Type="http://schemas.openxmlformats.org/officeDocument/2006/relationships/image" Target="../media/image77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193.xml"/><Relationship Id="rId19" Type="http://schemas.openxmlformats.org/officeDocument/2006/relationships/image" Target="../media/image73.png"/><Relationship Id="rId31" Type="http://schemas.openxmlformats.org/officeDocument/2006/relationships/image" Target="../media/image76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tags" Target="../tags/tag202.xml"/><Relationship Id="rId21" Type="http://schemas.openxmlformats.org/officeDocument/2006/relationships/image" Target="../media/image83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tags" Target="../tags/tag201.xml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86.png"/><Relationship Id="rId5" Type="http://schemas.openxmlformats.org/officeDocument/2006/relationships/tags" Target="../tags/tag204.xml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10" Type="http://schemas.openxmlformats.org/officeDocument/2006/relationships/tags" Target="../tags/tag209.xml"/><Relationship Id="rId19" Type="http://schemas.openxmlformats.org/officeDocument/2006/relationships/image" Target="../media/image15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image" Target="../media/image15.png"/><Relationship Id="rId26" Type="http://schemas.openxmlformats.org/officeDocument/2006/relationships/image" Target="../media/image92.png"/><Relationship Id="rId3" Type="http://schemas.openxmlformats.org/officeDocument/2006/relationships/tags" Target="../tags/tag215.xml"/><Relationship Id="rId21" Type="http://schemas.openxmlformats.org/officeDocument/2006/relationships/image" Target="../media/image81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1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image" Target="../media/image83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90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89.png"/><Relationship Id="rId10" Type="http://schemas.openxmlformats.org/officeDocument/2006/relationships/tags" Target="../tags/tag222.xml"/><Relationship Id="rId19" Type="http://schemas.openxmlformats.org/officeDocument/2006/relationships/image" Target="../media/image82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image" Target="../media/image84.png"/><Relationship Id="rId27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image" Target="../media/image96.png"/><Relationship Id="rId26" Type="http://schemas.openxmlformats.org/officeDocument/2006/relationships/image" Target="../media/image103.png"/><Relationship Id="rId3" Type="http://schemas.openxmlformats.org/officeDocument/2006/relationships/tags" Target="../tags/tag231.xml"/><Relationship Id="rId21" Type="http://schemas.openxmlformats.org/officeDocument/2006/relationships/image" Target="../media/image99.pn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image" Target="../media/image95.png"/><Relationship Id="rId25" Type="http://schemas.openxmlformats.org/officeDocument/2006/relationships/image" Target="../media/image102.png"/><Relationship Id="rId2" Type="http://schemas.openxmlformats.org/officeDocument/2006/relationships/tags" Target="../tags/tag230.xml"/><Relationship Id="rId16" Type="http://schemas.openxmlformats.org/officeDocument/2006/relationships/image" Target="../media/image78.png"/><Relationship Id="rId20" Type="http://schemas.openxmlformats.org/officeDocument/2006/relationships/image" Target="../media/image98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15.png"/><Relationship Id="rId5" Type="http://schemas.openxmlformats.org/officeDocument/2006/relationships/tags" Target="../tags/tag233.xml"/><Relationship Id="rId15" Type="http://schemas.openxmlformats.org/officeDocument/2006/relationships/image" Target="../media/image94.png"/><Relationship Id="rId23" Type="http://schemas.openxmlformats.org/officeDocument/2006/relationships/image" Target="../media/image101.png"/><Relationship Id="rId10" Type="http://schemas.openxmlformats.org/officeDocument/2006/relationships/tags" Target="../tags/tag238.xml"/><Relationship Id="rId19" Type="http://schemas.openxmlformats.org/officeDocument/2006/relationships/image" Target="../media/image97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0.png"/><Relationship Id="rId27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68.png"/><Relationship Id="rId26" Type="http://schemas.openxmlformats.org/officeDocument/2006/relationships/image" Target="../media/image112.png"/><Relationship Id="rId3" Type="http://schemas.openxmlformats.org/officeDocument/2006/relationships/tags" Target="../tags/tag244.xml"/><Relationship Id="rId21" Type="http://schemas.openxmlformats.org/officeDocument/2006/relationships/image" Target="../media/image107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image" Target="../media/image104.png"/><Relationship Id="rId25" Type="http://schemas.openxmlformats.org/officeDocument/2006/relationships/image" Target="../media/image111.png"/><Relationship Id="rId2" Type="http://schemas.openxmlformats.org/officeDocument/2006/relationships/tags" Target="../tags/tag24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10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tags" Target="../tags/tag251.xml"/><Relationship Id="rId19" Type="http://schemas.openxmlformats.org/officeDocument/2006/relationships/image" Target="../media/image105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tags" Target="../tags/tag259.xml"/><Relationship Id="rId21" Type="http://schemas.openxmlformats.org/officeDocument/2006/relationships/image" Target="../media/image125.png"/><Relationship Id="rId7" Type="http://schemas.openxmlformats.org/officeDocument/2006/relationships/tags" Target="../tags/tag2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1.png"/><Relationship Id="rId2" Type="http://schemas.openxmlformats.org/officeDocument/2006/relationships/tags" Target="../tags/tag258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tags" Target="../tags/tag266.xml"/><Relationship Id="rId19" Type="http://schemas.openxmlformats.org/officeDocument/2006/relationships/image" Target="../media/image123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20.png"/><Relationship Id="rId18" Type="http://schemas.openxmlformats.org/officeDocument/2006/relationships/image" Target="../media/image128.png"/><Relationship Id="rId3" Type="http://schemas.openxmlformats.org/officeDocument/2006/relationships/tags" Target="../tags/tag270.xml"/><Relationship Id="rId21" Type="http://schemas.openxmlformats.org/officeDocument/2006/relationships/image" Target="../media/image129.png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5.png"/><Relationship Id="rId2" Type="http://schemas.openxmlformats.org/officeDocument/2006/relationships/tags" Target="../tags/tag269.xml"/><Relationship Id="rId16" Type="http://schemas.openxmlformats.org/officeDocument/2006/relationships/image" Target="../media/image124.png"/><Relationship Id="rId20" Type="http://schemas.openxmlformats.org/officeDocument/2006/relationships/image" Target="../media/image122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17.png"/><Relationship Id="rId23" Type="http://schemas.openxmlformats.org/officeDocument/2006/relationships/image" Target="../media/image130.png"/><Relationship Id="rId10" Type="http://schemas.openxmlformats.org/officeDocument/2006/relationships/tags" Target="../tags/tag277.xml"/><Relationship Id="rId19" Type="http://schemas.openxmlformats.org/officeDocument/2006/relationships/image" Target="../media/image118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127.png"/><Relationship Id="rId22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120.png"/><Relationship Id="rId18" Type="http://schemas.openxmlformats.org/officeDocument/2006/relationships/image" Target="../media/image127.png"/><Relationship Id="rId3" Type="http://schemas.openxmlformats.org/officeDocument/2006/relationships/tags" Target="../tags/tag281.xml"/><Relationship Id="rId21" Type="http://schemas.openxmlformats.org/officeDocument/2006/relationships/image" Target="../media/image122.png"/><Relationship Id="rId7" Type="http://schemas.openxmlformats.org/officeDocument/2006/relationships/tags" Target="../tags/tag285.xml"/><Relationship Id="rId12" Type="http://schemas.openxmlformats.org/officeDocument/2006/relationships/image" Target="../media/image117.png"/><Relationship Id="rId17" Type="http://schemas.openxmlformats.org/officeDocument/2006/relationships/image" Target="../media/image132.png"/><Relationship Id="rId2" Type="http://schemas.openxmlformats.org/officeDocument/2006/relationships/tags" Target="../tags/tag280.xml"/><Relationship Id="rId16" Type="http://schemas.openxmlformats.org/officeDocument/2006/relationships/image" Target="../media/image131.png"/><Relationship Id="rId20" Type="http://schemas.openxmlformats.org/officeDocument/2006/relationships/image" Target="../media/image118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3.xml"/><Relationship Id="rId15" Type="http://schemas.openxmlformats.org/officeDocument/2006/relationships/image" Target="../media/image129.png"/><Relationship Id="rId10" Type="http://schemas.openxmlformats.org/officeDocument/2006/relationships/tags" Target="../tags/tag288.xml"/><Relationship Id="rId19" Type="http://schemas.openxmlformats.org/officeDocument/2006/relationships/image" Target="../media/image130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image" Target="../media/image130.png"/><Relationship Id="rId18" Type="http://schemas.openxmlformats.org/officeDocument/2006/relationships/image" Target="../media/image122.png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image" Target="../media/image120.png"/><Relationship Id="rId17" Type="http://schemas.openxmlformats.org/officeDocument/2006/relationships/image" Target="../media/image118.png"/><Relationship Id="rId2" Type="http://schemas.openxmlformats.org/officeDocument/2006/relationships/tags" Target="../tags/tag290.xml"/><Relationship Id="rId16" Type="http://schemas.openxmlformats.org/officeDocument/2006/relationships/image" Target="../media/image127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117.png"/><Relationship Id="rId5" Type="http://schemas.openxmlformats.org/officeDocument/2006/relationships/tags" Target="../tags/tag293.xml"/><Relationship Id="rId15" Type="http://schemas.openxmlformats.org/officeDocument/2006/relationships/image" Target="../media/image13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image" Target="../media/image117.png"/><Relationship Id="rId18" Type="http://schemas.openxmlformats.org/officeDocument/2006/relationships/image" Target="../media/image135.png"/><Relationship Id="rId3" Type="http://schemas.openxmlformats.org/officeDocument/2006/relationships/tags" Target="../tags/tag300.xml"/><Relationship Id="rId21" Type="http://schemas.openxmlformats.org/officeDocument/2006/relationships/image" Target="../media/image130.png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4.png"/><Relationship Id="rId2" Type="http://schemas.openxmlformats.org/officeDocument/2006/relationships/tags" Target="../tags/tag299.xml"/><Relationship Id="rId16" Type="http://schemas.openxmlformats.org/officeDocument/2006/relationships/image" Target="../media/image133.png"/><Relationship Id="rId20" Type="http://schemas.openxmlformats.org/officeDocument/2006/relationships/image" Target="../media/image127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image" Target="../media/image132.png"/><Relationship Id="rId23" Type="http://schemas.openxmlformats.org/officeDocument/2006/relationships/image" Target="../media/image122.png"/><Relationship Id="rId10" Type="http://schemas.openxmlformats.org/officeDocument/2006/relationships/tags" Target="../tags/tag307.xml"/><Relationship Id="rId19" Type="http://schemas.openxmlformats.org/officeDocument/2006/relationships/image" Target="../media/image136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120.png"/><Relationship Id="rId22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image" Target="../media/image136.png"/><Relationship Id="rId18" Type="http://schemas.openxmlformats.org/officeDocument/2006/relationships/image" Target="../media/image122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image" Target="../media/image120.png"/><Relationship Id="rId17" Type="http://schemas.openxmlformats.org/officeDocument/2006/relationships/image" Target="../media/image118.png"/><Relationship Id="rId2" Type="http://schemas.openxmlformats.org/officeDocument/2006/relationships/tags" Target="../tags/tag310.xml"/><Relationship Id="rId16" Type="http://schemas.openxmlformats.org/officeDocument/2006/relationships/image" Target="../media/image130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17.png"/><Relationship Id="rId5" Type="http://schemas.openxmlformats.org/officeDocument/2006/relationships/tags" Target="../tags/tag313.xml"/><Relationship Id="rId15" Type="http://schemas.openxmlformats.org/officeDocument/2006/relationships/image" Target="../media/image12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image" Target="../media/image120.png"/><Relationship Id="rId18" Type="http://schemas.openxmlformats.org/officeDocument/2006/relationships/image" Target="../media/image139.png"/><Relationship Id="rId3" Type="http://schemas.openxmlformats.org/officeDocument/2006/relationships/tags" Target="../tags/tag320.xml"/><Relationship Id="rId21" Type="http://schemas.openxmlformats.org/officeDocument/2006/relationships/image" Target="../media/image122.png"/><Relationship Id="rId7" Type="http://schemas.openxmlformats.org/officeDocument/2006/relationships/tags" Target="../tags/tag324.xml"/><Relationship Id="rId12" Type="http://schemas.openxmlformats.org/officeDocument/2006/relationships/image" Target="../media/image117.png"/><Relationship Id="rId17" Type="http://schemas.openxmlformats.org/officeDocument/2006/relationships/image" Target="../media/image138.png"/><Relationship Id="rId2" Type="http://schemas.openxmlformats.org/officeDocument/2006/relationships/tags" Target="../tags/tag319.xml"/><Relationship Id="rId16" Type="http://schemas.openxmlformats.org/officeDocument/2006/relationships/image" Target="../media/image127.png"/><Relationship Id="rId20" Type="http://schemas.openxmlformats.org/officeDocument/2006/relationships/image" Target="../media/image118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2.xml"/><Relationship Id="rId15" Type="http://schemas.openxmlformats.org/officeDocument/2006/relationships/image" Target="../media/image136.png"/><Relationship Id="rId10" Type="http://schemas.openxmlformats.org/officeDocument/2006/relationships/tags" Target="../tags/tag327.xml"/><Relationship Id="rId19" Type="http://schemas.openxmlformats.org/officeDocument/2006/relationships/image" Target="../media/image140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20.png"/><Relationship Id="rId18" Type="http://schemas.openxmlformats.org/officeDocument/2006/relationships/image" Target="../media/image140.png"/><Relationship Id="rId3" Type="http://schemas.openxmlformats.org/officeDocument/2006/relationships/tags" Target="../tags/tag330.xml"/><Relationship Id="rId21" Type="http://schemas.openxmlformats.org/officeDocument/2006/relationships/image" Target="../media/image122.png"/><Relationship Id="rId7" Type="http://schemas.openxmlformats.org/officeDocument/2006/relationships/tags" Target="../tags/tag334.xml"/><Relationship Id="rId12" Type="http://schemas.openxmlformats.org/officeDocument/2006/relationships/image" Target="../media/image117.png"/><Relationship Id="rId17" Type="http://schemas.openxmlformats.org/officeDocument/2006/relationships/image" Target="../media/image139.png"/><Relationship Id="rId2" Type="http://schemas.openxmlformats.org/officeDocument/2006/relationships/tags" Target="../tags/tag329.xml"/><Relationship Id="rId16" Type="http://schemas.openxmlformats.org/officeDocument/2006/relationships/image" Target="../media/image138.png"/><Relationship Id="rId20" Type="http://schemas.openxmlformats.org/officeDocument/2006/relationships/image" Target="../media/image118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2.xml"/><Relationship Id="rId15" Type="http://schemas.openxmlformats.org/officeDocument/2006/relationships/image" Target="../media/image137.png"/><Relationship Id="rId10" Type="http://schemas.openxmlformats.org/officeDocument/2006/relationships/tags" Target="../tags/tag337.xml"/><Relationship Id="rId19" Type="http://schemas.openxmlformats.org/officeDocument/2006/relationships/image" Target="../media/image127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image" Target="../media/image140.png"/><Relationship Id="rId18" Type="http://schemas.openxmlformats.org/officeDocument/2006/relationships/image" Target="../media/image137.png"/><Relationship Id="rId3" Type="http://schemas.openxmlformats.org/officeDocument/2006/relationships/tags" Target="../tags/tag340.xml"/><Relationship Id="rId21" Type="http://schemas.openxmlformats.org/officeDocument/2006/relationships/image" Target="../media/image143.png"/><Relationship Id="rId7" Type="http://schemas.openxmlformats.org/officeDocument/2006/relationships/tags" Target="../tags/tag34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8.png"/><Relationship Id="rId2" Type="http://schemas.openxmlformats.org/officeDocument/2006/relationships/tags" Target="../tags/tag339.xml"/><Relationship Id="rId16" Type="http://schemas.openxmlformats.org/officeDocument/2006/relationships/image" Target="../media/image117.png"/><Relationship Id="rId20" Type="http://schemas.openxmlformats.org/officeDocument/2006/relationships/image" Target="../media/image139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image" Target="../media/image141.png"/><Relationship Id="rId23" Type="http://schemas.openxmlformats.org/officeDocument/2006/relationships/image" Target="../media/image145.png"/><Relationship Id="rId10" Type="http://schemas.openxmlformats.org/officeDocument/2006/relationships/tags" Target="../tags/tag347.xml"/><Relationship Id="rId19" Type="http://schemas.openxmlformats.org/officeDocument/2006/relationships/image" Target="../media/image138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image" Target="../media/image142.png"/><Relationship Id="rId22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7.png"/><Relationship Id="rId3" Type="http://schemas.openxmlformats.org/officeDocument/2006/relationships/tags" Target="../tags/tag351.xml"/><Relationship Id="rId21" Type="http://schemas.openxmlformats.org/officeDocument/2006/relationships/image" Target="../media/image150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image" Target="../media/image146.png"/><Relationship Id="rId25" Type="http://schemas.openxmlformats.org/officeDocument/2006/relationships/image" Target="../media/image118.png"/><Relationship Id="rId2" Type="http://schemas.openxmlformats.org/officeDocument/2006/relationships/tags" Target="../tags/tag350.xml"/><Relationship Id="rId16" Type="http://schemas.openxmlformats.org/officeDocument/2006/relationships/image" Target="../media/image123.png"/><Relationship Id="rId20" Type="http://schemas.openxmlformats.org/officeDocument/2006/relationships/image" Target="../media/image149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127.png"/><Relationship Id="rId5" Type="http://schemas.openxmlformats.org/officeDocument/2006/relationships/tags" Target="../tags/tag353.xml"/><Relationship Id="rId15" Type="http://schemas.openxmlformats.org/officeDocument/2006/relationships/image" Target="../media/image144.png"/><Relationship Id="rId23" Type="http://schemas.openxmlformats.org/officeDocument/2006/relationships/image" Target="../media/image126.png"/><Relationship Id="rId10" Type="http://schemas.openxmlformats.org/officeDocument/2006/relationships/tags" Target="../tags/tag358.xml"/><Relationship Id="rId19" Type="http://schemas.openxmlformats.org/officeDocument/2006/relationships/image" Target="../media/image148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image" Target="../media/image117.png"/><Relationship Id="rId22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image" Target="../media/image117.png"/><Relationship Id="rId26" Type="http://schemas.openxmlformats.org/officeDocument/2006/relationships/image" Target="../media/image156.png"/><Relationship Id="rId3" Type="http://schemas.openxmlformats.org/officeDocument/2006/relationships/tags" Target="../tags/tag363.xml"/><Relationship Id="rId21" Type="http://schemas.openxmlformats.org/officeDocument/2006/relationships/image" Target="../media/image153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9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image" Target="../media/image152.png"/><Relationship Id="rId29" Type="http://schemas.openxmlformats.org/officeDocument/2006/relationships/image" Target="../media/image158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48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55.png"/><Relationship Id="rId28" Type="http://schemas.openxmlformats.org/officeDocument/2006/relationships/image" Target="../media/image126.png"/><Relationship Id="rId10" Type="http://schemas.openxmlformats.org/officeDocument/2006/relationships/tags" Target="../tags/tag370.xml"/><Relationship Id="rId19" Type="http://schemas.openxmlformats.org/officeDocument/2006/relationships/image" Target="../media/image150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154.png"/><Relationship Id="rId27" Type="http://schemas.openxmlformats.org/officeDocument/2006/relationships/image" Target="../media/image157.png"/><Relationship Id="rId30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image" Target="../media/image153.png"/><Relationship Id="rId3" Type="http://schemas.openxmlformats.org/officeDocument/2006/relationships/tags" Target="../tags/tag379.xml"/><Relationship Id="rId21" Type="http://schemas.openxmlformats.org/officeDocument/2006/relationships/image" Target="../media/image157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image" Target="../media/image152.png"/><Relationship Id="rId2" Type="http://schemas.openxmlformats.org/officeDocument/2006/relationships/tags" Target="../tags/tag378.xml"/><Relationship Id="rId16" Type="http://schemas.openxmlformats.org/officeDocument/2006/relationships/image" Target="../media/image150.png"/><Relationship Id="rId20" Type="http://schemas.openxmlformats.org/officeDocument/2006/relationships/image" Target="../media/image155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0.png"/><Relationship Id="rId10" Type="http://schemas.openxmlformats.org/officeDocument/2006/relationships/tags" Target="../tags/tag386.xml"/><Relationship Id="rId19" Type="http://schemas.openxmlformats.org/officeDocument/2006/relationships/image" Target="../media/image154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9" Type="http://schemas.openxmlformats.org/officeDocument/2006/relationships/image" Target="../media/image162.png"/><Relationship Id="rId21" Type="http://schemas.openxmlformats.org/officeDocument/2006/relationships/tags" Target="../tags/tag411.xml"/><Relationship Id="rId34" Type="http://schemas.openxmlformats.org/officeDocument/2006/relationships/image" Target="../media/image154.png"/><Relationship Id="rId42" Type="http://schemas.openxmlformats.org/officeDocument/2006/relationships/image" Target="../media/image165.png"/><Relationship Id="rId47" Type="http://schemas.openxmlformats.org/officeDocument/2006/relationships/image" Target="../media/image170.png"/><Relationship Id="rId50" Type="http://schemas.openxmlformats.org/officeDocument/2006/relationships/image" Target="../media/image173.png"/><Relationship Id="rId55" Type="http://schemas.openxmlformats.org/officeDocument/2006/relationships/image" Target="../media/image177.png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image" Target="../media/image153.png"/><Relationship Id="rId38" Type="http://schemas.openxmlformats.org/officeDocument/2006/relationships/image" Target="../media/image160.png"/><Relationship Id="rId46" Type="http://schemas.openxmlformats.org/officeDocument/2006/relationships/image" Target="../media/image169.png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64.png"/><Relationship Id="rId54" Type="http://schemas.openxmlformats.org/officeDocument/2006/relationships/image" Target="../media/image145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image" Target="../media/image152.png"/><Relationship Id="rId37" Type="http://schemas.openxmlformats.org/officeDocument/2006/relationships/image" Target="../media/image159.png"/><Relationship Id="rId40" Type="http://schemas.openxmlformats.org/officeDocument/2006/relationships/image" Target="../media/image163.png"/><Relationship Id="rId45" Type="http://schemas.openxmlformats.org/officeDocument/2006/relationships/image" Target="../media/image168.png"/><Relationship Id="rId53" Type="http://schemas.openxmlformats.org/officeDocument/2006/relationships/image" Target="../media/image176.png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image" Target="../media/image157.png"/><Relationship Id="rId49" Type="http://schemas.openxmlformats.org/officeDocument/2006/relationships/image" Target="../media/image172.png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image" Target="../media/image150.png"/><Relationship Id="rId44" Type="http://schemas.openxmlformats.org/officeDocument/2006/relationships/image" Target="../media/image167.png"/><Relationship Id="rId52" Type="http://schemas.openxmlformats.org/officeDocument/2006/relationships/image" Target="../media/image175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image" Target="../media/image161.png"/><Relationship Id="rId35" Type="http://schemas.openxmlformats.org/officeDocument/2006/relationships/image" Target="../media/image155.png"/><Relationship Id="rId43" Type="http://schemas.openxmlformats.org/officeDocument/2006/relationships/image" Target="../media/image166.png"/><Relationship Id="rId48" Type="http://schemas.openxmlformats.org/officeDocument/2006/relationships/image" Target="../media/image171.png"/><Relationship Id="rId8" Type="http://schemas.openxmlformats.org/officeDocument/2006/relationships/tags" Target="../tags/tag398.xml"/><Relationship Id="rId51" Type="http://schemas.openxmlformats.org/officeDocument/2006/relationships/image" Target="../media/image174.png"/><Relationship Id="rId3" Type="http://schemas.openxmlformats.org/officeDocument/2006/relationships/tags" Target="../tags/tag39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image" Target="../media/image166.png"/><Relationship Id="rId3" Type="http://schemas.openxmlformats.org/officeDocument/2006/relationships/tags" Target="../tags/tag421.xml"/><Relationship Id="rId21" Type="http://schemas.openxmlformats.org/officeDocument/2006/relationships/tags" Target="../tags/tag439.xml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47" Type="http://schemas.openxmlformats.org/officeDocument/2006/relationships/image" Target="../media/image155.png"/><Relationship Id="rId50" Type="http://schemas.openxmlformats.org/officeDocument/2006/relationships/image" Target="../media/image162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image" Target="../media/image157.png"/><Relationship Id="rId38" Type="http://schemas.openxmlformats.org/officeDocument/2006/relationships/image" Target="../media/image182.png"/><Relationship Id="rId46" Type="http://schemas.openxmlformats.org/officeDocument/2006/relationships/image" Target="../media/image154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image" Target="../media/image178.png"/><Relationship Id="rId41" Type="http://schemas.openxmlformats.org/officeDocument/2006/relationships/image" Target="../media/image184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image" Target="../media/image181.png"/><Relationship Id="rId37" Type="http://schemas.openxmlformats.org/officeDocument/2006/relationships/image" Target="../media/image161.png"/><Relationship Id="rId40" Type="http://schemas.openxmlformats.org/officeDocument/2006/relationships/image" Target="../media/image183.png"/><Relationship Id="rId45" Type="http://schemas.openxmlformats.org/officeDocument/2006/relationships/image" Target="../media/image153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image" Target="../media/image168.png"/><Relationship Id="rId36" Type="http://schemas.openxmlformats.org/officeDocument/2006/relationships/image" Target="../media/image126.png"/><Relationship Id="rId49" Type="http://schemas.openxmlformats.org/officeDocument/2006/relationships/image" Target="../media/image160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image" Target="../media/image180.png"/><Relationship Id="rId44" Type="http://schemas.openxmlformats.org/officeDocument/2006/relationships/image" Target="../media/image152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9.png"/><Relationship Id="rId35" Type="http://schemas.openxmlformats.org/officeDocument/2006/relationships/image" Target="../media/image169.png"/><Relationship Id="rId43" Type="http://schemas.openxmlformats.org/officeDocument/2006/relationships/image" Target="../media/image150.png"/><Relationship Id="rId48" Type="http://schemas.openxmlformats.org/officeDocument/2006/relationships/image" Target="../media/image159.png"/><Relationship Id="rId8" Type="http://schemas.openxmlformats.org/officeDocument/2006/relationships/tags" Target="../tags/tag426.xml"/><Relationship Id="rId51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4.png"/><Relationship Id="rId3" Type="http://schemas.openxmlformats.org/officeDocument/2006/relationships/tags" Target="../tags/tag22.xml"/><Relationship Id="rId21" Type="http://schemas.openxmlformats.org/officeDocument/2006/relationships/image" Target="../media/image10.png"/><Relationship Id="rId34" Type="http://schemas.openxmlformats.org/officeDocument/2006/relationships/image" Target="../media/image2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3.png"/><Relationship Id="rId33" Type="http://schemas.openxmlformats.org/officeDocument/2006/relationships/image" Target="../media/image1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4.png"/><Relationship Id="rId29" Type="http://schemas.openxmlformats.org/officeDocument/2006/relationships/image" Target="../media/image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5.png"/><Relationship Id="rId36" Type="http://schemas.openxmlformats.org/officeDocument/2006/relationships/image" Target="../media/image15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3.png"/><Relationship Id="rId30" Type="http://schemas.openxmlformats.org/officeDocument/2006/relationships/image" Target="../media/image11.png"/><Relationship Id="rId35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26" Type="http://schemas.openxmlformats.org/officeDocument/2006/relationships/image" Target="../media/image186.png"/><Relationship Id="rId39" Type="http://schemas.openxmlformats.org/officeDocument/2006/relationships/image" Target="../media/image197.png"/><Relationship Id="rId3" Type="http://schemas.openxmlformats.org/officeDocument/2006/relationships/tags" Target="../tags/tag44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2.png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image" Target="../media/image179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tags" Target="../tags/tag464.xml"/><Relationship Id="rId29" Type="http://schemas.openxmlformats.org/officeDocument/2006/relationships/image" Target="../media/image177.png"/><Relationship Id="rId41" Type="http://schemas.openxmlformats.org/officeDocument/2006/relationships/image" Target="../media/image148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image" Target="../media/image178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image" Target="../media/image157.png"/><Relationship Id="rId28" Type="http://schemas.openxmlformats.org/officeDocument/2006/relationships/image" Target="../media/image188.png"/><Relationship Id="rId36" Type="http://schemas.openxmlformats.org/officeDocument/2006/relationships/image" Target="../media/image194.png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31" Type="http://schemas.openxmlformats.org/officeDocument/2006/relationships/image" Target="../media/image189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image" Target="../media/image181.png"/><Relationship Id="rId27" Type="http://schemas.openxmlformats.org/officeDocument/2006/relationships/image" Target="../media/image187.png"/><Relationship Id="rId30" Type="http://schemas.openxmlformats.org/officeDocument/2006/relationships/image" Target="../media/image169.png"/><Relationship Id="rId35" Type="http://schemas.openxmlformats.org/officeDocument/2006/relationships/image" Target="../media/image19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05.png"/><Relationship Id="rId3" Type="http://schemas.openxmlformats.org/officeDocument/2006/relationships/tags" Target="../tags/tag467.xml"/><Relationship Id="rId21" Type="http://schemas.openxmlformats.org/officeDocument/2006/relationships/tags" Target="../tags/tag485.xml"/><Relationship Id="rId34" Type="http://schemas.openxmlformats.org/officeDocument/2006/relationships/image" Target="../media/image200.png"/><Relationship Id="rId42" Type="http://schemas.openxmlformats.org/officeDocument/2006/relationships/image" Target="../media/image169.png"/><Relationship Id="rId47" Type="http://schemas.openxmlformats.org/officeDocument/2006/relationships/image" Target="../media/image194.png"/><Relationship Id="rId50" Type="http://schemas.openxmlformats.org/officeDocument/2006/relationships/image" Target="../media/image208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tags" Target="../tags/tag489.xml"/><Relationship Id="rId33" Type="http://schemas.openxmlformats.org/officeDocument/2006/relationships/image" Target="../media/image199.png"/><Relationship Id="rId38" Type="http://schemas.openxmlformats.org/officeDocument/2006/relationships/image" Target="../media/image204.png"/><Relationship Id="rId46" Type="http://schemas.openxmlformats.org/officeDocument/2006/relationships/image" Target="../media/image193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image" Target="../media/image179.png"/><Relationship Id="rId41" Type="http://schemas.openxmlformats.org/officeDocument/2006/relationships/image" Target="../media/image177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tags" Target="../tags/tag488.xml"/><Relationship Id="rId32" Type="http://schemas.openxmlformats.org/officeDocument/2006/relationships/image" Target="../media/image191.png"/><Relationship Id="rId37" Type="http://schemas.openxmlformats.org/officeDocument/2006/relationships/image" Target="../media/image203.png"/><Relationship Id="rId40" Type="http://schemas.openxmlformats.org/officeDocument/2006/relationships/image" Target="../media/image186.png"/><Relationship Id="rId45" Type="http://schemas.openxmlformats.org/officeDocument/2006/relationships/image" Target="../media/image192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image" Target="../media/image178.png"/><Relationship Id="rId36" Type="http://schemas.openxmlformats.org/officeDocument/2006/relationships/image" Target="../media/image202.png"/><Relationship Id="rId49" Type="http://schemas.openxmlformats.org/officeDocument/2006/relationships/image" Target="../media/image188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148.png"/><Relationship Id="rId44" Type="http://schemas.openxmlformats.org/officeDocument/2006/relationships/image" Target="../media/image207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image" Target="../media/image190.png"/><Relationship Id="rId30" Type="http://schemas.openxmlformats.org/officeDocument/2006/relationships/image" Target="../media/image181.png"/><Relationship Id="rId35" Type="http://schemas.openxmlformats.org/officeDocument/2006/relationships/image" Target="../media/image201.png"/><Relationship Id="rId43" Type="http://schemas.openxmlformats.org/officeDocument/2006/relationships/image" Target="../media/image206.png"/><Relationship Id="rId48" Type="http://schemas.openxmlformats.org/officeDocument/2006/relationships/image" Target="../media/image187.png"/><Relationship Id="rId8" Type="http://schemas.openxmlformats.org/officeDocument/2006/relationships/tags" Target="../tags/tag472.xml"/><Relationship Id="rId51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9" Type="http://schemas.openxmlformats.org/officeDocument/2006/relationships/image" Target="../media/image210.png"/><Relationship Id="rId3" Type="http://schemas.openxmlformats.org/officeDocument/2006/relationships/tags" Target="../tags/tag492.xml"/><Relationship Id="rId21" Type="http://schemas.openxmlformats.org/officeDocument/2006/relationships/tags" Target="../tags/tag510.xml"/><Relationship Id="rId34" Type="http://schemas.openxmlformats.org/officeDocument/2006/relationships/image" Target="../media/image181.png"/><Relationship Id="rId42" Type="http://schemas.openxmlformats.org/officeDocument/2006/relationships/image" Target="../media/image213.png"/><Relationship Id="rId47" Type="http://schemas.openxmlformats.org/officeDocument/2006/relationships/image" Target="../media/image157.png"/><Relationship Id="rId50" Type="http://schemas.openxmlformats.org/officeDocument/2006/relationships/image" Target="../media/image216.png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image" Target="../media/image179.png"/><Relationship Id="rId38" Type="http://schemas.openxmlformats.org/officeDocument/2006/relationships/image" Target="../media/image205.png"/><Relationship Id="rId46" Type="http://schemas.openxmlformats.org/officeDocument/2006/relationships/image" Target="../media/image178.png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image" Target="../media/image200.png"/><Relationship Id="rId41" Type="http://schemas.openxmlformats.org/officeDocument/2006/relationships/image" Target="../media/image212.png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image" Target="../media/image203.png"/><Relationship Id="rId37" Type="http://schemas.openxmlformats.org/officeDocument/2006/relationships/image" Target="../media/image204.png"/><Relationship Id="rId40" Type="http://schemas.openxmlformats.org/officeDocument/2006/relationships/image" Target="../media/image211.png"/><Relationship Id="rId45" Type="http://schemas.openxmlformats.org/officeDocument/2006/relationships/image" Target="../media/image214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image" Target="../media/image199.png"/><Relationship Id="rId36" Type="http://schemas.openxmlformats.org/officeDocument/2006/relationships/image" Target="../media/image209.png"/><Relationship Id="rId49" Type="http://schemas.openxmlformats.org/officeDocument/2006/relationships/image" Target="../media/image215.png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image" Target="../media/image202.png"/><Relationship Id="rId44" Type="http://schemas.openxmlformats.org/officeDocument/2006/relationships/image" Target="../media/image169.png"/><Relationship Id="rId52" Type="http://schemas.openxmlformats.org/officeDocument/2006/relationships/image" Target="../media/image218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1.png"/><Relationship Id="rId35" Type="http://schemas.openxmlformats.org/officeDocument/2006/relationships/image" Target="../media/image208.png"/><Relationship Id="rId43" Type="http://schemas.openxmlformats.org/officeDocument/2006/relationships/image" Target="../media/image177.png"/><Relationship Id="rId48" Type="http://schemas.openxmlformats.org/officeDocument/2006/relationships/image" Target="../media/image206.png"/><Relationship Id="rId8" Type="http://schemas.openxmlformats.org/officeDocument/2006/relationships/tags" Target="../tags/tag497.xml"/><Relationship Id="rId51" Type="http://schemas.openxmlformats.org/officeDocument/2006/relationships/image" Target="../media/image2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tags" Target="../tags/tag528.xml"/><Relationship Id="rId18" Type="http://schemas.openxmlformats.org/officeDocument/2006/relationships/tags" Target="../tags/tag533.xml"/><Relationship Id="rId26" Type="http://schemas.openxmlformats.org/officeDocument/2006/relationships/image" Target="../media/image220.png"/><Relationship Id="rId39" Type="http://schemas.openxmlformats.org/officeDocument/2006/relationships/image" Target="../media/image231.png"/><Relationship Id="rId3" Type="http://schemas.openxmlformats.org/officeDocument/2006/relationships/tags" Target="../tags/tag518.xml"/><Relationship Id="rId21" Type="http://schemas.openxmlformats.org/officeDocument/2006/relationships/tags" Target="../tags/tag536.xml"/><Relationship Id="rId34" Type="http://schemas.openxmlformats.org/officeDocument/2006/relationships/image" Target="../media/image226.png"/><Relationship Id="rId42" Type="http://schemas.openxmlformats.org/officeDocument/2006/relationships/image" Target="../media/image233.png"/><Relationship Id="rId7" Type="http://schemas.openxmlformats.org/officeDocument/2006/relationships/tags" Target="../tags/tag522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image" Target="../media/image219.png"/><Relationship Id="rId33" Type="http://schemas.openxmlformats.org/officeDocument/2006/relationships/image" Target="../media/image225.png"/><Relationship Id="rId38" Type="http://schemas.openxmlformats.org/officeDocument/2006/relationships/image" Target="../media/image230.png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0" Type="http://schemas.openxmlformats.org/officeDocument/2006/relationships/tags" Target="../tags/tag535.xml"/><Relationship Id="rId29" Type="http://schemas.openxmlformats.org/officeDocument/2006/relationships/image" Target="../media/image223.png"/><Relationship Id="rId41" Type="http://schemas.openxmlformats.org/officeDocument/2006/relationships/image" Target="../media/image191.png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tags" Target="../tags/tag526.xml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118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45" Type="http://schemas.openxmlformats.org/officeDocument/2006/relationships/image" Target="../media/image236.png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22.png"/><Relationship Id="rId36" Type="http://schemas.openxmlformats.org/officeDocument/2006/relationships/image" Target="../media/image228.png"/><Relationship Id="rId10" Type="http://schemas.openxmlformats.org/officeDocument/2006/relationships/tags" Target="../tags/tag525.xml"/><Relationship Id="rId19" Type="http://schemas.openxmlformats.org/officeDocument/2006/relationships/tags" Target="../tags/tag534.xml"/><Relationship Id="rId31" Type="http://schemas.openxmlformats.org/officeDocument/2006/relationships/image" Target="../media/image15.png"/><Relationship Id="rId44" Type="http://schemas.openxmlformats.org/officeDocument/2006/relationships/image" Target="../media/image235.png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tags" Target="../tags/tag537.xml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227.png"/><Relationship Id="rId43" Type="http://schemas.openxmlformats.org/officeDocument/2006/relationships/image" Target="../media/image2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image" Target="../media/image238.png"/><Relationship Id="rId26" Type="http://schemas.openxmlformats.org/officeDocument/2006/relationships/image" Target="../media/image229.png"/><Relationship Id="rId3" Type="http://schemas.openxmlformats.org/officeDocument/2006/relationships/tags" Target="../tags/tag540.xml"/><Relationship Id="rId21" Type="http://schemas.openxmlformats.org/officeDocument/2006/relationships/image" Target="../media/image241.png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image" Target="../media/image237.png"/><Relationship Id="rId25" Type="http://schemas.openxmlformats.org/officeDocument/2006/relationships/image" Target="../media/image118.png"/><Relationship Id="rId2" Type="http://schemas.openxmlformats.org/officeDocument/2006/relationships/tags" Target="../tags/tag539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240.png"/><Relationship Id="rId29" Type="http://schemas.openxmlformats.org/officeDocument/2006/relationships/image" Target="../media/image227.pn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image" Target="../media/image219.png"/><Relationship Id="rId5" Type="http://schemas.openxmlformats.org/officeDocument/2006/relationships/tags" Target="../tags/tag54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43.png"/><Relationship Id="rId28" Type="http://schemas.openxmlformats.org/officeDocument/2006/relationships/image" Target="../media/image191.png"/><Relationship Id="rId10" Type="http://schemas.openxmlformats.org/officeDocument/2006/relationships/tags" Target="../tags/tag547.xml"/><Relationship Id="rId19" Type="http://schemas.openxmlformats.org/officeDocument/2006/relationships/image" Target="../media/image239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image" Target="../media/image242.png"/><Relationship Id="rId27" Type="http://schemas.openxmlformats.org/officeDocument/2006/relationships/image" Target="../media/image232.png"/><Relationship Id="rId30" Type="http://schemas.openxmlformats.org/officeDocument/2006/relationships/image" Target="../media/image2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image" Target="../media/image245.png"/><Relationship Id="rId26" Type="http://schemas.openxmlformats.org/officeDocument/2006/relationships/image" Target="../media/image227.png"/><Relationship Id="rId3" Type="http://schemas.openxmlformats.org/officeDocument/2006/relationships/tags" Target="../tags/tag554.xml"/><Relationship Id="rId21" Type="http://schemas.openxmlformats.org/officeDocument/2006/relationships/image" Target="../media/image248.png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image" Target="../media/image232.png"/><Relationship Id="rId25" Type="http://schemas.openxmlformats.org/officeDocument/2006/relationships/image" Target="../media/image191.png"/><Relationship Id="rId2" Type="http://schemas.openxmlformats.org/officeDocument/2006/relationships/tags" Target="../tags/tag553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47.png"/><Relationship Id="rId29" Type="http://schemas.openxmlformats.org/officeDocument/2006/relationships/image" Target="../media/image242.png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image" Target="../media/image229.png"/><Relationship Id="rId5" Type="http://schemas.openxmlformats.org/officeDocument/2006/relationships/tags" Target="../tags/tag55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8.png"/><Relationship Id="rId28" Type="http://schemas.openxmlformats.org/officeDocument/2006/relationships/image" Target="../media/image250.png"/><Relationship Id="rId10" Type="http://schemas.openxmlformats.org/officeDocument/2006/relationships/tags" Target="../tags/tag561.xml"/><Relationship Id="rId19" Type="http://schemas.openxmlformats.org/officeDocument/2006/relationships/image" Target="../media/image246.png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image" Target="../media/image219.png"/><Relationship Id="rId27" Type="http://schemas.openxmlformats.org/officeDocument/2006/relationships/image" Target="../media/image249.png"/><Relationship Id="rId30" Type="http://schemas.openxmlformats.org/officeDocument/2006/relationships/image" Target="../media/image2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image" Target="../media/image250.png"/><Relationship Id="rId3" Type="http://schemas.openxmlformats.org/officeDocument/2006/relationships/tags" Target="../tags/tag568.xml"/><Relationship Id="rId21" Type="http://schemas.openxmlformats.org/officeDocument/2006/relationships/image" Target="../media/image245.png"/><Relationship Id="rId34" Type="http://schemas.openxmlformats.org/officeDocument/2006/relationships/image" Target="../media/image256.png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image" Target="../media/image249.png"/><Relationship Id="rId33" Type="http://schemas.openxmlformats.org/officeDocument/2006/relationships/image" Target="../media/image255.png"/><Relationship Id="rId38" Type="http://schemas.openxmlformats.org/officeDocument/2006/relationships/image" Target="../media/image260.png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51.png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image" Target="../media/image248.png"/><Relationship Id="rId32" Type="http://schemas.openxmlformats.org/officeDocument/2006/relationships/image" Target="../media/image254.png"/><Relationship Id="rId37" Type="http://schemas.openxmlformats.org/officeDocument/2006/relationships/image" Target="../media/image259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image" Target="../media/image247.png"/><Relationship Id="rId28" Type="http://schemas.openxmlformats.org/officeDocument/2006/relationships/image" Target="../media/image243.png"/><Relationship Id="rId36" Type="http://schemas.openxmlformats.org/officeDocument/2006/relationships/image" Target="../media/image258.png"/><Relationship Id="rId10" Type="http://schemas.openxmlformats.org/officeDocument/2006/relationships/tags" Target="../tags/tag5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3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image" Target="../media/image246.png"/><Relationship Id="rId27" Type="http://schemas.openxmlformats.org/officeDocument/2006/relationships/image" Target="../media/image242.png"/><Relationship Id="rId30" Type="http://schemas.openxmlformats.org/officeDocument/2006/relationships/image" Target="../media/image252.png"/><Relationship Id="rId35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4.png"/><Relationship Id="rId3" Type="http://schemas.openxmlformats.org/officeDocument/2006/relationships/tags" Target="../tags/tag40.xml"/><Relationship Id="rId21" Type="http://schemas.openxmlformats.org/officeDocument/2006/relationships/image" Target="../media/image10.png"/><Relationship Id="rId34" Type="http://schemas.openxmlformats.org/officeDocument/2006/relationships/image" Target="../media/image2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3.png"/><Relationship Id="rId33" Type="http://schemas.openxmlformats.org/officeDocument/2006/relationships/image" Target="../media/image1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4.png"/><Relationship Id="rId29" Type="http://schemas.openxmlformats.org/officeDocument/2006/relationships/image" Target="../media/image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2.png"/><Relationship Id="rId32" Type="http://schemas.openxmlformats.org/officeDocument/2006/relationships/image" Target="../media/image23.png"/><Relationship Id="rId37" Type="http://schemas.openxmlformats.org/officeDocument/2006/relationships/image" Target="../media/image21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8.png"/><Relationship Id="rId28" Type="http://schemas.openxmlformats.org/officeDocument/2006/relationships/image" Target="../media/image5.png"/><Relationship Id="rId36" Type="http://schemas.openxmlformats.org/officeDocument/2006/relationships/image" Target="../media/image15.png"/><Relationship Id="rId10" Type="http://schemas.openxmlformats.org/officeDocument/2006/relationships/tags" Target="../tags/tag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7.png"/><Relationship Id="rId27" Type="http://schemas.openxmlformats.org/officeDocument/2006/relationships/image" Target="../media/image3.png"/><Relationship Id="rId30" Type="http://schemas.openxmlformats.org/officeDocument/2006/relationships/image" Target="../media/image11.png"/><Relationship Id="rId3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8.xml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6.png"/><Relationship Id="rId33" Type="http://schemas.openxmlformats.org/officeDocument/2006/relationships/image" Target="../media/image18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tags" Target="../tags/tag65.xml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5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image" Target="../media/image43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tags" Target="../tags/tag101.xml"/><Relationship Id="rId41" Type="http://schemas.openxmlformats.org/officeDocument/2006/relationships/image" Target="../media/image45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image" Target="../media/image40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9.png"/><Relationship Id="rId43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50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49.png"/><Relationship Id="rId38" Type="http://schemas.openxmlformats.org/officeDocument/2006/relationships/image" Target="../media/image53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image" Target="../media/image40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44.png"/><Relationship Id="rId37" Type="http://schemas.openxmlformats.org/officeDocument/2006/relationships/image" Target="../media/image46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image" Target="../media/image37.png"/><Relationship Id="rId36" Type="http://schemas.openxmlformats.org/officeDocument/2006/relationships/image" Target="../media/image52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48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image" Target="../media/image36.png"/><Relationship Id="rId30" Type="http://schemas.openxmlformats.org/officeDocument/2006/relationships/image" Target="../media/image41.png"/><Relationship Id="rId35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tags" Target="../tags/tag129.xml"/><Relationship Id="rId21" Type="http://schemas.openxmlformats.org/officeDocument/2006/relationships/image" Target="../media/image53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tags" Target="../tags/tag12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6.png"/><Relationship Id="rId29" Type="http://schemas.openxmlformats.org/officeDocument/2006/relationships/image" Target="../media/image6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56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tags" Target="../tags/tag136.xml"/><Relationship Id="rId19" Type="http://schemas.openxmlformats.org/officeDocument/2006/relationships/image" Target="../media/image51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55.png"/><Relationship Id="rId3" Type="http://schemas.openxmlformats.org/officeDocument/2006/relationships/tags" Target="../tags/tag144.xml"/><Relationship Id="rId21" Type="http://schemas.openxmlformats.org/officeDocument/2006/relationships/image" Target="../media/image50.png"/><Relationship Id="rId34" Type="http://schemas.openxmlformats.org/officeDocument/2006/relationships/image" Target="../media/image69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54.png"/><Relationship Id="rId33" Type="http://schemas.openxmlformats.org/officeDocument/2006/relationships/image" Target="../media/image68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image" Target="../media/image49.png"/><Relationship Id="rId29" Type="http://schemas.openxmlformats.org/officeDocument/2006/relationships/image" Target="../media/image64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53.png"/><Relationship Id="rId32" Type="http://schemas.openxmlformats.org/officeDocument/2006/relationships/image" Target="../media/image67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46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6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51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C121-0466-4EC7-97F9-1C76F04792FF}" type="slidenum">
              <a:rPr lang="en-US"/>
              <a:pPr/>
              <a:t>1</a:t>
            </a:fld>
            <a:endParaRPr lang="en-US"/>
          </a:p>
        </p:txBody>
      </p:sp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Piecewise constant processes</a:t>
            </a: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5E9-4306-4E5E-9D16-98C24920A36F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642111" name="Group 63"/>
          <p:cNvGrpSpPr>
            <a:grpSpLocks/>
          </p:cNvGrpSpPr>
          <p:nvPr/>
        </p:nvGrpSpPr>
        <p:grpSpPr bwMode="auto">
          <a:xfrm>
            <a:off x="304800" y="73025"/>
            <a:ext cx="7850188" cy="3733800"/>
            <a:chOff x="192" y="1872"/>
            <a:chExt cx="4945" cy="2352"/>
          </a:xfrm>
        </p:grpSpPr>
        <p:pic>
          <p:nvPicPr>
            <p:cNvPr id="642112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72"/>
              <a:ext cx="415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113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97"/>
              <a:ext cx="18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114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700"/>
              <a:ext cx="92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15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251"/>
              <a:ext cx="308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16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578"/>
              <a:ext cx="3741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17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18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928"/>
              <a:ext cx="154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19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976"/>
              <a:ext cx="4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120" name="Picture 7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35"/>
              <a:ext cx="494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121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207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7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2110" name="Group 62"/>
          <p:cNvGrpSpPr>
            <a:grpSpLocks/>
          </p:cNvGrpSpPr>
          <p:nvPr/>
        </p:nvGrpSpPr>
        <p:grpSpPr bwMode="auto">
          <a:xfrm>
            <a:off x="304800" y="2971800"/>
            <a:ext cx="7850188" cy="3733800"/>
            <a:chOff x="192" y="1872"/>
            <a:chExt cx="4945" cy="2352"/>
          </a:xfrm>
        </p:grpSpPr>
        <p:pic>
          <p:nvPicPr>
            <p:cNvPr id="642063" name="Picture 1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72"/>
              <a:ext cx="415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064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97"/>
              <a:ext cx="18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065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700"/>
              <a:ext cx="92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66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251"/>
              <a:ext cx="308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67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578"/>
              <a:ext cx="3741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68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70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928"/>
              <a:ext cx="154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71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976"/>
              <a:ext cx="4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2072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35"/>
              <a:ext cx="494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108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2122" name="Rectangle 74"/>
          <p:cNvSpPr>
            <a:spLocks noChangeArrowheads="1"/>
          </p:cNvSpPr>
          <p:nvPr/>
        </p:nvSpPr>
        <p:spPr bwMode="auto">
          <a:xfrm>
            <a:off x="2778125" y="1722438"/>
            <a:ext cx="1143000" cy="21018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62"/>
          <p:cNvGrpSpPr>
            <a:grpSpLocks/>
          </p:cNvGrpSpPr>
          <p:nvPr/>
        </p:nvGrpSpPr>
        <p:grpSpPr bwMode="auto">
          <a:xfrm>
            <a:off x="152400" y="3830637"/>
            <a:ext cx="7989887" cy="2657475"/>
            <a:chOff x="259" y="2581"/>
            <a:chExt cx="5033" cy="1674"/>
          </a:xfrm>
        </p:grpSpPr>
        <p:pic>
          <p:nvPicPr>
            <p:cNvPr id="37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20"/>
              <a:ext cx="411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60"/>
              <a:ext cx="49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750"/>
              <a:ext cx="3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500"/>
              <a:ext cx="361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259" y="2988"/>
              <a:ext cx="5033" cy="12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V="1">
              <a:off x="2271" y="2581"/>
              <a:ext cx="0" cy="4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7.77778E-6 L 0.0 -0.42223 " pathEditMode="relative" ptsTypes="AA">
                                      <p:cBhvr>
                                        <p:cTn id="6" dur="500" fill="hold"/>
                                        <p:tgtEl>
                                          <p:spTgt spid="64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2"/>
          <p:cNvGrpSpPr>
            <a:grpSpLocks/>
          </p:cNvGrpSpPr>
          <p:nvPr/>
        </p:nvGrpSpPr>
        <p:grpSpPr bwMode="auto">
          <a:xfrm>
            <a:off x="152400" y="3830637"/>
            <a:ext cx="7989887" cy="2657475"/>
            <a:chOff x="259" y="2581"/>
            <a:chExt cx="5033" cy="1674"/>
          </a:xfrm>
        </p:grpSpPr>
        <p:pic>
          <p:nvPicPr>
            <p:cNvPr id="32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20"/>
              <a:ext cx="411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60"/>
              <a:ext cx="49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750"/>
              <a:ext cx="3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500"/>
              <a:ext cx="361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59" y="2988"/>
              <a:ext cx="5033" cy="12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2271" y="2581"/>
              <a:ext cx="0" cy="4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B40B-4217-4687-9F19-F42603C0186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571443" name="Group 51"/>
          <p:cNvGrpSpPr>
            <a:grpSpLocks/>
          </p:cNvGrpSpPr>
          <p:nvPr/>
        </p:nvGrpSpPr>
        <p:grpSpPr bwMode="auto">
          <a:xfrm>
            <a:off x="304800" y="73025"/>
            <a:ext cx="7850188" cy="3733800"/>
            <a:chOff x="192" y="1872"/>
            <a:chExt cx="4945" cy="2352"/>
          </a:xfrm>
        </p:grpSpPr>
        <p:pic>
          <p:nvPicPr>
            <p:cNvPr id="571444" name="Picture 5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872"/>
              <a:ext cx="415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45" name="Picture 5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97"/>
              <a:ext cx="18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46" name="Picture 5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700"/>
              <a:ext cx="92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47" name="Picture 5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251"/>
              <a:ext cx="308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48" name="Picture 5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578"/>
              <a:ext cx="3741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49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50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928"/>
              <a:ext cx="154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51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976"/>
              <a:ext cx="4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52" name="Picture 6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35"/>
              <a:ext cx="494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53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25"/>
              <a:ext cx="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1401" name="Rectangle 9"/>
          <p:cNvSpPr>
            <a:spLocks noChangeArrowheads="1"/>
          </p:cNvSpPr>
          <p:nvPr/>
        </p:nvSpPr>
        <p:spPr bwMode="auto">
          <a:xfrm>
            <a:off x="2778125" y="1722438"/>
            <a:ext cx="1143000" cy="21018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1419" name="Group 27"/>
          <p:cNvGrpSpPr>
            <a:grpSpLocks/>
          </p:cNvGrpSpPr>
          <p:nvPr/>
        </p:nvGrpSpPr>
        <p:grpSpPr bwMode="auto">
          <a:xfrm>
            <a:off x="4876800" y="3505201"/>
            <a:ext cx="3748088" cy="1341438"/>
            <a:chOff x="3072" y="2208"/>
            <a:chExt cx="2361" cy="845"/>
          </a:xfrm>
        </p:grpSpPr>
        <p:pic>
          <p:nvPicPr>
            <p:cNvPr id="571409" name="Picture 1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2256"/>
              <a:ext cx="13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1410" name="Picture 1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20"/>
              <a:ext cx="226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1411" name="Rectangle 19"/>
            <p:cNvSpPr>
              <a:spLocks noChangeArrowheads="1"/>
            </p:cNvSpPr>
            <p:nvPr/>
          </p:nvSpPr>
          <p:spPr bwMode="auto">
            <a:xfrm>
              <a:off x="3072" y="2208"/>
              <a:ext cx="2361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4" name="Line 22"/>
            <p:cNvSpPr>
              <a:spLocks noChangeShapeType="1"/>
            </p:cNvSpPr>
            <p:nvPr/>
          </p:nvSpPr>
          <p:spPr bwMode="auto">
            <a:xfrm>
              <a:off x="4656" y="2736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159696" y="4864274"/>
            <a:ext cx="5822950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2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21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F4C0-ECA6-4156-985F-94459ABB9C9B}" type="slidenum">
              <a:rPr lang="en-US"/>
              <a:pPr/>
              <a:t>12</a:t>
            </a:fld>
            <a:endParaRPr lang="en-US"/>
          </a:p>
        </p:txBody>
      </p:sp>
      <p:pic>
        <p:nvPicPr>
          <p:cNvPr id="572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008688"/>
            <a:ext cx="2609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418138"/>
            <a:ext cx="74882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04800"/>
            <a:ext cx="419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2445" name="Group 29"/>
          <p:cNvGrpSpPr>
            <a:grpSpLocks/>
          </p:cNvGrpSpPr>
          <p:nvPr/>
        </p:nvGrpSpPr>
        <p:grpSpPr bwMode="auto">
          <a:xfrm>
            <a:off x="131763" y="838200"/>
            <a:ext cx="7105650" cy="1677988"/>
            <a:chOff x="83" y="528"/>
            <a:chExt cx="4476" cy="1057"/>
          </a:xfrm>
        </p:grpSpPr>
        <p:pic>
          <p:nvPicPr>
            <p:cNvPr id="572443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804"/>
              <a:ext cx="38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3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528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23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541"/>
              <a:ext cx="27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24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1323"/>
              <a:ext cx="1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26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1056"/>
              <a:ext cx="27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2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037138"/>
            <a:ext cx="5313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8" name="Rectangle 12"/>
          <p:cNvSpPr>
            <a:spLocks noChangeArrowheads="1"/>
          </p:cNvSpPr>
          <p:nvPr/>
        </p:nvSpPr>
        <p:spPr bwMode="auto">
          <a:xfrm>
            <a:off x="3335338" y="4976813"/>
            <a:ext cx="722312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2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00613"/>
            <a:ext cx="8921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62585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4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062413"/>
            <a:ext cx="7583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33" name="Line 17"/>
          <p:cNvSpPr>
            <a:spLocks noChangeShapeType="1"/>
          </p:cNvSpPr>
          <p:nvPr/>
        </p:nvSpPr>
        <p:spPr bwMode="auto">
          <a:xfrm>
            <a:off x="0" y="3300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3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43413"/>
            <a:ext cx="66944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3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8" grpId="0" animBg="1"/>
      <p:bldP spid="5724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1502-8C73-4692-B749-F0193E939F9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573475" name="Group 35"/>
          <p:cNvGrpSpPr>
            <a:grpSpLocks/>
          </p:cNvGrpSpPr>
          <p:nvPr/>
        </p:nvGrpSpPr>
        <p:grpSpPr bwMode="auto">
          <a:xfrm>
            <a:off x="131763" y="838200"/>
            <a:ext cx="7105650" cy="1677988"/>
            <a:chOff x="83" y="528"/>
            <a:chExt cx="4476" cy="1057"/>
          </a:xfrm>
        </p:grpSpPr>
        <p:pic>
          <p:nvPicPr>
            <p:cNvPr id="573465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528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46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541"/>
              <a:ext cx="27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47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1323"/>
              <a:ext cx="1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7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804"/>
              <a:ext cx="38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49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1056"/>
              <a:ext cx="27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3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49926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3" name="Line 3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44" name="Line 4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477" name="Group 37"/>
          <p:cNvGrpSpPr>
            <a:grpSpLocks/>
          </p:cNvGrpSpPr>
          <p:nvPr/>
        </p:nvGrpSpPr>
        <p:grpSpPr bwMode="auto">
          <a:xfrm>
            <a:off x="152400" y="2746375"/>
            <a:ext cx="7294563" cy="1825625"/>
            <a:chOff x="96" y="1730"/>
            <a:chExt cx="4595" cy="1150"/>
          </a:xfrm>
        </p:grpSpPr>
        <p:pic>
          <p:nvPicPr>
            <p:cNvPr id="573468" name="Picture 2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87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52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0"/>
              <a:ext cx="286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53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" y="2618"/>
              <a:ext cx="1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76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063"/>
              <a:ext cx="38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55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282"/>
              <a:ext cx="29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3479" name="Group 39"/>
          <p:cNvGrpSpPr>
            <a:grpSpLocks/>
          </p:cNvGrpSpPr>
          <p:nvPr/>
        </p:nvGrpSpPr>
        <p:grpSpPr bwMode="auto">
          <a:xfrm>
            <a:off x="152400" y="4894263"/>
            <a:ext cx="7181850" cy="1735137"/>
            <a:chOff x="96" y="3083"/>
            <a:chExt cx="4524" cy="1093"/>
          </a:xfrm>
        </p:grpSpPr>
        <p:pic>
          <p:nvPicPr>
            <p:cNvPr id="573471" name="Picture 3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83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5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" y="3914"/>
              <a:ext cx="1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78" name="Picture 3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3359"/>
              <a:ext cx="38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60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3626"/>
              <a:ext cx="283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61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86"/>
              <a:ext cx="279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346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animBg="1"/>
      <p:bldP spid="5734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C3AE-B9CC-44D7-9543-D4B4461B0341}" type="slidenum">
              <a:rPr lang="en-US"/>
              <a:pPr/>
              <a:t>14</a:t>
            </a:fld>
            <a:endParaRPr lang="en-US"/>
          </a:p>
        </p:txBody>
      </p:sp>
      <p:pic>
        <p:nvPicPr>
          <p:cNvPr id="574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25738"/>
            <a:ext cx="53705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65875"/>
            <a:ext cx="2609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3170238" y="2792413"/>
            <a:ext cx="731837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48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46163"/>
            <a:ext cx="7223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429000"/>
            <a:ext cx="2495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776663"/>
            <a:ext cx="38385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495800"/>
            <a:ext cx="38385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257800"/>
            <a:ext cx="38385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6115050"/>
            <a:ext cx="47307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52400"/>
            <a:ext cx="3895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8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96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27163"/>
            <a:ext cx="6372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133600"/>
            <a:ext cx="423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90800"/>
            <a:ext cx="12620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48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7FE-9019-43EC-AFDC-9BF38B10FFDE}" type="slidenum">
              <a:rPr lang="en-US"/>
              <a:pPr/>
              <a:t>15</a:t>
            </a:fld>
            <a:endParaRPr lang="en-US"/>
          </a:p>
        </p:txBody>
      </p:sp>
      <p:pic>
        <p:nvPicPr>
          <p:cNvPr id="575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64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06938"/>
            <a:ext cx="57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4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703763"/>
            <a:ext cx="57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4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95400"/>
            <a:ext cx="18970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5521" name="Group 33"/>
          <p:cNvGrpSpPr>
            <a:grpSpLocks/>
          </p:cNvGrpSpPr>
          <p:nvPr/>
        </p:nvGrpSpPr>
        <p:grpSpPr bwMode="auto">
          <a:xfrm>
            <a:off x="901700" y="2133600"/>
            <a:ext cx="3014663" cy="701675"/>
            <a:chOff x="568" y="1344"/>
            <a:chExt cx="1899" cy="442"/>
          </a:xfrm>
        </p:grpSpPr>
        <p:pic>
          <p:nvPicPr>
            <p:cNvPr id="575494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381"/>
              <a:ext cx="121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5495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1344"/>
              <a:ext cx="6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54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048000"/>
            <a:ext cx="4344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4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948113"/>
            <a:ext cx="5387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1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153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499" name="Line 11"/>
          <p:cNvSpPr>
            <a:spLocks noChangeShapeType="1"/>
          </p:cNvSpPr>
          <p:nvPr/>
        </p:nvSpPr>
        <p:spPr bwMode="auto">
          <a:xfrm>
            <a:off x="0" y="5276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17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29250"/>
            <a:ext cx="7137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1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1525"/>
            <a:ext cx="8763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505" name="Rectangle 17"/>
          <p:cNvSpPr>
            <a:spLocks noChangeArrowheads="1"/>
          </p:cNvSpPr>
          <p:nvPr/>
        </p:nvSpPr>
        <p:spPr bwMode="auto">
          <a:xfrm>
            <a:off x="2238375" y="5791200"/>
            <a:ext cx="3656013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520" name="Group 32"/>
          <p:cNvGrpSpPr>
            <a:grpSpLocks/>
          </p:cNvGrpSpPr>
          <p:nvPr/>
        </p:nvGrpSpPr>
        <p:grpSpPr bwMode="auto">
          <a:xfrm>
            <a:off x="882650" y="6172200"/>
            <a:ext cx="1355725" cy="593725"/>
            <a:chOff x="556" y="3888"/>
            <a:chExt cx="854" cy="374"/>
          </a:xfrm>
        </p:grpSpPr>
        <p:pic>
          <p:nvPicPr>
            <p:cNvPr id="575503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4065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5504" name="Rectangle 16"/>
            <p:cNvSpPr>
              <a:spLocks noChangeArrowheads="1"/>
            </p:cNvSpPr>
            <p:nvPr/>
          </p:nvSpPr>
          <p:spPr bwMode="auto">
            <a:xfrm>
              <a:off x="556" y="4032"/>
              <a:ext cx="480" cy="2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6" name="Line 18"/>
            <p:cNvSpPr>
              <a:spLocks noChangeShapeType="1"/>
            </p:cNvSpPr>
            <p:nvPr/>
          </p:nvSpPr>
          <p:spPr bwMode="auto">
            <a:xfrm flipV="1">
              <a:off x="1036" y="3888"/>
              <a:ext cx="374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551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29250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50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9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776" y="1219200"/>
            <a:ext cx="4117024" cy="891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710" y="3487777"/>
            <a:ext cx="1593690" cy="398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8889304" y="2699738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8205439" y="2699738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5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9" grpId="0" animBg="1"/>
      <p:bldP spid="575505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4382-7828-4111-96AE-BD838F985CF9}" type="slidenum">
              <a:rPr lang="en-US"/>
              <a:pPr/>
              <a:t>16</a:t>
            </a:fld>
            <a:endParaRPr lang="en-US"/>
          </a:p>
        </p:txBody>
      </p:sp>
      <p:pic>
        <p:nvPicPr>
          <p:cNvPr id="624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239963"/>
            <a:ext cx="4397375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200400"/>
            <a:ext cx="4416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503488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9" name="Line 9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802005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6215063"/>
            <a:ext cx="3622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572000"/>
            <a:ext cx="2492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53" name="Rectangle 13"/>
          <p:cNvSpPr>
            <a:spLocks noChangeArrowheads="1"/>
          </p:cNvSpPr>
          <p:nvPr/>
        </p:nvSpPr>
        <p:spPr bwMode="auto">
          <a:xfrm>
            <a:off x="1736725" y="4697413"/>
            <a:ext cx="1014413" cy="1114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4" name="Line 14"/>
          <p:cNvSpPr>
            <a:spLocks noChangeShapeType="1"/>
          </p:cNvSpPr>
          <p:nvPr/>
        </p:nvSpPr>
        <p:spPr bwMode="auto">
          <a:xfrm>
            <a:off x="2209800" y="5813425"/>
            <a:ext cx="39370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55" name="Line 15"/>
          <p:cNvSpPr>
            <a:spLocks noChangeShapeType="1"/>
          </p:cNvSpPr>
          <p:nvPr/>
        </p:nvSpPr>
        <p:spPr bwMode="auto">
          <a:xfrm flipV="1">
            <a:off x="2590800" y="5867400"/>
            <a:ext cx="2678113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56" name="Line 16"/>
          <p:cNvSpPr>
            <a:spLocks noChangeShapeType="1"/>
          </p:cNvSpPr>
          <p:nvPr/>
        </p:nvSpPr>
        <p:spPr bwMode="auto">
          <a:xfrm flipH="1">
            <a:off x="5105400" y="5867400"/>
            <a:ext cx="152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5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9" grpId="0" animBg="1"/>
      <p:bldP spid="624653" grpId="0" animBg="1"/>
      <p:bldP spid="624654" grpId="0" animBg="1"/>
      <p:bldP spid="624655" grpId="0" animBg="1"/>
      <p:bldP spid="6246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3CB-60C6-4E1E-A56B-6D8886E3BD9E}" type="slidenum">
              <a:rPr lang="en-US"/>
              <a:pPr/>
              <a:t>17</a:t>
            </a:fld>
            <a:endParaRPr lang="en-US"/>
          </a:p>
        </p:txBody>
      </p:sp>
      <p:pic>
        <p:nvPicPr>
          <p:cNvPr id="625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802005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6215063"/>
            <a:ext cx="36226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94038"/>
            <a:ext cx="6680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9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9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8876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7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572000"/>
            <a:ext cx="2492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1736725" y="4697413"/>
            <a:ext cx="1014413" cy="1114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9" name="Line 15"/>
          <p:cNvSpPr>
            <a:spLocks noChangeShapeType="1"/>
          </p:cNvSpPr>
          <p:nvPr/>
        </p:nvSpPr>
        <p:spPr bwMode="auto">
          <a:xfrm>
            <a:off x="2209800" y="5813425"/>
            <a:ext cx="39370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0" name="Line 16"/>
          <p:cNvSpPr>
            <a:spLocks noChangeShapeType="1"/>
          </p:cNvSpPr>
          <p:nvPr/>
        </p:nvSpPr>
        <p:spPr bwMode="auto">
          <a:xfrm flipV="1">
            <a:off x="2590800" y="5867400"/>
            <a:ext cx="2678113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1" name="Line 17"/>
          <p:cNvSpPr>
            <a:spLocks noChangeShapeType="1"/>
          </p:cNvSpPr>
          <p:nvPr/>
        </p:nvSpPr>
        <p:spPr bwMode="auto">
          <a:xfrm flipH="1">
            <a:off x="5105400" y="5867400"/>
            <a:ext cx="152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2" name="Rectangle 18"/>
          <p:cNvSpPr>
            <a:spLocks noChangeArrowheads="1"/>
          </p:cNvSpPr>
          <p:nvPr/>
        </p:nvSpPr>
        <p:spPr bwMode="auto">
          <a:xfrm>
            <a:off x="4157663" y="6197600"/>
            <a:ext cx="2249487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3" name="Rectangle 19"/>
          <p:cNvSpPr>
            <a:spLocks noChangeArrowheads="1"/>
          </p:cNvSpPr>
          <p:nvPr/>
        </p:nvSpPr>
        <p:spPr bwMode="auto">
          <a:xfrm>
            <a:off x="5638800" y="5105400"/>
            <a:ext cx="106680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4" name="Line 20"/>
          <p:cNvSpPr>
            <a:spLocks noChangeShapeType="1"/>
          </p:cNvSpPr>
          <p:nvPr/>
        </p:nvSpPr>
        <p:spPr bwMode="auto">
          <a:xfrm flipV="1">
            <a:off x="5257800" y="5562600"/>
            <a:ext cx="914400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5" name="Rectangle 21"/>
          <p:cNvSpPr>
            <a:spLocks noChangeArrowheads="1"/>
          </p:cNvSpPr>
          <p:nvPr/>
        </p:nvSpPr>
        <p:spPr bwMode="auto">
          <a:xfrm>
            <a:off x="4332288" y="3152775"/>
            <a:ext cx="2468562" cy="6302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7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8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193925"/>
            <a:ext cx="2605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89" name="Line 25"/>
          <p:cNvSpPr>
            <a:spLocks noChangeShapeType="1"/>
          </p:cNvSpPr>
          <p:nvPr/>
        </p:nvSpPr>
        <p:spPr bwMode="auto">
          <a:xfrm>
            <a:off x="6248400" y="2019300"/>
            <a:ext cx="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90" name="Line 26"/>
          <p:cNvSpPr>
            <a:spLocks noChangeShapeType="1"/>
          </p:cNvSpPr>
          <p:nvPr/>
        </p:nvSpPr>
        <p:spPr bwMode="auto">
          <a:xfrm>
            <a:off x="6242050" y="2759075"/>
            <a:ext cx="29067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8" grpId="0" animBg="1"/>
      <p:bldP spid="625679" grpId="0" animBg="1"/>
      <p:bldP spid="625680" grpId="0" animBg="1"/>
      <p:bldP spid="625681" grpId="0" animBg="1"/>
      <p:bldP spid="625682" grpId="0" animBg="1"/>
      <p:bldP spid="625683" grpId="0" animBg="1"/>
      <p:bldP spid="625684" grpId="0" animBg="1"/>
      <p:bldP spid="625685" grpId="0" animBg="1"/>
      <p:bldP spid="625689" grpId="0" animBg="1"/>
      <p:bldP spid="6256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C509-1E8D-4496-9F8B-1F30DE576CB3}" type="slidenum">
              <a:rPr lang="en-US"/>
              <a:pPr/>
              <a:t>18</a:t>
            </a:fld>
            <a:endParaRPr lang="en-US"/>
          </a:p>
        </p:txBody>
      </p:sp>
      <p:pic>
        <p:nvPicPr>
          <p:cNvPr id="6266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694" name="Line 6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6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94038"/>
            <a:ext cx="6680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8876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60838"/>
            <a:ext cx="6548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27638"/>
            <a:ext cx="586898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703" name="Line 15"/>
          <p:cNvSpPr>
            <a:spLocks noChangeShapeType="1"/>
          </p:cNvSpPr>
          <p:nvPr/>
        </p:nvSpPr>
        <p:spPr bwMode="auto">
          <a:xfrm flipH="1" flipV="1">
            <a:off x="4038600" y="4899025"/>
            <a:ext cx="1981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4" name="Line 16"/>
          <p:cNvSpPr>
            <a:spLocks noChangeShapeType="1"/>
          </p:cNvSpPr>
          <p:nvPr/>
        </p:nvSpPr>
        <p:spPr bwMode="auto">
          <a:xfrm flipH="1" flipV="1">
            <a:off x="6400800" y="4724400"/>
            <a:ext cx="1981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0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670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670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193925"/>
            <a:ext cx="26050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710" name="Line 22"/>
          <p:cNvSpPr>
            <a:spLocks noChangeShapeType="1"/>
          </p:cNvSpPr>
          <p:nvPr/>
        </p:nvSpPr>
        <p:spPr bwMode="auto">
          <a:xfrm>
            <a:off x="6248400" y="2019300"/>
            <a:ext cx="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11" name="Line 23"/>
          <p:cNvSpPr>
            <a:spLocks noChangeShapeType="1"/>
          </p:cNvSpPr>
          <p:nvPr/>
        </p:nvSpPr>
        <p:spPr bwMode="auto">
          <a:xfrm>
            <a:off x="6242050" y="2759075"/>
            <a:ext cx="29067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1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1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3" grpId="0" animBg="1"/>
      <p:bldP spid="626703" grpId="1" animBg="1"/>
      <p:bldP spid="6267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E58F-9B1D-421D-A595-D218FBB702D2}" type="slidenum">
              <a:rPr lang="en-US"/>
              <a:pPr/>
              <a:t>19</a:t>
            </a:fld>
            <a:endParaRPr lang="en-US"/>
          </a:p>
        </p:txBody>
      </p:sp>
      <p:pic>
        <p:nvPicPr>
          <p:cNvPr id="627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18" name="Line 6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7729" name="Group 17"/>
          <p:cNvGrpSpPr>
            <a:grpSpLocks/>
          </p:cNvGrpSpPr>
          <p:nvPr/>
        </p:nvGrpSpPr>
        <p:grpSpPr bwMode="auto">
          <a:xfrm>
            <a:off x="6242050" y="2019300"/>
            <a:ext cx="2906713" cy="762000"/>
            <a:chOff x="3932" y="1296"/>
            <a:chExt cx="1831" cy="480"/>
          </a:xfrm>
        </p:grpSpPr>
        <p:pic>
          <p:nvPicPr>
            <p:cNvPr id="627720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1406"/>
              <a:ext cx="164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7721" name="Line 9"/>
            <p:cNvSpPr>
              <a:spLocks noChangeShapeType="1"/>
            </p:cNvSpPr>
            <p:nvPr/>
          </p:nvSpPr>
          <p:spPr bwMode="auto">
            <a:xfrm>
              <a:off x="3936" y="1296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722" name="Line 10"/>
            <p:cNvSpPr>
              <a:spLocks noChangeShapeType="1"/>
            </p:cNvSpPr>
            <p:nvPr/>
          </p:nvSpPr>
          <p:spPr bwMode="auto">
            <a:xfrm>
              <a:off x="3932" y="1762"/>
              <a:ext cx="183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772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8689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27638"/>
            <a:ext cx="586898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700087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2325E-6 L -0.19583 -0.447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22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81CA-2BD8-4A4B-8A14-4CCEC3CAE9B8}" type="slidenum">
              <a:rPr lang="en-US"/>
              <a:pPr/>
              <a:t>2</a:t>
            </a:fld>
            <a:endParaRPr lang="en-US"/>
          </a:p>
        </p:txBody>
      </p:sp>
      <p:pic>
        <p:nvPicPr>
          <p:cNvPr id="56115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41675"/>
            <a:ext cx="558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1180" name="Group 28"/>
          <p:cNvGrpSpPr>
            <a:grpSpLocks/>
          </p:cNvGrpSpPr>
          <p:nvPr/>
        </p:nvGrpSpPr>
        <p:grpSpPr bwMode="auto">
          <a:xfrm>
            <a:off x="5791200" y="609600"/>
            <a:ext cx="3200400" cy="636588"/>
            <a:chOff x="3648" y="384"/>
            <a:chExt cx="2016" cy="401"/>
          </a:xfrm>
        </p:grpSpPr>
        <p:sp>
          <p:nvSpPr>
            <p:cNvPr id="561155" name="Rectangle 3"/>
            <p:cNvSpPr>
              <a:spLocks noChangeArrowheads="1"/>
            </p:cNvSpPr>
            <p:nvPr/>
          </p:nvSpPr>
          <p:spPr bwMode="auto">
            <a:xfrm>
              <a:off x="4608" y="384"/>
              <a:ext cx="1056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6" name="Line 4"/>
            <p:cNvSpPr>
              <a:spLocks noChangeShapeType="1"/>
            </p:cNvSpPr>
            <p:nvPr/>
          </p:nvSpPr>
          <p:spPr bwMode="auto">
            <a:xfrm flipH="1">
              <a:off x="3648" y="48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157" name="Line 5"/>
            <p:cNvSpPr>
              <a:spLocks noChangeShapeType="1"/>
            </p:cNvSpPr>
            <p:nvPr/>
          </p:nvSpPr>
          <p:spPr bwMode="auto">
            <a:xfrm>
              <a:off x="3648" y="474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1161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404"/>
              <a:ext cx="97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116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9175"/>
            <a:ext cx="1793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9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19213"/>
            <a:ext cx="723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2643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815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6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2225"/>
            <a:ext cx="307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1166" name="Line 14"/>
          <p:cNvSpPr>
            <a:spLocks noChangeShapeType="1"/>
          </p:cNvSpPr>
          <p:nvPr/>
        </p:nvSpPr>
        <p:spPr bwMode="auto">
          <a:xfrm>
            <a:off x="0" y="5695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116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791200"/>
            <a:ext cx="7742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6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5225"/>
            <a:ext cx="560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1199" name="Group 47"/>
          <p:cNvGrpSpPr>
            <a:grpSpLocks/>
          </p:cNvGrpSpPr>
          <p:nvPr/>
        </p:nvGrpSpPr>
        <p:grpSpPr bwMode="auto">
          <a:xfrm>
            <a:off x="5638800" y="5026025"/>
            <a:ext cx="1571625" cy="430213"/>
            <a:chOff x="3552" y="3166"/>
            <a:chExt cx="990" cy="271"/>
          </a:xfrm>
        </p:grpSpPr>
        <p:pic>
          <p:nvPicPr>
            <p:cNvPr id="561198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3210"/>
              <a:ext cx="9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172" name="Rectangle 20"/>
            <p:cNvSpPr>
              <a:spLocks noChangeArrowheads="1"/>
            </p:cNvSpPr>
            <p:nvPr/>
          </p:nvSpPr>
          <p:spPr bwMode="auto">
            <a:xfrm>
              <a:off x="3552" y="3166"/>
              <a:ext cx="990" cy="2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611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860425"/>
            <a:ext cx="2116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6218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38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60425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887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8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8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876300" y="1254125"/>
            <a:ext cx="6416675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1201" name="Group 49"/>
          <p:cNvGrpSpPr>
            <a:grpSpLocks/>
          </p:cNvGrpSpPr>
          <p:nvPr/>
        </p:nvGrpSpPr>
        <p:grpSpPr bwMode="auto">
          <a:xfrm>
            <a:off x="5410200" y="2286000"/>
            <a:ext cx="2133600" cy="838200"/>
            <a:chOff x="3408" y="1440"/>
            <a:chExt cx="1344" cy="528"/>
          </a:xfrm>
        </p:grpSpPr>
        <p:sp>
          <p:nvSpPr>
            <p:cNvPr id="561170" name="Rectangle 18"/>
            <p:cNvSpPr>
              <a:spLocks noChangeArrowheads="1"/>
            </p:cNvSpPr>
            <p:nvPr/>
          </p:nvSpPr>
          <p:spPr bwMode="auto">
            <a:xfrm>
              <a:off x="3408" y="1440"/>
              <a:ext cx="1344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1200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699"/>
              <a:ext cx="127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192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488"/>
              <a:ext cx="96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196" name="Rectangle 44"/>
            <p:cNvSpPr>
              <a:spLocks noChangeArrowheads="1"/>
            </p:cNvSpPr>
            <p:nvPr/>
          </p:nvSpPr>
          <p:spPr bwMode="auto">
            <a:xfrm>
              <a:off x="3437" y="1698"/>
              <a:ext cx="282" cy="213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6" grpId="0" animBg="1"/>
      <p:bldP spid="5611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D103-ACEF-4235-9082-6FDF4A44E197}" type="slidenum">
              <a:rPr lang="en-US"/>
              <a:pPr/>
              <a:t>20</a:t>
            </a:fld>
            <a:endParaRPr lang="en-US"/>
          </a:p>
        </p:txBody>
      </p:sp>
      <p:pic>
        <p:nvPicPr>
          <p:cNvPr id="6287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42" name="Line 6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8689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4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700087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65865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4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3407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5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291263"/>
            <a:ext cx="53594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5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5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5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8754" name="Group 18"/>
          <p:cNvGrpSpPr>
            <a:grpSpLocks/>
          </p:cNvGrpSpPr>
          <p:nvPr/>
        </p:nvGrpSpPr>
        <p:grpSpPr bwMode="auto">
          <a:xfrm>
            <a:off x="6242050" y="2019300"/>
            <a:ext cx="2906713" cy="762000"/>
            <a:chOff x="3932" y="1296"/>
            <a:chExt cx="1831" cy="480"/>
          </a:xfrm>
        </p:grpSpPr>
        <p:pic>
          <p:nvPicPr>
            <p:cNvPr id="628755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1406"/>
              <a:ext cx="164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8756" name="Line 20"/>
            <p:cNvSpPr>
              <a:spLocks noChangeShapeType="1"/>
            </p:cNvSpPr>
            <p:nvPr/>
          </p:nvSpPr>
          <p:spPr bwMode="auto">
            <a:xfrm>
              <a:off x="3936" y="1296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57" name="Line 21"/>
            <p:cNvSpPr>
              <a:spLocks noChangeShapeType="1"/>
            </p:cNvSpPr>
            <p:nvPr/>
          </p:nvSpPr>
          <p:spPr bwMode="auto">
            <a:xfrm>
              <a:off x="3932" y="1762"/>
              <a:ext cx="183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875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5B88-8D9E-4417-8489-4CB04B64DA64}" type="slidenum">
              <a:rPr lang="en-US"/>
              <a:pPr/>
              <a:t>21</a:t>
            </a:fld>
            <a:endParaRPr lang="en-US"/>
          </a:p>
        </p:txBody>
      </p:sp>
      <p:pic>
        <p:nvPicPr>
          <p:cNvPr id="629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033713"/>
            <a:ext cx="53594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7" name="Line 7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7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8875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72" name="Line 1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7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291263"/>
            <a:ext cx="53594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7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9778" name="Group 18"/>
          <p:cNvGrpSpPr>
            <a:grpSpLocks/>
          </p:cNvGrpSpPr>
          <p:nvPr/>
        </p:nvGrpSpPr>
        <p:grpSpPr bwMode="auto">
          <a:xfrm>
            <a:off x="6242050" y="2019300"/>
            <a:ext cx="2906713" cy="762000"/>
            <a:chOff x="3932" y="1296"/>
            <a:chExt cx="1831" cy="480"/>
          </a:xfrm>
        </p:grpSpPr>
        <p:pic>
          <p:nvPicPr>
            <p:cNvPr id="629779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1406"/>
              <a:ext cx="164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9780" name="Line 20"/>
            <p:cNvSpPr>
              <a:spLocks noChangeShapeType="1"/>
            </p:cNvSpPr>
            <p:nvPr/>
          </p:nvSpPr>
          <p:spPr bwMode="auto">
            <a:xfrm>
              <a:off x="3936" y="1296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781" name="Line 21"/>
            <p:cNvSpPr>
              <a:spLocks noChangeShapeType="1"/>
            </p:cNvSpPr>
            <p:nvPr/>
          </p:nvSpPr>
          <p:spPr bwMode="auto">
            <a:xfrm>
              <a:off x="3932" y="1762"/>
              <a:ext cx="1831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9773" name="Line 13"/>
          <p:cNvSpPr>
            <a:spLocks noChangeShapeType="1"/>
          </p:cNvSpPr>
          <p:nvPr/>
        </p:nvSpPr>
        <p:spPr bwMode="auto">
          <a:xfrm flipH="1">
            <a:off x="3810000" y="2667000"/>
            <a:ext cx="3886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8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0972 -0.462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2" grpId="0" animBg="1"/>
      <p:bldP spid="6297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A28B-5EB2-4B64-B52F-C9E42CE1B921}" type="slidenum">
              <a:rPr lang="en-US"/>
              <a:pPr/>
              <a:t>22</a:t>
            </a:fld>
            <a:endParaRPr lang="en-US"/>
          </a:p>
        </p:txBody>
      </p:sp>
      <p:pic>
        <p:nvPicPr>
          <p:cNvPr id="630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90" name="Line 6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079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8875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0797" name="Line 13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079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3713"/>
            <a:ext cx="53594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8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80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802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334000"/>
            <a:ext cx="226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5791200"/>
            <a:ext cx="1773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9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8563"/>
            <a:ext cx="76628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80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EB5F-A2D9-4025-BF7D-6CF597D51F92}" type="slidenum">
              <a:rPr lang="en-US"/>
              <a:pPr/>
              <a:t>23</a:t>
            </a:fld>
            <a:endParaRPr lang="en-US"/>
          </a:p>
        </p:txBody>
      </p:sp>
      <p:pic>
        <p:nvPicPr>
          <p:cNvPr id="6318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668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3225"/>
            <a:ext cx="3925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15" name="Line 7"/>
          <p:cNvSpPr>
            <a:spLocks noChangeShapeType="1"/>
          </p:cNvSpPr>
          <p:nvPr/>
        </p:nvSpPr>
        <p:spPr bwMode="auto">
          <a:xfrm>
            <a:off x="0" y="20113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18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8875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334000"/>
            <a:ext cx="226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5791200"/>
            <a:ext cx="1773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22" name="Line 14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23" name="Line 15"/>
          <p:cNvSpPr>
            <a:spLocks noChangeShapeType="1"/>
          </p:cNvSpPr>
          <p:nvPr/>
        </p:nvSpPr>
        <p:spPr bwMode="auto">
          <a:xfrm flipH="1">
            <a:off x="3886200" y="1752600"/>
            <a:ext cx="2209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182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8563"/>
            <a:ext cx="76628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18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182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2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18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182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46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B352-5C39-46C4-A32C-F84A60248865}" type="slidenum">
              <a:rPr lang="en-US"/>
              <a:pPr/>
              <a:t>24</a:t>
            </a:fld>
            <a:endParaRPr lang="en-US"/>
          </a:p>
        </p:txBody>
      </p:sp>
      <p:pic>
        <p:nvPicPr>
          <p:cNvPr id="6328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8563"/>
            <a:ext cx="76628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9438"/>
            <a:ext cx="7493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1638"/>
            <a:ext cx="39258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8875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334000"/>
            <a:ext cx="226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28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5791200"/>
            <a:ext cx="1773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2845" name="Line 13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7" name="Line 1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4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25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2849" name="Line 17"/>
          <p:cNvSpPr>
            <a:spLocks noChangeShapeType="1"/>
          </p:cNvSpPr>
          <p:nvPr/>
        </p:nvSpPr>
        <p:spPr bwMode="auto">
          <a:xfrm flipH="1">
            <a:off x="3581400" y="533400"/>
            <a:ext cx="1143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0" name="Rectangle 18"/>
          <p:cNvSpPr>
            <a:spLocks noChangeArrowheads="1"/>
          </p:cNvSpPr>
          <p:nvPr/>
        </p:nvSpPr>
        <p:spPr bwMode="auto">
          <a:xfrm>
            <a:off x="6681788" y="365125"/>
            <a:ext cx="136525" cy="201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2851" name="Group 19"/>
          <p:cNvGrpSpPr>
            <a:grpSpLocks/>
          </p:cNvGrpSpPr>
          <p:nvPr/>
        </p:nvGrpSpPr>
        <p:grpSpPr bwMode="auto">
          <a:xfrm>
            <a:off x="6837363" y="574675"/>
            <a:ext cx="352425" cy="350838"/>
            <a:chOff x="4307" y="362"/>
            <a:chExt cx="222" cy="221"/>
          </a:xfrm>
        </p:grpSpPr>
        <p:pic>
          <p:nvPicPr>
            <p:cNvPr id="632852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500"/>
              <a:ext cx="10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2853" name="Line 21"/>
            <p:cNvSpPr>
              <a:spLocks noChangeShapeType="1"/>
            </p:cNvSpPr>
            <p:nvPr/>
          </p:nvSpPr>
          <p:spPr bwMode="auto">
            <a:xfrm flipH="1" flipV="1">
              <a:off x="4307" y="362"/>
              <a:ext cx="132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285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5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285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973263"/>
            <a:ext cx="371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9" grpId="0" animBg="1"/>
      <p:bldP spid="632849" grpId="1" animBg="1"/>
      <p:bldP spid="632850" grpId="0" animBg="1"/>
      <p:bldP spid="6328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39F1-A1D4-4B61-96E2-EC641FB7120E}" type="slidenum">
              <a:rPr lang="en-US"/>
              <a:pPr/>
              <a:t>25</a:t>
            </a:fld>
            <a:endParaRPr lang="en-US"/>
          </a:p>
        </p:txBody>
      </p:sp>
      <p:pic>
        <p:nvPicPr>
          <p:cNvPr id="6338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6681788" y="365125"/>
            <a:ext cx="136525" cy="201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3860" name="Group 4"/>
          <p:cNvGrpSpPr>
            <a:grpSpLocks/>
          </p:cNvGrpSpPr>
          <p:nvPr/>
        </p:nvGrpSpPr>
        <p:grpSpPr bwMode="auto">
          <a:xfrm>
            <a:off x="6837363" y="574675"/>
            <a:ext cx="352425" cy="350838"/>
            <a:chOff x="4307" y="362"/>
            <a:chExt cx="222" cy="221"/>
          </a:xfrm>
        </p:grpSpPr>
        <p:pic>
          <p:nvPicPr>
            <p:cNvPr id="633861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500"/>
              <a:ext cx="10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3862" name="Line 6"/>
            <p:cNvSpPr>
              <a:spLocks noChangeShapeType="1"/>
            </p:cNvSpPr>
            <p:nvPr/>
          </p:nvSpPr>
          <p:spPr bwMode="auto">
            <a:xfrm flipH="1" flipV="1">
              <a:off x="4307" y="362"/>
              <a:ext cx="132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387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939925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628775"/>
            <a:ext cx="4699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6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3550"/>
            <a:ext cx="603885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6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176963"/>
            <a:ext cx="36226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6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883150"/>
            <a:ext cx="51117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6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35513"/>
            <a:ext cx="37592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70" name="Line 14"/>
          <p:cNvSpPr>
            <a:spLocks noChangeShapeType="1"/>
          </p:cNvSpPr>
          <p:nvPr/>
        </p:nvSpPr>
        <p:spPr bwMode="auto">
          <a:xfrm>
            <a:off x="7358063" y="990600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>
            <a:off x="6699250" y="990600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7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514600"/>
            <a:ext cx="94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73" name="Line 17"/>
          <p:cNvSpPr>
            <a:spLocks noChangeShapeType="1"/>
          </p:cNvSpPr>
          <p:nvPr/>
        </p:nvSpPr>
        <p:spPr bwMode="auto">
          <a:xfrm flipH="1" flipV="1">
            <a:off x="6248400" y="2362200"/>
            <a:ext cx="762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249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87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36464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7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87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70" grpId="0" animBg="1"/>
      <p:bldP spid="633870" grpId="1" animBg="1"/>
      <p:bldP spid="633871" grpId="0" animBg="1"/>
      <p:bldP spid="633871" grpId="1" animBg="1"/>
      <p:bldP spid="633873" grpId="0" animBg="1"/>
      <p:bldP spid="63387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EB8A-FD91-45E0-B291-1E5960C71301}" type="slidenum">
              <a:rPr lang="en-US"/>
              <a:pPr/>
              <a:t>26</a:t>
            </a:fld>
            <a:endParaRPr lang="en-US"/>
          </a:p>
        </p:txBody>
      </p:sp>
      <p:pic>
        <p:nvPicPr>
          <p:cNvPr id="6348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76200"/>
            <a:ext cx="594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287713"/>
            <a:ext cx="373062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875088"/>
            <a:ext cx="236537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8825"/>
            <a:ext cx="24574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763963"/>
            <a:ext cx="2000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29050"/>
            <a:ext cx="3635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176963"/>
            <a:ext cx="36226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1775"/>
            <a:ext cx="24574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113"/>
            <a:ext cx="52657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883150"/>
            <a:ext cx="51117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35513"/>
            <a:ext cx="37592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2413"/>
            <a:ext cx="52927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54413"/>
            <a:ext cx="6397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7" name="Line 17"/>
          <p:cNvSpPr>
            <a:spLocks noChangeShapeType="1"/>
          </p:cNvSpPr>
          <p:nvPr/>
        </p:nvSpPr>
        <p:spPr bwMode="auto">
          <a:xfrm flipH="1">
            <a:off x="3810000" y="3276600"/>
            <a:ext cx="3810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8" name="Line 18"/>
          <p:cNvSpPr>
            <a:spLocks noChangeShapeType="1"/>
          </p:cNvSpPr>
          <p:nvPr/>
        </p:nvSpPr>
        <p:spPr bwMode="auto">
          <a:xfrm flipH="1">
            <a:off x="117475" y="4716463"/>
            <a:ext cx="3810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9" name="Rectangle 19"/>
          <p:cNvSpPr>
            <a:spLocks noChangeArrowheads="1"/>
          </p:cNvSpPr>
          <p:nvPr/>
        </p:nvSpPr>
        <p:spPr bwMode="auto">
          <a:xfrm>
            <a:off x="117475" y="3252788"/>
            <a:ext cx="2514600" cy="12334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0" name="Rectangle 20"/>
          <p:cNvSpPr>
            <a:spLocks noChangeArrowheads="1"/>
          </p:cNvSpPr>
          <p:nvPr/>
        </p:nvSpPr>
        <p:spPr bwMode="auto">
          <a:xfrm>
            <a:off x="7759700" y="3536950"/>
            <a:ext cx="666750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249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02" name="Rectangle 22"/>
          <p:cNvSpPr>
            <a:spLocks noChangeArrowheads="1"/>
          </p:cNvSpPr>
          <p:nvPr/>
        </p:nvSpPr>
        <p:spPr bwMode="auto">
          <a:xfrm>
            <a:off x="117475" y="1462088"/>
            <a:ext cx="2514600" cy="12334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3" name="Rectangle 23"/>
          <p:cNvSpPr>
            <a:spLocks noChangeArrowheads="1"/>
          </p:cNvSpPr>
          <p:nvPr/>
        </p:nvSpPr>
        <p:spPr bwMode="auto">
          <a:xfrm>
            <a:off x="3225800" y="1625600"/>
            <a:ext cx="4789488" cy="9239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4" name="Rectangle 24"/>
          <p:cNvSpPr>
            <a:spLocks noChangeArrowheads="1"/>
          </p:cNvSpPr>
          <p:nvPr/>
        </p:nvSpPr>
        <p:spPr bwMode="auto">
          <a:xfrm>
            <a:off x="4386263" y="4852988"/>
            <a:ext cx="4652962" cy="9048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5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6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8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296988"/>
            <a:ext cx="5645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4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3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7" grpId="0" animBg="1"/>
      <p:bldP spid="634897" grpId="1" animBg="1"/>
      <p:bldP spid="634898" grpId="0" animBg="1"/>
      <p:bldP spid="634898" grpId="1" animBg="1"/>
      <p:bldP spid="634899" grpId="0" animBg="1"/>
      <p:bldP spid="634899" grpId="1" animBg="1"/>
      <p:bldP spid="634900" grpId="0" animBg="1"/>
      <p:bldP spid="634902" grpId="0" animBg="1"/>
      <p:bldP spid="634902" grpId="1" animBg="1"/>
      <p:bldP spid="634903" grpId="0" animBg="1"/>
      <p:bldP spid="634903" grpId="1" animBg="1"/>
      <p:bldP spid="634904" grpId="0" animBg="1"/>
      <p:bldP spid="63490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EEFDC-17AD-4FC1-9D93-C39D179161AA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635906" name="Group 2"/>
          <p:cNvGrpSpPr>
            <a:grpSpLocks/>
          </p:cNvGrpSpPr>
          <p:nvPr/>
        </p:nvGrpSpPr>
        <p:grpSpPr bwMode="auto">
          <a:xfrm>
            <a:off x="182563" y="304800"/>
            <a:ext cx="8763000" cy="1208088"/>
            <a:chOff x="96" y="192"/>
            <a:chExt cx="5520" cy="761"/>
          </a:xfrm>
        </p:grpSpPr>
        <p:pic>
          <p:nvPicPr>
            <p:cNvPr id="635907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92"/>
              <a:ext cx="2350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08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562"/>
              <a:ext cx="149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09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9"/>
              <a:ext cx="1548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0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492"/>
              <a:ext cx="1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1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533"/>
              <a:ext cx="22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2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60"/>
              <a:ext cx="4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5913" name="Group 9"/>
          <p:cNvGrpSpPr>
            <a:grpSpLocks/>
          </p:cNvGrpSpPr>
          <p:nvPr/>
        </p:nvGrpSpPr>
        <p:grpSpPr bwMode="auto">
          <a:xfrm>
            <a:off x="152400" y="3287713"/>
            <a:ext cx="8763000" cy="1208087"/>
            <a:chOff x="96" y="2071"/>
            <a:chExt cx="5520" cy="761"/>
          </a:xfrm>
        </p:grpSpPr>
        <p:pic>
          <p:nvPicPr>
            <p:cNvPr id="635914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2071"/>
              <a:ext cx="2350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5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2441"/>
              <a:ext cx="149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6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78"/>
              <a:ext cx="1548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7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2371"/>
              <a:ext cx="1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8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2412"/>
              <a:ext cx="22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19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239"/>
              <a:ext cx="4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5920" name="Group 16"/>
          <p:cNvGrpSpPr>
            <a:grpSpLocks/>
          </p:cNvGrpSpPr>
          <p:nvPr/>
        </p:nvGrpSpPr>
        <p:grpSpPr bwMode="auto">
          <a:xfrm>
            <a:off x="4935538" y="1352550"/>
            <a:ext cx="2239962" cy="1125538"/>
            <a:chOff x="3091" y="852"/>
            <a:chExt cx="1411" cy="709"/>
          </a:xfrm>
        </p:grpSpPr>
        <p:sp>
          <p:nvSpPr>
            <p:cNvPr id="635921" name="AutoShape 17"/>
            <p:cNvSpPr>
              <a:spLocks/>
            </p:cNvSpPr>
            <p:nvPr/>
          </p:nvSpPr>
          <p:spPr bwMode="auto">
            <a:xfrm rot="-5400000">
              <a:off x="3725" y="218"/>
              <a:ext cx="144" cy="1411"/>
            </a:xfrm>
            <a:prstGeom prst="leftBrace">
              <a:avLst>
                <a:gd name="adj1" fmla="val 8165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5922" name="Picture 1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22"/>
              <a:ext cx="12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923" name="Picture 1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32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592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5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-0.434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CE5F-46D7-4ADC-A7D2-F3D02F08ADF6}" type="slidenum">
              <a:rPr lang="en-US"/>
              <a:pPr/>
              <a:t>28</a:t>
            </a:fld>
            <a:endParaRPr lang="en-US"/>
          </a:p>
        </p:txBody>
      </p:sp>
      <p:pic>
        <p:nvPicPr>
          <p:cNvPr id="6369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752600"/>
            <a:ext cx="23907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6931" name="Group 3"/>
          <p:cNvGrpSpPr>
            <a:grpSpLocks/>
          </p:cNvGrpSpPr>
          <p:nvPr/>
        </p:nvGrpSpPr>
        <p:grpSpPr bwMode="auto">
          <a:xfrm>
            <a:off x="182563" y="304800"/>
            <a:ext cx="8763000" cy="1208088"/>
            <a:chOff x="96" y="192"/>
            <a:chExt cx="5520" cy="761"/>
          </a:xfrm>
        </p:grpSpPr>
        <p:pic>
          <p:nvPicPr>
            <p:cNvPr id="636932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92"/>
              <a:ext cx="2350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3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562"/>
              <a:ext cx="149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4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9"/>
              <a:ext cx="1548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5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492"/>
              <a:ext cx="1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6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533"/>
              <a:ext cx="22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37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60"/>
              <a:ext cx="4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6938" name="Group 10"/>
          <p:cNvGrpSpPr>
            <a:grpSpLocks/>
          </p:cNvGrpSpPr>
          <p:nvPr/>
        </p:nvGrpSpPr>
        <p:grpSpPr bwMode="auto">
          <a:xfrm>
            <a:off x="4935538" y="1352550"/>
            <a:ext cx="2239962" cy="1125538"/>
            <a:chOff x="3091" y="852"/>
            <a:chExt cx="1411" cy="709"/>
          </a:xfrm>
        </p:grpSpPr>
        <p:sp>
          <p:nvSpPr>
            <p:cNvPr id="636939" name="AutoShape 11"/>
            <p:cNvSpPr>
              <a:spLocks/>
            </p:cNvSpPr>
            <p:nvPr/>
          </p:nvSpPr>
          <p:spPr bwMode="auto">
            <a:xfrm rot="-5400000">
              <a:off x="3725" y="218"/>
              <a:ext cx="144" cy="1411"/>
            </a:xfrm>
            <a:prstGeom prst="leftBrace">
              <a:avLst>
                <a:gd name="adj1" fmla="val 8165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6940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22"/>
              <a:ext cx="12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41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32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6942" name="Group 14"/>
          <p:cNvGrpSpPr>
            <a:grpSpLocks/>
          </p:cNvGrpSpPr>
          <p:nvPr/>
        </p:nvGrpSpPr>
        <p:grpSpPr bwMode="auto">
          <a:xfrm>
            <a:off x="1169988" y="1352550"/>
            <a:ext cx="1214437" cy="1144588"/>
            <a:chOff x="720" y="852"/>
            <a:chExt cx="765" cy="721"/>
          </a:xfrm>
        </p:grpSpPr>
        <p:sp>
          <p:nvSpPr>
            <p:cNvPr id="636943" name="AutoShape 15"/>
            <p:cNvSpPr>
              <a:spLocks/>
            </p:cNvSpPr>
            <p:nvPr/>
          </p:nvSpPr>
          <p:spPr bwMode="auto">
            <a:xfrm rot="-5400000">
              <a:off x="1016" y="616"/>
              <a:ext cx="144" cy="616"/>
            </a:xfrm>
            <a:prstGeom prst="leftBrace">
              <a:avLst>
                <a:gd name="adj1" fmla="val 3564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694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56"/>
              <a:ext cx="765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45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8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694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783138"/>
            <a:ext cx="559593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4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489450"/>
            <a:ext cx="3079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72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8402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4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97338"/>
            <a:ext cx="474503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83338"/>
            <a:ext cx="559593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6425"/>
            <a:ext cx="26082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6952" name="Rectangle 24"/>
          <p:cNvSpPr>
            <a:spLocks noChangeArrowheads="1"/>
          </p:cNvSpPr>
          <p:nvPr/>
        </p:nvSpPr>
        <p:spPr bwMode="auto">
          <a:xfrm>
            <a:off x="6443663" y="2559050"/>
            <a:ext cx="2667000" cy="10699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695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8956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52800"/>
            <a:ext cx="4371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743200"/>
            <a:ext cx="1022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6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200400"/>
            <a:ext cx="322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5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505200"/>
            <a:ext cx="1022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6958" name="Rectangle 30"/>
          <p:cNvSpPr>
            <a:spLocks noChangeArrowheads="1"/>
          </p:cNvSpPr>
          <p:nvPr/>
        </p:nvSpPr>
        <p:spPr bwMode="auto">
          <a:xfrm>
            <a:off x="2841625" y="1717675"/>
            <a:ext cx="2468563" cy="10048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6959" name="Group 31"/>
          <p:cNvGrpSpPr>
            <a:grpSpLocks/>
          </p:cNvGrpSpPr>
          <p:nvPr/>
        </p:nvGrpSpPr>
        <p:grpSpPr bwMode="auto">
          <a:xfrm>
            <a:off x="4840288" y="5251450"/>
            <a:ext cx="307975" cy="609600"/>
            <a:chOff x="3049" y="3308"/>
            <a:chExt cx="194" cy="384"/>
          </a:xfrm>
        </p:grpSpPr>
        <p:pic>
          <p:nvPicPr>
            <p:cNvPr id="636960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49" y="3308"/>
              <a:ext cx="1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61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89" y="3520"/>
              <a:ext cx="12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6971" name="Group 43"/>
          <p:cNvGrpSpPr>
            <a:grpSpLocks/>
          </p:cNvGrpSpPr>
          <p:nvPr/>
        </p:nvGrpSpPr>
        <p:grpSpPr bwMode="auto">
          <a:xfrm>
            <a:off x="7069138" y="3886200"/>
            <a:ext cx="706437" cy="500063"/>
            <a:chOff x="4453" y="2448"/>
            <a:chExt cx="445" cy="315"/>
          </a:xfrm>
        </p:grpSpPr>
        <p:pic>
          <p:nvPicPr>
            <p:cNvPr id="636963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592"/>
              <a:ext cx="43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6969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2448"/>
              <a:ext cx="25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6973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1985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6966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371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696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68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6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AE78-17B1-4346-8D2F-29830216A8AD}" type="slidenum">
              <a:rPr lang="en-US"/>
              <a:pPr/>
              <a:t>29</a:t>
            </a:fld>
            <a:endParaRPr lang="en-US"/>
          </a:p>
        </p:txBody>
      </p:sp>
      <p:pic>
        <p:nvPicPr>
          <p:cNvPr id="6379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83338"/>
            <a:ext cx="559593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6925"/>
            <a:ext cx="1212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67400"/>
            <a:ext cx="1882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7913"/>
            <a:ext cx="680878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49938"/>
            <a:ext cx="57594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675313"/>
            <a:ext cx="457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6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86038"/>
            <a:ext cx="2371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6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6425"/>
            <a:ext cx="26082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963" name="Rectangle 11"/>
          <p:cNvSpPr>
            <a:spLocks noChangeArrowheads="1"/>
          </p:cNvSpPr>
          <p:nvPr/>
        </p:nvSpPr>
        <p:spPr bwMode="auto">
          <a:xfrm>
            <a:off x="6443663" y="2559050"/>
            <a:ext cx="2667000" cy="10699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6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249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6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752600"/>
            <a:ext cx="23907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2841625" y="1717675"/>
            <a:ext cx="2468563" cy="10048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6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76787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969" name="Rectangle 17"/>
          <p:cNvSpPr>
            <a:spLocks noChangeArrowheads="1"/>
          </p:cNvSpPr>
          <p:nvPr/>
        </p:nvSpPr>
        <p:spPr bwMode="auto">
          <a:xfrm>
            <a:off x="63500" y="5145088"/>
            <a:ext cx="771525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0" name="Line 18"/>
          <p:cNvSpPr>
            <a:spLocks noChangeShapeType="1"/>
          </p:cNvSpPr>
          <p:nvPr/>
        </p:nvSpPr>
        <p:spPr bwMode="auto">
          <a:xfrm flipV="1">
            <a:off x="7086600" y="4495800"/>
            <a:ext cx="0" cy="100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1" name="Line 19"/>
          <p:cNvSpPr>
            <a:spLocks noChangeShapeType="1"/>
          </p:cNvSpPr>
          <p:nvPr/>
        </p:nvSpPr>
        <p:spPr bwMode="auto">
          <a:xfrm flipH="1">
            <a:off x="4405313" y="4495800"/>
            <a:ext cx="26876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2" name="Line 20"/>
          <p:cNvSpPr>
            <a:spLocks noChangeShapeType="1"/>
          </p:cNvSpPr>
          <p:nvPr/>
        </p:nvSpPr>
        <p:spPr bwMode="auto">
          <a:xfrm>
            <a:off x="4419600" y="44958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3" name="Line 21"/>
          <p:cNvSpPr>
            <a:spLocks noChangeShapeType="1"/>
          </p:cNvSpPr>
          <p:nvPr/>
        </p:nvSpPr>
        <p:spPr bwMode="auto">
          <a:xfrm flipH="1" flipV="1">
            <a:off x="1219200" y="5486400"/>
            <a:ext cx="2819400" cy="53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00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1985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74" name="Line 22"/>
          <p:cNvSpPr>
            <a:spLocks noChangeShapeType="1"/>
          </p:cNvSpPr>
          <p:nvPr/>
        </p:nvSpPr>
        <p:spPr bwMode="auto">
          <a:xfrm flipH="1" flipV="1">
            <a:off x="3810000" y="5483225"/>
            <a:ext cx="1928813" cy="53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5" name="Line 23"/>
          <p:cNvSpPr>
            <a:spLocks noChangeShapeType="1"/>
          </p:cNvSpPr>
          <p:nvPr/>
        </p:nvSpPr>
        <p:spPr bwMode="auto">
          <a:xfrm flipH="1" flipV="1">
            <a:off x="5903913" y="5486400"/>
            <a:ext cx="1581150" cy="557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6" name="Line 24"/>
          <p:cNvSpPr>
            <a:spLocks noChangeShapeType="1"/>
          </p:cNvSpPr>
          <p:nvPr/>
        </p:nvSpPr>
        <p:spPr bwMode="auto">
          <a:xfrm flipH="1" flipV="1">
            <a:off x="1936750" y="5486400"/>
            <a:ext cx="2257425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7" name="Line 25"/>
          <p:cNvSpPr>
            <a:spLocks noChangeShapeType="1"/>
          </p:cNvSpPr>
          <p:nvPr/>
        </p:nvSpPr>
        <p:spPr bwMode="auto">
          <a:xfrm flipH="1" flipV="1">
            <a:off x="7577138" y="5486400"/>
            <a:ext cx="1262062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002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60900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7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30738"/>
            <a:ext cx="42560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8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7112">
            <a:off x="5105400" y="2641600"/>
            <a:ext cx="6699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7981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3911600"/>
            <a:ext cx="7429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982" name="AutoShape 30"/>
          <p:cNvSpPr>
            <a:spLocks noChangeArrowheads="1"/>
          </p:cNvSpPr>
          <p:nvPr/>
        </p:nvSpPr>
        <p:spPr bwMode="auto">
          <a:xfrm>
            <a:off x="8628063" y="4876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7983" name="Group 31"/>
          <p:cNvGrpSpPr>
            <a:grpSpLocks/>
          </p:cNvGrpSpPr>
          <p:nvPr/>
        </p:nvGrpSpPr>
        <p:grpSpPr bwMode="auto">
          <a:xfrm>
            <a:off x="182563" y="304800"/>
            <a:ext cx="8763000" cy="1208088"/>
            <a:chOff x="96" y="192"/>
            <a:chExt cx="5520" cy="761"/>
          </a:xfrm>
        </p:grpSpPr>
        <p:pic>
          <p:nvPicPr>
            <p:cNvPr id="637984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92"/>
              <a:ext cx="2350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85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562"/>
              <a:ext cx="149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86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9"/>
              <a:ext cx="1548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87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492"/>
              <a:ext cx="12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88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533"/>
              <a:ext cx="229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89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60"/>
              <a:ext cx="40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7990" name="Group 38"/>
          <p:cNvGrpSpPr>
            <a:grpSpLocks/>
          </p:cNvGrpSpPr>
          <p:nvPr/>
        </p:nvGrpSpPr>
        <p:grpSpPr bwMode="auto">
          <a:xfrm>
            <a:off x="4935538" y="1352550"/>
            <a:ext cx="2239962" cy="1125538"/>
            <a:chOff x="3091" y="852"/>
            <a:chExt cx="1411" cy="709"/>
          </a:xfrm>
        </p:grpSpPr>
        <p:sp>
          <p:nvSpPr>
            <p:cNvPr id="637991" name="AutoShape 39"/>
            <p:cNvSpPr>
              <a:spLocks/>
            </p:cNvSpPr>
            <p:nvPr/>
          </p:nvSpPr>
          <p:spPr bwMode="auto">
            <a:xfrm rot="-5400000">
              <a:off x="3725" y="218"/>
              <a:ext cx="144" cy="1411"/>
            </a:xfrm>
            <a:prstGeom prst="leftBrace">
              <a:avLst>
                <a:gd name="adj1" fmla="val 8165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799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22"/>
              <a:ext cx="12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93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32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7994" name="Group 42"/>
          <p:cNvGrpSpPr>
            <a:grpSpLocks/>
          </p:cNvGrpSpPr>
          <p:nvPr/>
        </p:nvGrpSpPr>
        <p:grpSpPr bwMode="auto">
          <a:xfrm>
            <a:off x="1169988" y="1352550"/>
            <a:ext cx="1214437" cy="1144588"/>
            <a:chOff x="720" y="852"/>
            <a:chExt cx="765" cy="721"/>
          </a:xfrm>
        </p:grpSpPr>
        <p:sp>
          <p:nvSpPr>
            <p:cNvPr id="637995" name="AutoShape 43"/>
            <p:cNvSpPr>
              <a:spLocks/>
            </p:cNvSpPr>
            <p:nvPr/>
          </p:nvSpPr>
          <p:spPr bwMode="auto">
            <a:xfrm rot="-5400000">
              <a:off x="1016" y="616"/>
              <a:ext cx="144" cy="616"/>
            </a:xfrm>
            <a:prstGeom prst="leftBrace">
              <a:avLst>
                <a:gd name="adj1" fmla="val 3564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7996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56"/>
              <a:ext cx="765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7997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8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7998" name="Rectangle 46"/>
          <p:cNvSpPr>
            <a:spLocks noChangeArrowheads="1"/>
          </p:cNvSpPr>
          <p:nvPr/>
        </p:nvSpPr>
        <p:spPr bwMode="auto">
          <a:xfrm>
            <a:off x="6343650" y="4597400"/>
            <a:ext cx="1462088" cy="4206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9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00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5" name="Rectangle 13"/>
          <p:cNvSpPr>
            <a:spLocks noChangeArrowheads="1"/>
          </p:cNvSpPr>
          <p:nvPr/>
        </p:nvSpPr>
        <p:spPr bwMode="auto">
          <a:xfrm>
            <a:off x="6307138" y="5657850"/>
            <a:ext cx="503237" cy="2190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6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6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6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9" grpId="0" animBg="1"/>
      <p:bldP spid="637970" grpId="0" animBg="1"/>
      <p:bldP spid="637971" grpId="0" animBg="1"/>
      <p:bldP spid="637972" grpId="0" animBg="1"/>
      <p:bldP spid="637973" grpId="0" animBg="1"/>
      <p:bldP spid="637973" grpId="1" animBg="1"/>
      <p:bldP spid="637974" grpId="0" animBg="1"/>
      <p:bldP spid="637974" grpId="1" animBg="1"/>
      <p:bldP spid="637975" grpId="0" animBg="1"/>
      <p:bldP spid="637975" grpId="1" animBg="1"/>
      <p:bldP spid="637976" grpId="0" animBg="1"/>
      <p:bldP spid="637976" grpId="1" animBg="1"/>
      <p:bldP spid="637977" grpId="0" animBg="1"/>
      <p:bldP spid="637977" grpId="1" animBg="1"/>
      <p:bldP spid="637982" grpId="0" animBg="1"/>
      <p:bldP spid="637998" grpId="0" animBg="1"/>
      <p:bldP spid="637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C61-5AEE-4897-AFB3-DC4A360FD0A4}" type="slidenum">
              <a:rPr lang="en-US"/>
              <a:pPr/>
              <a:t>3</a:t>
            </a:fld>
            <a:endParaRPr lang="en-US"/>
          </a:p>
        </p:txBody>
      </p:sp>
      <p:pic>
        <p:nvPicPr>
          <p:cNvPr id="562219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19213"/>
            <a:ext cx="723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2220" name="Group 44"/>
          <p:cNvGrpSpPr>
            <a:grpSpLocks/>
          </p:cNvGrpSpPr>
          <p:nvPr/>
        </p:nvGrpSpPr>
        <p:grpSpPr bwMode="auto">
          <a:xfrm>
            <a:off x="5638800" y="5026025"/>
            <a:ext cx="1571625" cy="430213"/>
            <a:chOff x="3552" y="3166"/>
            <a:chExt cx="990" cy="271"/>
          </a:xfrm>
        </p:grpSpPr>
        <p:pic>
          <p:nvPicPr>
            <p:cNvPr id="562221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3210"/>
              <a:ext cx="9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2222" name="Rectangle 46"/>
            <p:cNvSpPr>
              <a:spLocks noChangeArrowheads="1"/>
            </p:cNvSpPr>
            <p:nvPr/>
          </p:nvSpPr>
          <p:spPr bwMode="auto">
            <a:xfrm>
              <a:off x="3552" y="3166"/>
              <a:ext cx="990" cy="2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2223" name="Rectangle 47"/>
          <p:cNvSpPr>
            <a:spLocks noChangeArrowheads="1"/>
          </p:cNvSpPr>
          <p:nvPr/>
        </p:nvSpPr>
        <p:spPr bwMode="auto">
          <a:xfrm>
            <a:off x="876300" y="1254125"/>
            <a:ext cx="6416675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2224" name="Group 48"/>
          <p:cNvGrpSpPr>
            <a:grpSpLocks/>
          </p:cNvGrpSpPr>
          <p:nvPr/>
        </p:nvGrpSpPr>
        <p:grpSpPr bwMode="auto">
          <a:xfrm>
            <a:off x="5410200" y="2286000"/>
            <a:ext cx="2133600" cy="838200"/>
            <a:chOff x="3408" y="1440"/>
            <a:chExt cx="1344" cy="528"/>
          </a:xfrm>
        </p:grpSpPr>
        <p:sp>
          <p:nvSpPr>
            <p:cNvPr id="562225" name="Rectangle 49"/>
            <p:cNvSpPr>
              <a:spLocks noChangeArrowheads="1"/>
            </p:cNvSpPr>
            <p:nvPr/>
          </p:nvSpPr>
          <p:spPr bwMode="auto">
            <a:xfrm>
              <a:off x="3408" y="1440"/>
              <a:ext cx="1344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2226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699"/>
              <a:ext cx="127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27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488"/>
              <a:ext cx="96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2228" name="Rectangle 52"/>
            <p:cNvSpPr>
              <a:spLocks noChangeArrowheads="1"/>
            </p:cNvSpPr>
            <p:nvPr/>
          </p:nvSpPr>
          <p:spPr bwMode="auto">
            <a:xfrm>
              <a:off x="3437" y="1698"/>
              <a:ext cx="282" cy="213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6220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6218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0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38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7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9175"/>
            <a:ext cx="1793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7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2643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815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860425"/>
            <a:ext cx="2116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184" name="Line 8"/>
          <p:cNvSpPr>
            <a:spLocks noChangeShapeType="1"/>
          </p:cNvSpPr>
          <p:nvPr/>
        </p:nvSpPr>
        <p:spPr bwMode="auto">
          <a:xfrm>
            <a:off x="0" y="5695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8" name="Rectangle 12"/>
          <p:cNvSpPr>
            <a:spLocks noChangeArrowheads="1"/>
          </p:cNvSpPr>
          <p:nvPr/>
        </p:nvSpPr>
        <p:spPr bwMode="auto">
          <a:xfrm>
            <a:off x="7315200" y="609600"/>
            <a:ext cx="16764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217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5867400"/>
            <a:ext cx="3081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8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361113"/>
            <a:ext cx="4195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189" name="Line 13"/>
          <p:cNvSpPr>
            <a:spLocks noChangeShapeType="1"/>
          </p:cNvSpPr>
          <p:nvPr/>
        </p:nvSpPr>
        <p:spPr bwMode="auto">
          <a:xfrm flipH="1">
            <a:off x="5791200" y="7620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90" name="Line 14"/>
          <p:cNvSpPr>
            <a:spLocks noChangeShapeType="1"/>
          </p:cNvSpPr>
          <p:nvPr/>
        </p:nvSpPr>
        <p:spPr bwMode="auto">
          <a:xfrm>
            <a:off x="5791200" y="752475"/>
            <a:ext cx="0" cy="493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41675"/>
            <a:ext cx="558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41350"/>
            <a:ext cx="1550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2225"/>
            <a:ext cx="307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21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60425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3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0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208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2231" name="Group 55"/>
          <p:cNvGrpSpPr>
            <a:grpSpLocks/>
          </p:cNvGrpSpPr>
          <p:nvPr/>
        </p:nvGrpSpPr>
        <p:grpSpPr bwMode="auto">
          <a:xfrm>
            <a:off x="3948113" y="5857875"/>
            <a:ext cx="1333500" cy="814388"/>
            <a:chOff x="2487" y="3690"/>
            <a:chExt cx="840" cy="513"/>
          </a:xfrm>
        </p:grpSpPr>
        <p:sp>
          <p:nvSpPr>
            <p:cNvPr id="562229" name="Rectangle 53"/>
            <p:cNvSpPr>
              <a:spLocks noChangeArrowheads="1"/>
            </p:cNvSpPr>
            <p:nvPr/>
          </p:nvSpPr>
          <p:spPr bwMode="auto">
            <a:xfrm>
              <a:off x="2487" y="3690"/>
              <a:ext cx="155" cy="202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30" name="Rectangle 54"/>
            <p:cNvSpPr>
              <a:spLocks noChangeArrowheads="1"/>
            </p:cNvSpPr>
            <p:nvPr/>
          </p:nvSpPr>
          <p:spPr bwMode="auto">
            <a:xfrm>
              <a:off x="3195" y="3996"/>
              <a:ext cx="132" cy="207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A68F-9908-47D4-B20C-90FB54576339}" type="slidenum">
              <a:rPr lang="en-US"/>
              <a:pPr/>
              <a:t>30</a:t>
            </a:fld>
            <a:endParaRPr lang="en-US"/>
          </a:p>
        </p:txBody>
      </p:sp>
      <p:pic>
        <p:nvPicPr>
          <p:cNvPr id="63901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49938"/>
            <a:ext cx="57594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9014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675313"/>
            <a:ext cx="457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901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6925"/>
            <a:ext cx="1212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9012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67400"/>
            <a:ext cx="1882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7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76200"/>
            <a:ext cx="32654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79" name="Line 3"/>
          <p:cNvSpPr>
            <a:spLocks noChangeShapeType="1"/>
          </p:cNvSpPr>
          <p:nvPr/>
        </p:nvSpPr>
        <p:spPr bwMode="auto">
          <a:xfrm>
            <a:off x="0" y="5476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98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09600"/>
            <a:ext cx="81153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81" name="Line 5"/>
          <p:cNvSpPr>
            <a:spLocks noChangeShapeType="1"/>
          </p:cNvSpPr>
          <p:nvPr/>
        </p:nvSpPr>
        <p:spPr bwMode="auto">
          <a:xfrm flipH="1">
            <a:off x="5943600" y="712788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982" name="Line 6"/>
          <p:cNvSpPr>
            <a:spLocks noChangeShapeType="1"/>
          </p:cNvSpPr>
          <p:nvPr/>
        </p:nvSpPr>
        <p:spPr bwMode="auto">
          <a:xfrm flipH="1">
            <a:off x="8382000" y="6858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89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371600"/>
            <a:ext cx="27559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8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76513"/>
            <a:ext cx="2371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8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6425"/>
            <a:ext cx="26082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6443663" y="2559050"/>
            <a:ext cx="2667000" cy="10699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9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19525"/>
            <a:ext cx="6056313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347913"/>
            <a:ext cx="5019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11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2525"/>
            <a:ext cx="20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0138"/>
            <a:ext cx="395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9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6050"/>
            <a:ext cx="7683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97" name="Line 21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>
            <a:off x="0" y="3463925"/>
            <a:ext cx="6426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8999" name="Group 23"/>
          <p:cNvGrpSpPr>
            <a:grpSpLocks/>
          </p:cNvGrpSpPr>
          <p:nvPr/>
        </p:nvGrpSpPr>
        <p:grpSpPr bwMode="auto">
          <a:xfrm>
            <a:off x="7666038" y="4648200"/>
            <a:ext cx="1404937" cy="623888"/>
            <a:chOff x="4829" y="2928"/>
            <a:chExt cx="885" cy="393"/>
          </a:xfrm>
        </p:grpSpPr>
        <p:pic>
          <p:nvPicPr>
            <p:cNvPr id="63900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20"/>
              <a:ext cx="86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9001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" y="2928"/>
              <a:ext cx="87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9002" name="Group 26"/>
          <p:cNvGrpSpPr>
            <a:grpSpLocks/>
          </p:cNvGrpSpPr>
          <p:nvPr/>
        </p:nvGrpSpPr>
        <p:grpSpPr bwMode="auto">
          <a:xfrm>
            <a:off x="6894513" y="4089400"/>
            <a:ext cx="1962150" cy="1339850"/>
            <a:chOff x="4343" y="2576"/>
            <a:chExt cx="1236" cy="844"/>
          </a:xfrm>
        </p:grpSpPr>
        <p:pic>
          <p:nvPicPr>
            <p:cNvPr id="63900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576"/>
              <a:ext cx="123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9004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42" y="3028"/>
              <a:ext cx="6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900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226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9006" name="Group 30"/>
          <p:cNvGrpSpPr>
            <a:grpSpLocks/>
          </p:cNvGrpSpPr>
          <p:nvPr/>
        </p:nvGrpSpPr>
        <p:grpSpPr bwMode="auto">
          <a:xfrm>
            <a:off x="7348538" y="4094163"/>
            <a:ext cx="1435100" cy="533400"/>
            <a:chOff x="4629" y="2579"/>
            <a:chExt cx="904" cy="336"/>
          </a:xfrm>
        </p:grpSpPr>
        <p:sp>
          <p:nvSpPr>
            <p:cNvPr id="639007" name="Line 31"/>
            <p:cNvSpPr>
              <a:spLocks noChangeShapeType="1"/>
            </p:cNvSpPr>
            <p:nvPr/>
          </p:nvSpPr>
          <p:spPr bwMode="auto">
            <a:xfrm>
              <a:off x="4629" y="2579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8" name="Line 32"/>
            <p:cNvSpPr>
              <a:spLocks noChangeShapeType="1"/>
            </p:cNvSpPr>
            <p:nvPr/>
          </p:nvSpPr>
          <p:spPr bwMode="auto">
            <a:xfrm>
              <a:off x="5533" y="2579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900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0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animBg="1"/>
      <p:bldP spid="638981" grpId="0" animBg="1"/>
      <p:bldP spid="638981" grpId="1" animBg="1"/>
      <p:bldP spid="638982" grpId="0" animBg="1"/>
      <p:bldP spid="638982" grpId="1" animBg="1"/>
      <p:bldP spid="638997" grpId="0" animBg="1"/>
      <p:bldP spid="6389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FEBF-FAE6-4627-A8F8-26E6CBD680AB}" type="slidenum">
              <a:rPr lang="en-US"/>
              <a:pPr/>
              <a:t>31</a:t>
            </a:fld>
            <a:endParaRPr lang="en-US"/>
          </a:p>
        </p:txBody>
      </p:sp>
      <p:pic>
        <p:nvPicPr>
          <p:cNvPr id="6400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347913"/>
            <a:ext cx="5019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0575"/>
            <a:ext cx="1212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67400"/>
            <a:ext cx="1882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49938"/>
            <a:ext cx="57594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226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11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0008" name="Group 8"/>
          <p:cNvGrpSpPr>
            <a:grpSpLocks/>
          </p:cNvGrpSpPr>
          <p:nvPr/>
        </p:nvGrpSpPr>
        <p:grpSpPr bwMode="auto">
          <a:xfrm>
            <a:off x="304800" y="3810000"/>
            <a:ext cx="1749425" cy="1279525"/>
            <a:chOff x="192" y="2400"/>
            <a:chExt cx="1102" cy="806"/>
          </a:xfrm>
        </p:grpSpPr>
        <p:pic>
          <p:nvPicPr>
            <p:cNvPr id="640009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0010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2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0011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66"/>
              <a:ext cx="59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0012" name="AutoShape 12"/>
            <p:cNvSpPr>
              <a:spLocks/>
            </p:cNvSpPr>
            <p:nvPr/>
          </p:nvSpPr>
          <p:spPr bwMode="auto">
            <a:xfrm>
              <a:off x="864" y="2400"/>
              <a:ext cx="144" cy="806"/>
            </a:xfrm>
            <a:prstGeom prst="rightBrace">
              <a:avLst>
                <a:gd name="adj1" fmla="val 4664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0013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737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001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1263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051425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1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9530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17" name="Rectangle 17"/>
          <p:cNvSpPr>
            <a:spLocks noChangeArrowheads="1"/>
          </p:cNvSpPr>
          <p:nvPr/>
        </p:nvSpPr>
        <p:spPr bwMode="auto">
          <a:xfrm>
            <a:off x="1717675" y="4908550"/>
            <a:ext cx="5475288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76200"/>
            <a:ext cx="32654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76513"/>
            <a:ext cx="2371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6425"/>
            <a:ext cx="26082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21" name="Rectangle 21"/>
          <p:cNvSpPr>
            <a:spLocks noChangeArrowheads="1"/>
          </p:cNvSpPr>
          <p:nvPr/>
        </p:nvSpPr>
        <p:spPr bwMode="auto">
          <a:xfrm>
            <a:off x="6443663" y="2559050"/>
            <a:ext cx="2667000" cy="10699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002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57663"/>
            <a:ext cx="60960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2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960688"/>
            <a:ext cx="17922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25" name="Line 25"/>
          <p:cNvSpPr>
            <a:spLocks noChangeShapeType="1"/>
          </p:cNvSpPr>
          <p:nvPr/>
        </p:nvSpPr>
        <p:spPr bwMode="auto">
          <a:xfrm>
            <a:off x="1589088" y="6248400"/>
            <a:ext cx="15541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0026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2525"/>
            <a:ext cx="20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2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0138"/>
            <a:ext cx="395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28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6050"/>
            <a:ext cx="7683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29" name="Line 29"/>
          <p:cNvSpPr>
            <a:spLocks noChangeShapeType="1"/>
          </p:cNvSpPr>
          <p:nvPr/>
        </p:nvSpPr>
        <p:spPr bwMode="auto">
          <a:xfrm>
            <a:off x="0" y="5476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30" name="Line 30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31" name="Line 31"/>
          <p:cNvSpPr>
            <a:spLocks noChangeShapeType="1"/>
          </p:cNvSpPr>
          <p:nvPr/>
        </p:nvSpPr>
        <p:spPr bwMode="auto">
          <a:xfrm>
            <a:off x="0" y="3463925"/>
            <a:ext cx="6426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003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09600"/>
            <a:ext cx="81153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33" name="Line 33"/>
          <p:cNvSpPr>
            <a:spLocks noChangeShapeType="1"/>
          </p:cNvSpPr>
          <p:nvPr/>
        </p:nvSpPr>
        <p:spPr bwMode="auto">
          <a:xfrm flipH="1">
            <a:off x="5943600" y="712788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382000" y="6858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0035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371600"/>
            <a:ext cx="27559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36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5052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37" name="Picture 3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51438"/>
            <a:ext cx="91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38" name="Line 38"/>
          <p:cNvSpPr>
            <a:spLocks noChangeShapeType="1"/>
          </p:cNvSpPr>
          <p:nvPr/>
        </p:nvSpPr>
        <p:spPr bwMode="auto">
          <a:xfrm>
            <a:off x="2743200" y="2590800"/>
            <a:ext cx="914400" cy="1752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39" name="Line 39"/>
          <p:cNvSpPr>
            <a:spLocks noChangeShapeType="1"/>
          </p:cNvSpPr>
          <p:nvPr/>
        </p:nvSpPr>
        <p:spPr bwMode="auto">
          <a:xfrm>
            <a:off x="3352800" y="3200400"/>
            <a:ext cx="3733800" cy="1219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40" name="Line 40"/>
          <p:cNvSpPr>
            <a:spLocks noChangeShapeType="1"/>
          </p:cNvSpPr>
          <p:nvPr/>
        </p:nvSpPr>
        <p:spPr bwMode="auto">
          <a:xfrm>
            <a:off x="5638800" y="3390900"/>
            <a:ext cx="533400" cy="838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41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042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4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4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7" grpId="0" animBg="1"/>
      <p:bldP spid="640025" grpId="0" animBg="1"/>
      <p:bldP spid="640038" grpId="0" animBg="1"/>
      <p:bldP spid="640038" grpId="1" animBg="1"/>
      <p:bldP spid="640039" grpId="0" animBg="1"/>
      <p:bldP spid="640039" grpId="1" animBg="1"/>
      <p:bldP spid="640040" grpId="0" animBg="1"/>
      <p:bldP spid="64004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B405-B67D-4EF5-91E8-1DAE4BA4FBC6}" type="slidenum">
              <a:rPr lang="en-US"/>
              <a:pPr/>
              <a:t>32</a:t>
            </a:fld>
            <a:endParaRPr lang="en-US"/>
          </a:p>
        </p:txBody>
      </p:sp>
      <p:pic>
        <p:nvPicPr>
          <p:cNvPr id="641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942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8525"/>
            <a:ext cx="942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29" name="AutoShape 5"/>
          <p:cNvSpPr>
            <a:spLocks/>
          </p:cNvSpPr>
          <p:nvPr/>
        </p:nvSpPr>
        <p:spPr bwMode="auto">
          <a:xfrm>
            <a:off x="1371600" y="3810000"/>
            <a:ext cx="228600" cy="1279525"/>
          </a:xfrm>
          <a:prstGeom prst="rightBrace">
            <a:avLst>
              <a:gd name="adj1" fmla="val 466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4988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1263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67400"/>
            <a:ext cx="1882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49938"/>
            <a:ext cx="57594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5052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151438"/>
            <a:ext cx="91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051425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9530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38" name="Rectangle 14"/>
          <p:cNvSpPr>
            <a:spLocks noChangeArrowheads="1"/>
          </p:cNvSpPr>
          <p:nvPr/>
        </p:nvSpPr>
        <p:spPr bwMode="auto">
          <a:xfrm>
            <a:off x="1717675" y="4908550"/>
            <a:ext cx="5475288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3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36988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39624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76513"/>
            <a:ext cx="28876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95650"/>
            <a:ext cx="27162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76513"/>
            <a:ext cx="2371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4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6425"/>
            <a:ext cx="26082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45" name="Rectangle 21"/>
          <p:cNvSpPr>
            <a:spLocks noChangeArrowheads="1"/>
          </p:cNvSpPr>
          <p:nvPr/>
        </p:nvSpPr>
        <p:spPr bwMode="auto">
          <a:xfrm>
            <a:off x="6443663" y="2559050"/>
            <a:ext cx="2667000" cy="10699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4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7179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7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0575"/>
            <a:ext cx="1212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8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656263"/>
            <a:ext cx="457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49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57663"/>
            <a:ext cx="60960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50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4166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51" name="Line 27"/>
          <p:cNvSpPr>
            <a:spLocks noChangeShapeType="1"/>
          </p:cNvSpPr>
          <p:nvPr/>
        </p:nvSpPr>
        <p:spPr bwMode="auto">
          <a:xfrm flipH="1" flipV="1">
            <a:off x="912813" y="455613"/>
            <a:ext cx="1981200" cy="38846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2" name="Line 28"/>
          <p:cNvSpPr>
            <a:spLocks noChangeShapeType="1"/>
          </p:cNvSpPr>
          <p:nvPr/>
        </p:nvSpPr>
        <p:spPr bwMode="auto">
          <a:xfrm flipH="1" flipV="1">
            <a:off x="5584825" y="457200"/>
            <a:ext cx="1752600" cy="3884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3" name="Line 29"/>
          <p:cNvSpPr>
            <a:spLocks noChangeShapeType="1"/>
          </p:cNvSpPr>
          <p:nvPr/>
        </p:nvSpPr>
        <p:spPr bwMode="auto">
          <a:xfrm flipH="1" flipV="1">
            <a:off x="2667000" y="455613"/>
            <a:ext cx="1946275" cy="3894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4" name="Line 30"/>
          <p:cNvSpPr>
            <a:spLocks noChangeShapeType="1"/>
          </p:cNvSpPr>
          <p:nvPr/>
        </p:nvSpPr>
        <p:spPr bwMode="auto">
          <a:xfrm flipH="1" flipV="1">
            <a:off x="6351588" y="465138"/>
            <a:ext cx="1719262" cy="3884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5" name="Line 31"/>
          <p:cNvSpPr>
            <a:spLocks noChangeShapeType="1"/>
          </p:cNvSpPr>
          <p:nvPr/>
        </p:nvSpPr>
        <p:spPr bwMode="auto">
          <a:xfrm flipH="1" flipV="1">
            <a:off x="5154613" y="438150"/>
            <a:ext cx="1855787" cy="38020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6" name="Line 32"/>
          <p:cNvSpPr>
            <a:spLocks noChangeShapeType="1"/>
          </p:cNvSpPr>
          <p:nvPr/>
        </p:nvSpPr>
        <p:spPr bwMode="auto">
          <a:xfrm>
            <a:off x="6251575" y="492125"/>
            <a:ext cx="1460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7" name="Line 33"/>
          <p:cNvSpPr>
            <a:spLocks noChangeShapeType="1"/>
          </p:cNvSpPr>
          <p:nvPr/>
        </p:nvSpPr>
        <p:spPr bwMode="auto">
          <a:xfrm>
            <a:off x="5438775" y="492125"/>
            <a:ext cx="1460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8" name="Line 34"/>
          <p:cNvSpPr>
            <a:spLocks noChangeShapeType="1"/>
          </p:cNvSpPr>
          <p:nvPr/>
        </p:nvSpPr>
        <p:spPr bwMode="auto">
          <a:xfrm>
            <a:off x="5446713" y="1104900"/>
            <a:ext cx="1460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9" name="Rectangle 35"/>
          <p:cNvSpPr>
            <a:spLocks noChangeArrowheads="1"/>
          </p:cNvSpPr>
          <p:nvPr/>
        </p:nvSpPr>
        <p:spPr bwMode="auto">
          <a:xfrm>
            <a:off x="5334000" y="749300"/>
            <a:ext cx="374650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1060" name="Group 36"/>
          <p:cNvGrpSpPr>
            <a:grpSpLocks/>
          </p:cNvGrpSpPr>
          <p:nvPr/>
        </p:nvGrpSpPr>
        <p:grpSpPr bwMode="auto">
          <a:xfrm>
            <a:off x="7677150" y="200025"/>
            <a:ext cx="1160463" cy="731838"/>
            <a:chOff x="4836" y="126"/>
            <a:chExt cx="731" cy="461"/>
          </a:xfrm>
        </p:grpSpPr>
        <p:pic>
          <p:nvPicPr>
            <p:cNvPr id="641061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" y="384"/>
              <a:ext cx="60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1062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44"/>
              <a:ext cx="69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1063" name="Rectangle 39"/>
            <p:cNvSpPr>
              <a:spLocks noChangeArrowheads="1"/>
            </p:cNvSpPr>
            <p:nvPr/>
          </p:nvSpPr>
          <p:spPr bwMode="auto">
            <a:xfrm>
              <a:off x="4836" y="126"/>
              <a:ext cx="731" cy="461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1064" name="Rectangle 40"/>
          <p:cNvSpPr>
            <a:spLocks noChangeArrowheads="1"/>
          </p:cNvSpPr>
          <p:nvPr/>
        </p:nvSpPr>
        <p:spPr bwMode="auto">
          <a:xfrm>
            <a:off x="5310188" y="1352550"/>
            <a:ext cx="530225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5" name="Rectangle 41"/>
          <p:cNvSpPr>
            <a:spLocks noChangeArrowheads="1"/>
          </p:cNvSpPr>
          <p:nvPr/>
        </p:nvSpPr>
        <p:spPr bwMode="auto">
          <a:xfrm>
            <a:off x="4313238" y="1343025"/>
            <a:ext cx="1527175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6" name="Rectangle 42"/>
          <p:cNvSpPr>
            <a:spLocks noChangeArrowheads="1"/>
          </p:cNvSpPr>
          <p:nvPr/>
        </p:nvSpPr>
        <p:spPr bwMode="auto">
          <a:xfrm>
            <a:off x="4313238" y="1946275"/>
            <a:ext cx="1792287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7" name="Line 43"/>
          <p:cNvSpPr>
            <a:spLocks noChangeShapeType="1"/>
          </p:cNvSpPr>
          <p:nvPr/>
        </p:nvSpPr>
        <p:spPr bwMode="auto">
          <a:xfrm>
            <a:off x="3765550" y="2486025"/>
            <a:ext cx="5397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8" name="Line 44"/>
          <p:cNvSpPr>
            <a:spLocks noChangeShapeType="1"/>
          </p:cNvSpPr>
          <p:nvPr/>
        </p:nvSpPr>
        <p:spPr bwMode="auto">
          <a:xfrm>
            <a:off x="4687888" y="2339975"/>
            <a:ext cx="9509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9" name="Line 45"/>
          <p:cNvSpPr>
            <a:spLocks noChangeShapeType="1"/>
          </p:cNvSpPr>
          <p:nvPr/>
        </p:nvSpPr>
        <p:spPr bwMode="auto">
          <a:xfrm>
            <a:off x="3756025" y="3006725"/>
            <a:ext cx="3937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0" name="Line 46"/>
          <p:cNvSpPr>
            <a:spLocks noChangeShapeType="1"/>
          </p:cNvSpPr>
          <p:nvPr/>
        </p:nvSpPr>
        <p:spPr bwMode="auto">
          <a:xfrm>
            <a:off x="4359275" y="2878138"/>
            <a:ext cx="3206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1" name="Rectangle 47"/>
          <p:cNvSpPr>
            <a:spLocks noChangeArrowheads="1"/>
          </p:cNvSpPr>
          <p:nvPr/>
        </p:nvSpPr>
        <p:spPr bwMode="auto">
          <a:xfrm>
            <a:off x="3733800" y="2568575"/>
            <a:ext cx="1289050" cy="4206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72" name="Line 48"/>
          <p:cNvSpPr>
            <a:spLocks noChangeShapeType="1"/>
          </p:cNvSpPr>
          <p:nvPr/>
        </p:nvSpPr>
        <p:spPr bwMode="auto">
          <a:xfrm>
            <a:off x="5029200" y="2987675"/>
            <a:ext cx="1447800" cy="438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3" name="Line 49"/>
          <p:cNvSpPr>
            <a:spLocks noChangeShapeType="1"/>
          </p:cNvSpPr>
          <p:nvPr/>
        </p:nvSpPr>
        <p:spPr bwMode="auto">
          <a:xfrm flipH="1" flipV="1">
            <a:off x="1828800" y="533400"/>
            <a:ext cx="2971800" cy="533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4" name="Line 50"/>
          <p:cNvSpPr>
            <a:spLocks noChangeShapeType="1"/>
          </p:cNvSpPr>
          <p:nvPr/>
        </p:nvSpPr>
        <p:spPr bwMode="auto">
          <a:xfrm>
            <a:off x="4724400" y="3657600"/>
            <a:ext cx="28194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6" name="Rectangle 52"/>
          <p:cNvSpPr>
            <a:spLocks noChangeArrowheads="1"/>
          </p:cNvSpPr>
          <p:nvPr/>
        </p:nvSpPr>
        <p:spPr bwMode="auto">
          <a:xfrm>
            <a:off x="3957638" y="3262313"/>
            <a:ext cx="776287" cy="411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77" name="Line 53"/>
          <p:cNvSpPr>
            <a:spLocks noChangeShapeType="1"/>
          </p:cNvSpPr>
          <p:nvPr/>
        </p:nvSpPr>
        <p:spPr bwMode="auto">
          <a:xfrm>
            <a:off x="6470650" y="3024188"/>
            <a:ext cx="3937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1078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152775"/>
            <a:ext cx="1444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79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3048000"/>
            <a:ext cx="1444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80" name="Line 56"/>
          <p:cNvSpPr>
            <a:spLocks noChangeShapeType="1"/>
          </p:cNvSpPr>
          <p:nvPr/>
        </p:nvSpPr>
        <p:spPr bwMode="auto">
          <a:xfrm flipV="1">
            <a:off x="2695575" y="1905000"/>
            <a:ext cx="4924425" cy="403383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81" name="Line 57"/>
          <p:cNvSpPr>
            <a:spLocks noChangeShapeType="1"/>
          </p:cNvSpPr>
          <p:nvPr/>
        </p:nvSpPr>
        <p:spPr bwMode="auto">
          <a:xfrm flipV="1">
            <a:off x="7620000" y="15240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82" name="Line 58"/>
          <p:cNvSpPr>
            <a:spLocks noChangeShapeType="1"/>
          </p:cNvSpPr>
          <p:nvPr/>
        </p:nvSpPr>
        <p:spPr bwMode="auto">
          <a:xfrm flipH="1" flipV="1">
            <a:off x="6248400" y="1066800"/>
            <a:ext cx="1371600" cy="457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83" name="Rectangle 59"/>
          <p:cNvSpPr>
            <a:spLocks noChangeArrowheads="1"/>
          </p:cNvSpPr>
          <p:nvPr/>
        </p:nvSpPr>
        <p:spPr bwMode="auto">
          <a:xfrm>
            <a:off x="6022975" y="749300"/>
            <a:ext cx="1069975" cy="447675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4" name="Rectangle 60"/>
          <p:cNvSpPr>
            <a:spLocks noChangeArrowheads="1"/>
          </p:cNvSpPr>
          <p:nvPr/>
        </p:nvSpPr>
        <p:spPr bwMode="auto">
          <a:xfrm>
            <a:off x="6059488" y="1462088"/>
            <a:ext cx="858837" cy="31115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5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6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90" name="Rectangle 66"/>
          <p:cNvSpPr>
            <a:spLocks noChangeArrowheads="1"/>
          </p:cNvSpPr>
          <p:nvPr/>
        </p:nvSpPr>
        <p:spPr bwMode="auto">
          <a:xfrm>
            <a:off x="6307138" y="5638800"/>
            <a:ext cx="503237" cy="2190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6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6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6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6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9" dur="500"/>
                                        <p:tgtEl>
                                          <p:spTgt spid="64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64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4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4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51" grpId="0" animBg="1"/>
      <p:bldP spid="641051" grpId="1" animBg="1"/>
      <p:bldP spid="641052" grpId="0" animBg="1"/>
      <p:bldP spid="641052" grpId="1" animBg="1"/>
      <p:bldP spid="641053" grpId="0" animBg="1"/>
      <p:bldP spid="641053" grpId="1" animBg="1"/>
      <p:bldP spid="641054" grpId="0" animBg="1"/>
      <p:bldP spid="641054" grpId="1" animBg="1"/>
      <p:bldP spid="641055" grpId="0" animBg="1"/>
      <p:bldP spid="641055" grpId="1" animBg="1"/>
      <p:bldP spid="641056" grpId="0" animBg="1"/>
      <p:bldP spid="641056" grpId="1" animBg="1"/>
      <p:bldP spid="641057" grpId="0" animBg="1"/>
      <p:bldP spid="641057" grpId="1" animBg="1"/>
      <p:bldP spid="641058" grpId="0" animBg="1"/>
      <p:bldP spid="641058" grpId="1" animBg="1"/>
      <p:bldP spid="641059" grpId="0" animBg="1"/>
      <p:bldP spid="641059" grpId="1" animBg="1"/>
      <p:bldP spid="641064" grpId="0" animBg="1"/>
      <p:bldP spid="641064" grpId="1" animBg="1"/>
      <p:bldP spid="641065" grpId="0" animBg="1"/>
      <p:bldP spid="641065" grpId="1" animBg="1"/>
      <p:bldP spid="641066" grpId="0" animBg="1"/>
      <p:bldP spid="641066" grpId="1" animBg="1"/>
      <p:bldP spid="641067" grpId="0" animBg="1"/>
      <p:bldP spid="641067" grpId="1" animBg="1"/>
      <p:bldP spid="641068" grpId="0" animBg="1"/>
      <p:bldP spid="641068" grpId="1" animBg="1"/>
      <p:bldP spid="641069" grpId="0" animBg="1"/>
      <p:bldP spid="641069" grpId="1" animBg="1"/>
      <p:bldP spid="641070" grpId="0" animBg="1"/>
      <p:bldP spid="641070" grpId="1" animBg="1"/>
      <p:bldP spid="641071" grpId="0" animBg="1"/>
      <p:bldP spid="641071" grpId="1" animBg="1"/>
      <p:bldP spid="641072" grpId="0" animBg="1"/>
      <p:bldP spid="641072" grpId="1" animBg="1"/>
      <p:bldP spid="641073" grpId="0" animBg="1"/>
      <p:bldP spid="641073" grpId="1" animBg="1"/>
      <p:bldP spid="641074" grpId="0" animBg="1"/>
      <p:bldP spid="641074" grpId="1" animBg="1"/>
      <p:bldP spid="641076" grpId="0" animBg="1"/>
      <p:bldP spid="641076" grpId="1" animBg="1"/>
      <p:bldP spid="641077" grpId="0" animBg="1"/>
      <p:bldP spid="641077" grpId="1" animBg="1"/>
      <p:bldP spid="641080" grpId="0" animBg="1"/>
      <p:bldP spid="641080" grpId="1" animBg="1"/>
      <p:bldP spid="641081" grpId="0" animBg="1"/>
      <p:bldP spid="641081" grpId="1" animBg="1"/>
      <p:bldP spid="641082" grpId="0" animBg="1"/>
      <p:bldP spid="641082" grpId="1" animBg="1"/>
      <p:bldP spid="641083" grpId="0" animBg="1"/>
      <p:bldP spid="641083" grpId="1" animBg="1"/>
      <p:bldP spid="641084" grpId="0" animBg="1"/>
      <p:bldP spid="641084" grpId="1" animBg="1"/>
      <p:bldP spid="641090" grpId="0" animBg="1"/>
      <p:bldP spid="64109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159-F5BD-463B-AAB5-C5DC30694486}" type="slidenum">
              <a:rPr lang="en-US"/>
              <a:pPr/>
              <a:t>33</a:t>
            </a:fld>
            <a:endParaRPr lang="en-US"/>
          </a:p>
        </p:txBody>
      </p:sp>
      <p:pic>
        <p:nvPicPr>
          <p:cNvPr id="16947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624513"/>
            <a:ext cx="90043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4724" name="Line 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47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2775"/>
            <a:ext cx="6496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4726" name="Line 6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28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47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838200"/>
            <a:ext cx="162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76200"/>
            <a:ext cx="521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879475"/>
            <a:ext cx="20399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49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5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57200"/>
            <a:ext cx="5118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838200"/>
            <a:ext cx="2039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211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5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787558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5375"/>
            <a:ext cx="2736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479675"/>
            <a:ext cx="1719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3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574925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5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41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5221288"/>
            <a:ext cx="5667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42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4765675"/>
            <a:ext cx="4211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43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559175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50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27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45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45598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46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038600"/>
            <a:ext cx="19446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474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74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9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9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9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9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724" grpId="0" animBg="1"/>
      <p:bldP spid="1694726" grpId="0" animBg="1"/>
      <p:bldP spid="16947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F626-B458-4488-9642-99D43D2E0EAA}" type="slidenum">
              <a:rPr lang="en-US"/>
              <a:pPr/>
              <a:t>34</a:t>
            </a:fld>
            <a:endParaRPr lang="en-US"/>
          </a:p>
        </p:txBody>
      </p:sp>
      <p:pic>
        <p:nvPicPr>
          <p:cNvPr id="169576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2425"/>
            <a:ext cx="7723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7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2475"/>
            <a:ext cx="4419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81400"/>
            <a:ext cx="434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57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984625"/>
            <a:ext cx="4249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57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4178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5751" name="Group 7"/>
          <p:cNvGrpSpPr>
            <a:grpSpLocks/>
          </p:cNvGrpSpPr>
          <p:nvPr/>
        </p:nvGrpSpPr>
        <p:grpSpPr bwMode="auto">
          <a:xfrm>
            <a:off x="2819400" y="0"/>
            <a:ext cx="6324600" cy="762000"/>
            <a:chOff x="1776" y="0"/>
            <a:chExt cx="3984" cy="480"/>
          </a:xfrm>
        </p:grpSpPr>
        <p:sp>
          <p:nvSpPr>
            <p:cNvPr id="1695752" name="Line 8"/>
            <p:cNvSpPr>
              <a:spLocks noChangeShapeType="1"/>
            </p:cNvSpPr>
            <p:nvPr/>
          </p:nvSpPr>
          <p:spPr bwMode="auto">
            <a:xfrm>
              <a:off x="1785" y="0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5753" name="Line 9"/>
            <p:cNvSpPr>
              <a:spLocks noChangeShapeType="1"/>
            </p:cNvSpPr>
            <p:nvPr/>
          </p:nvSpPr>
          <p:spPr bwMode="auto">
            <a:xfrm>
              <a:off x="1776" y="472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95754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368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5755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8"/>
              <a:ext cx="390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575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624513"/>
            <a:ext cx="90043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5757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576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5375"/>
            <a:ext cx="2736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576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5221288"/>
            <a:ext cx="5667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576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4765675"/>
            <a:ext cx="4211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576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576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65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D244-51F7-433D-BA2E-54A2E6F6B50E}" type="slidenum">
              <a:rPr lang="en-US"/>
              <a:pPr/>
              <a:t>35</a:t>
            </a:fld>
            <a:endParaRPr lang="en-US"/>
          </a:p>
        </p:txBody>
      </p:sp>
      <p:pic>
        <p:nvPicPr>
          <p:cNvPr id="1696794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67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2875"/>
            <a:ext cx="2095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8225"/>
            <a:ext cx="710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7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974975"/>
            <a:ext cx="6345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9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60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67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624513"/>
            <a:ext cx="90043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6775" name="Line 7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679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67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5375"/>
            <a:ext cx="2736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7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5221288"/>
            <a:ext cx="5667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4765675"/>
            <a:ext cx="4211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6796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6263"/>
            <a:ext cx="5251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678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92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6784" name="Line 16"/>
          <p:cNvSpPr>
            <a:spLocks noChangeShapeType="1"/>
          </p:cNvSpPr>
          <p:nvPr/>
        </p:nvSpPr>
        <p:spPr bwMode="auto">
          <a:xfrm flipV="1">
            <a:off x="1654175" y="3225800"/>
            <a:ext cx="1160463" cy="260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96785" name="Group 17"/>
          <p:cNvGrpSpPr>
            <a:grpSpLocks/>
          </p:cNvGrpSpPr>
          <p:nvPr/>
        </p:nvGrpSpPr>
        <p:grpSpPr bwMode="auto">
          <a:xfrm>
            <a:off x="2819400" y="0"/>
            <a:ext cx="6324600" cy="762000"/>
            <a:chOff x="1776" y="0"/>
            <a:chExt cx="3984" cy="480"/>
          </a:xfrm>
        </p:grpSpPr>
        <p:sp>
          <p:nvSpPr>
            <p:cNvPr id="1696786" name="Line 18"/>
            <p:cNvSpPr>
              <a:spLocks noChangeShapeType="1"/>
            </p:cNvSpPr>
            <p:nvPr/>
          </p:nvSpPr>
          <p:spPr bwMode="auto">
            <a:xfrm>
              <a:off x="1785" y="0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6787" name="Line 19"/>
            <p:cNvSpPr>
              <a:spLocks noChangeShapeType="1"/>
            </p:cNvSpPr>
            <p:nvPr/>
          </p:nvSpPr>
          <p:spPr bwMode="auto">
            <a:xfrm>
              <a:off x="1776" y="472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96788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368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6789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8"/>
              <a:ext cx="390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67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679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69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F835-1E27-45F6-B721-B0B06B7FE299}" type="slidenum">
              <a:rPr lang="en-US"/>
              <a:pPr/>
              <a:t>36</a:t>
            </a:fld>
            <a:endParaRPr lang="en-US"/>
          </a:p>
        </p:txBody>
      </p:sp>
      <p:pic>
        <p:nvPicPr>
          <p:cNvPr id="19322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2875"/>
            <a:ext cx="2095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8225"/>
            <a:ext cx="7100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974975"/>
            <a:ext cx="6345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60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2296" name="Line 8"/>
          <p:cNvSpPr>
            <a:spLocks noChangeShapeType="1"/>
          </p:cNvSpPr>
          <p:nvPr/>
        </p:nvSpPr>
        <p:spPr bwMode="auto">
          <a:xfrm>
            <a:off x="0" y="4203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230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6263"/>
            <a:ext cx="5251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230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92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2304" name="Group 16"/>
          <p:cNvGrpSpPr>
            <a:grpSpLocks/>
          </p:cNvGrpSpPr>
          <p:nvPr/>
        </p:nvGrpSpPr>
        <p:grpSpPr bwMode="auto">
          <a:xfrm>
            <a:off x="2819400" y="0"/>
            <a:ext cx="6324600" cy="762000"/>
            <a:chOff x="1776" y="0"/>
            <a:chExt cx="3984" cy="480"/>
          </a:xfrm>
        </p:grpSpPr>
        <p:sp>
          <p:nvSpPr>
            <p:cNvPr id="1932305" name="Line 17"/>
            <p:cNvSpPr>
              <a:spLocks noChangeShapeType="1"/>
            </p:cNvSpPr>
            <p:nvPr/>
          </p:nvSpPr>
          <p:spPr bwMode="auto">
            <a:xfrm>
              <a:off x="1785" y="0"/>
              <a:ext cx="0" cy="4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306" name="Line 18"/>
            <p:cNvSpPr>
              <a:spLocks noChangeShapeType="1"/>
            </p:cNvSpPr>
            <p:nvPr/>
          </p:nvSpPr>
          <p:spPr bwMode="auto">
            <a:xfrm>
              <a:off x="1776" y="472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32307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368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2308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8"/>
              <a:ext cx="390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3230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2310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231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524500"/>
            <a:ext cx="509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231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84788"/>
            <a:ext cx="26987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2336" name="Group 48"/>
          <p:cNvGrpSpPr>
            <a:grpSpLocks/>
          </p:cNvGrpSpPr>
          <p:nvPr/>
        </p:nvGrpSpPr>
        <p:grpSpPr bwMode="auto">
          <a:xfrm>
            <a:off x="1971675" y="4648200"/>
            <a:ext cx="6345238" cy="377825"/>
            <a:chOff x="1242" y="2736"/>
            <a:chExt cx="3997" cy="238"/>
          </a:xfrm>
        </p:grpSpPr>
        <p:pic>
          <p:nvPicPr>
            <p:cNvPr id="193231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" y="2736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2321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2736"/>
              <a:ext cx="14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32339" name="Group 51"/>
          <p:cNvGrpSpPr>
            <a:grpSpLocks/>
          </p:cNvGrpSpPr>
          <p:nvPr/>
        </p:nvGrpSpPr>
        <p:grpSpPr bwMode="auto">
          <a:xfrm>
            <a:off x="2757488" y="6019800"/>
            <a:ext cx="3338512" cy="469900"/>
            <a:chOff x="1737" y="3932"/>
            <a:chExt cx="2103" cy="296"/>
          </a:xfrm>
        </p:grpSpPr>
        <p:pic>
          <p:nvPicPr>
            <p:cNvPr id="1932329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" y="3932"/>
              <a:ext cx="2103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2328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4080"/>
              <a:ext cx="133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32340" name="Group 52"/>
          <p:cNvGrpSpPr>
            <a:grpSpLocks/>
          </p:cNvGrpSpPr>
          <p:nvPr/>
        </p:nvGrpSpPr>
        <p:grpSpPr bwMode="auto">
          <a:xfrm>
            <a:off x="2743200" y="3352800"/>
            <a:ext cx="5695950" cy="533400"/>
            <a:chOff x="1728" y="2112"/>
            <a:chExt cx="3588" cy="336"/>
          </a:xfrm>
        </p:grpSpPr>
        <p:pic>
          <p:nvPicPr>
            <p:cNvPr id="1932332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12"/>
              <a:ext cx="207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2333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2281"/>
              <a:ext cx="28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32335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902075"/>
            <a:ext cx="33242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2338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367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63"/>
          <p:cNvGrpSpPr>
            <a:grpSpLocks/>
          </p:cNvGrpSpPr>
          <p:nvPr/>
        </p:nvGrpSpPr>
        <p:grpSpPr bwMode="auto">
          <a:xfrm>
            <a:off x="7162800" y="5334000"/>
            <a:ext cx="914400" cy="914400"/>
            <a:chOff x="4853" y="1680"/>
            <a:chExt cx="576" cy="576"/>
          </a:xfrm>
        </p:grpSpPr>
        <p:sp>
          <p:nvSpPr>
            <p:cNvPr id="32" name="AutoShape 6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6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5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3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3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CB6D-0646-47EF-AA46-20544B9FD553}" type="slidenum">
              <a:rPr lang="en-US"/>
              <a:pPr/>
              <a:t>4</a:t>
            </a:fld>
            <a:endParaRPr lang="en-US"/>
          </a:p>
        </p:txBody>
      </p:sp>
      <p:pic>
        <p:nvPicPr>
          <p:cNvPr id="62364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19213"/>
            <a:ext cx="723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647" name="Group 31"/>
          <p:cNvGrpSpPr>
            <a:grpSpLocks/>
          </p:cNvGrpSpPr>
          <p:nvPr/>
        </p:nvGrpSpPr>
        <p:grpSpPr bwMode="auto">
          <a:xfrm>
            <a:off x="5638800" y="5026025"/>
            <a:ext cx="1571625" cy="430213"/>
            <a:chOff x="3552" y="3166"/>
            <a:chExt cx="990" cy="271"/>
          </a:xfrm>
        </p:grpSpPr>
        <p:pic>
          <p:nvPicPr>
            <p:cNvPr id="623648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3210"/>
              <a:ext cx="9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3649" name="Rectangle 33"/>
            <p:cNvSpPr>
              <a:spLocks noChangeArrowheads="1"/>
            </p:cNvSpPr>
            <p:nvPr/>
          </p:nvSpPr>
          <p:spPr bwMode="auto">
            <a:xfrm>
              <a:off x="3552" y="3166"/>
              <a:ext cx="990" cy="2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650" name="Rectangle 34"/>
          <p:cNvSpPr>
            <a:spLocks noChangeArrowheads="1"/>
          </p:cNvSpPr>
          <p:nvPr/>
        </p:nvSpPr>
        <p:spPr bwMode="auto">
          <a:xfrm>
            <a:off x="876300" y="1254125"/>
            <a:ext cx="6416675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3651" name="Group 35"/>
          <p:cNvGrpSpPr>
            <a:grpSpLocks/>
          </p:cNvGrpSpPr>
          <p:nvPr/>
        </p:nvGrpSpPr>
        <p:grpSpPr bwMode="auto">
          <a:xfrm>
            <a:off x="5410200" y="2286000"/>
            <a:ext cx="2133600" cy="838200"/>
            <a:chOff x="3408" y="1440"/>
            <a:chExt cx="1344" cy="528"/>
          </a:xfrm>
        </p:grpSpPr>
        <p:sp>
          <p:nvSpPr>
            <p:cNvPr id="623652" name="Rectangle 36"/>
            <p:cNvSpPr>
              <a:spLocks noChangeArrowheads="1"/>
            </p:cNvSpPr>
            <p:nvPr/>
          </p:nvSpPr>
          <p:spPr bwMode="auto">
            <a:xfrm>
              <a:off x="3408" y="1440"/>
              <a:ext cx="1344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3653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699"/>
              <a:ext cx="127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654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488"/>
              <a:ext cx="96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3655" name="Rectangle 39"/>
            <p:cNvSpPr>
              <a:spLocks noChangeArrowheads="1"/>
            </p:cNvSpPr>
            <p:nvPr/>
          </p:nvSpPr>
          <p:spPr bwMode="auto">
            <a:xfrm>
              <a:off x="3437" y="1698"/>
              <a:ext cx="282" cy="213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36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6218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1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38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9175"/>
            <a:ext cx="1793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2643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815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860425"/>
            <a:ext cx="2116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25" name="Line 9"/>
          <p:cNvSpPr>
            <a:spLocks noChangeShapeType="1"/>
          </p:cNvSpPr>
          <p:nvPr/>
        </p:nvSpPr>
        <p:spPr bwMode="auto">
          <a:xfrm>
            <a:off x="0" y="5695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2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67400"/>
            <a:ext cx="3382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253163"/>
            <a:ext cx="51022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29" name="Rectangle 13"/>
          <p:cNvSpPr>
            <a:spLocks noChangeArrowheads="1"/>
          </p:cNvSpPr>
          <p:nvPr/>
        </p:nvSpPr>
        <p:spPr bwMode="auto">
          <a:xfrm>
            <a:off x="7315200" y="609600"/>
            <a:ext cx="16764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 flipH="1">
            <a:off x="5791200" y="7620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5791200" y="752475"/>
            <a:ext cx="0" cy="493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3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41675"/>
            <a:ext cx="558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3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41350"/>
            <a:ext cx="1550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3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2225"/>
            <a:ext cx="3078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4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60425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4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4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A489-5C47-4F24-86E4-6F442B2AE001}" type="slidenum">
              <a:rPr lang="en-US"/>
              <a:pPr/>
              <a:t>5</a:t>
            </a:fld>
            <a:endParaRPr lang="en-US"/>
          </a:p>
        </p:txBody>
      </p:sp>
      <p:sp>
        <p:nvSpPr>
          <p:cNvPr id="563234" name="Line 34"/>
          <p:cNvSpPr>
            <a:spLocks noChangeShapeType="1"/>
          </p:cNvSpPr>
          <p:nvPr/>
        </p:nvSpPr>
        <p:spPr bwMode="auto">
          <a:xfrm>
            <a:off x="0" y="5695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35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67400"/>
            <a:ext cx="3382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6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253163"/>
            <a:ext cx="51022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7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2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96863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755650"/>
            <a:ext cx="8370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103438"/>
            <a:ext cx="20018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438"/>
            <a:ext cx="256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87463"/>
            <a:ext cx="4192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233" name="Group 33"/>
          <p:cNvGrpSpPr>
            <a:grpSpLocks/>
          </p:cNvGrpSpPr>
          <p:nvPr/>
        </p:nvGrpSpPr>
        <p:grpSpPr bwMode="auto">
          <a:xfrm>
            <a:off x="4560888" y="1611313"/>
            <a:ext cx="3519487" cy="873125"/>
            <a:chOff x="2873" y="1370"/>
            <a:chExt cx="2217" cy="550"/>
          </a:xfrm>
        </p:grpSpPr>
        <p:sp>
          <p:nvSpPr>
            <p:cNvPr id="563213" name="Rectangle 13"/>
            <p:cNvSpPr>
              <a:spLocks noChangeArrowheads="1"/>
            </p:cNvSpPr>
            <p:nvPr/>
          </p:nvSpPr>
          <p:spPr bwMode="auto">
            <a:xfrm>
              <a:off x="2873" y="1684"/>
              <a:ext cx="2217" cy="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3232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1722"/>
              <a:ext cx="216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214" name="Line 14"/>
            <p:cNvSpPr>
              <a:spLocks noChangeShapeType="1"/>
            </p:cNvSpPr>
            <p:nvPr/>
          </p:nvSpPr>
          <p:spPr bwMode="auto">
            <a:xfrm flipH="1" flipV="1">
              <a:off x="3408" y="1370"/>
              <a:ext cx="528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32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9950"/>
            <a:ext cx="7624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9575"/>
            <a:ext cx="3775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1175"/>
            <a:ext cx="4906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1550"/>
            <a:ext cx="826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19" name="Rectangle 19"/>
          <p:cNvSpPr>
            <a:spLocks noChangeArrowheads="1"/>
          </p:cNvSpPr>
          <p:nvPr/>
        </p:nvSpPr>
        <p:spPr bwMode="auto">
          <a:xfrm>
            <a:off x="1516063" y="4732338"/>
            <a:ext cx="8128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2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5235575"/>
            <a:ext cx="39258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736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7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24" name="Group 24"/>
          <p:cNvGrpSpPr>
            <a:grpSpLocks/>
          </p:cNvGrpSpPr>
          <p:nvPr/>
        </p:nvGrpSpPr>
        <p:grpSpPr bwMode="auto">
          <a:xfrm>
            <a:off x="5791200" y="46038"/>
            <a:ext cx="2438400" cy="636587"/>
            <a:chOff x="3648" y="384"/>
            <a:chExt cx="1536" cy="401"/>
          </a:xfrm>
        </p:grpSpPr>
        <p:sp>
          <p:nvSpPr>
            <p:cNvPr id="563203" name="Rectangle 3"/>
            <p:cNvSpPr>
              <a:spLocks noChangeArrowheads="1"/>
            </p:cNvSpPr>
            <p:nvPr/>
          </p:nvSpPr>
          <p:spPr bwMode="auto">
            <a:xfrm>
              <a:off x="4608" y="384"/>
              <a:ext cx="576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4" name="Line 4"/>
            <p:cNvSpPr>
              <a:spLocks noChangeShapeType="1"/>
            </p:cNvSpPr>
            <p:nvPr/>
          </p:nvSpPr>
          <p:spPr bwMode="auto">
            <a:xfrm flipH="1">
              <a:off x="3648" y="48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05" name="Line 5"/>
            <p:cNvSpPr>
              <a:spLocks noChangeShapeType="1"/>
            </p:cNvSpPr>
            <p:nvPr/>
          </p:nvSpPr>
          <p:spPr bwMode="auto">
            <a:xfrm>
              <a:off x="3648" y="474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3206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404"/>
              <a:ext cx="5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876300" y="690563"/>
            <a:ext cx="5703888" cy="4222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9" grpId="0" animBg="1"/>
      <p:bldP spid="563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4C03-2525-44FA-AC93-7A033B5C660B}" type="slidenum">
              <a:rPr lang="en-US"/>
              <a:pPr/>
              <a:t>6</a:t>
            </a:fld>
            <a:endParaRPr lang="en-US"/>
          </a:p>
        </p:txBody>
      </p:sp>
      <p:sp>
        <p:nvSpPr>
          <p:cNvPr id="621604" name="Line 36"/>
          <p:cNvSpPr>
            <a:spLocks noChangeShapeType="1"/>
          </p:cNvSpPr>
          <p:nvPr/>
        </p:nvSpPr>
        <p:spPr bwMode="auto">
          <a:xfrm>
            <a:off x="2743200" y="371951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05" name="Line 37"/>
          <p:cNvSpPr>
            <a:spLocks noChangeShapeType="1"/>
          </p:cNvSpPr>
          <p:nvPr/>
        </p:nvSpPr>
        <p:spPr bwMode="auto">
          <a:xfrm>
            <a:off x="4572000" y="37115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13" name="Line 45"/>
          <p:cNvSpPr>
            <a:spLocks noChangeShapeType="1"/>
          </p:cNvSpPr>
          <p:nvPr/>
        </p:nvSpPr>
        <p:spPr bwMode="auto">
          <a:xfrm>
            <a:off x="18288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14" name="Line 46"/>
          <p:cNvSpPr>
            <a:spLocks noChangeShapeType="1"/>
          </p:cNvSpPr>
          <p:nvPr/>
        </p:nvSpPr>
        <p:spPr bwMode="auto">
          <a:xfrm>
            <a:off x="36576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4572000" y="9683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8" name="Line 20"/>
          <p:cNvSpPr>
            <a:spLocks noChangeShapeType="1"/>
          </p:cNvSpPr>
          <p:nvPr/>
        </p:nvSpPr>
        <p:spPr bwMode="auto">
          <a:xfrm>
            <a:off x="27432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0" name="Line 2"/>
          <p:cNvSpPr>
            <a:spLocks noChangeShapeType="1"/>
          </p:cNvSpPr>
          <p:nvPr/>
        </p:nvSpPr>
        <p:spPr bwMode="auto">
          <a:xfrm flipV="1">
            <a:off x="914400" y="6858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1" name="Line 3"/>
          <p:cNvSpPr>
            <a:spLocks noChangeShapeType="1"/>
          </p:cNvSpPr>
          <p:nvPr/>
        </p:nvSpPr>
        <p:spPr bwMode="auto">
          <a:xfrm>
            <a:off x="609600" y="18288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2" name="Line 4"/>
          <p:cNvSpPr>
            <a:spLocks noChangeShapeType="1"/>
          </p:cNvSpPr>
          <p:nvPr/>
        </p:nvSpPr>
        <p:spPr bwMode="auto">
          <a:xfrm>
            <a:off x="36576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3" name="Line 5"/>
          <p:cNvSpPr>
            <a:spLocks noChangeShapeType="1"/>
          </p:cNvSpPr>
          <p:nvPr/>
        </p:nvSpPr>
        <p:spPr bwMode="auto">
          <a:xfrm>
            <a:off x="27432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4" name="Line 6"/>
          <p:cNvSpPr>
            <a:spLocks noChangeShapeType="1"/>
          </p:cNvSpPr>
          <p:nvPr/>
        </p:nvSpPr>
        <p:spPr bwMode="auto">
          <a:xfrm>
            <a:off x="45720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5" name="Line 7"/>
          <p:cNvSpPr>
            <a:spLocks noChangeShapeType="1"/>
          </p:cNvSpPr>
          <p:nvPr/>
        </p:nvSpPr>
        <p:spPr bwMode="auto">
          <a:xfrm>
            <a:off x="18288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 rot="-5400000">
            <a:off x="911225" y="841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7" name="Line 9"/>
          <p:cNvSpPr>
            <a:spLocks noChangeShapeType="1"/>
          </p:cNvSpPr>
          <p:nvPr/>
        </p:nvSpPr>
        <p:spPr bwMode="auto">
          <a:xfrm rot="-5400000">
            <a:off x="911225" y="2670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90500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7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9050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82" name="Line 14"/>
          <p:cNvSpPr>
            <a:spLocks noChangeShapeType="1"/>
          </p:cNvSpPr>
          <p:nvPr/>
        </p:nvSpPr>
        <p:spPr bwMode="auto">
          <a:xfrm>
            <a:off x="930275" y="2743200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3" name="Oval 15"/>
          <p:cNvSpPr>
            <a:spLocks noChangeAspect="1" noChangeArrowheads="1"/>
          </p:cNvSpPr>
          <p:nvPr/>
        </p:nvSpPr>
        <p:spPr bwMode="auto">
          <a:xfrm>
            <a:off x="2695575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4" name="Oval 16"/>
          <p:cNvSpPr>
            <a:spLocks noChangeAspect="1" noChangeArrowheads="1"/>
          </p:cNvSpPr>
          <p:nvPr/>
        </p:nvSpPr>
        <p:spPr bwMode="auto">
          <a:xfrm>
            <a:off x="2713038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5" name="Line 17"/>
          <p:cNvSpPr>
            <a:spLocks noChangeShapeType="1"/>
          </p:cNvSpPr>
          <p:nvPr/>
        </p:nvSpPr>
        <p:spPr bwMode="auto">
          <a:xfrm>
            <a:off x="2790825" y="912813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6" name="Oval 18"/>
          <p:cNvSpPr>
            <a:spLocks noChangeAspect="1" noChangeArrowheads="1"/>
          </p:cNvSpPr>
          <p:nvPr/>
        </p:nvSpPr>
        <p:spPr bwMode="auto">
          <a:xfrm>
            <a:off x="4532313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>
            <a:off x="990600" y="914400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V="1">
            <a:off x="914400" y="34290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>
            <a:off x="609600" y="45720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>
            <a:off x="36576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3" name="Line 25"/>
          <p:cNvSpPr>
            <a:spLocks noChangeShapeType="1"/>
          </p:cNvSpPr>
          <p:nvPr/>
        </p:nvSpPr>
        <p:spPr bwMode="auto">
          <a:xfrm>
            <a:off x="27432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>
            <a:off x="45720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5" name="Line 27"/>
          <p:cNvSpPr>
            <a:spLocks noChangeShapeType="1"/>
          </p:cNvSpPr>
          <p:nvPr/>
        </p:nvSpPr>
        <p:spPr bwMode="auto">
          <a:xfrm>
            <a:off x="18288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6" name="Line 28"/>
          <p:cNvSpPr>
            <a:spLocks noChangeShapeType="1"/>
          </p:cNvSpPr>
          <p:nvPr/>
        </p:nvSpPr>
        <p:spPr bwMode="auto">
          <a:xfrm rot="-5400000">
            <a:off x="911225" y="3584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7" name="Line 29"/>
          <p:cNvSpPr>
            <a:spLocks noChangeShapeType="1"/>
          </p:cNvSpPr>
          <p:nvPr/>
        </p:nvSpPr>
        <p:spPr bwMode="auto">
          <a:xfrm rot="-5400000">
            <a:off x="911225" y="5413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464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9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52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600" name="Line 32"/>
          <p:cNvSpPr>
            <a:spLocks noChangeShapeType="1"/>
          </p:cNvSpPr>
          <p:nvPr/>
        </p:nvSpPr>
        <p:spPr bwMode="auto">
          <a:xfrm>
            <a:off x="941388" y="54864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01" name="Oval 33"/>
          <p:cNvSpPr>
            <a:spLocks noChangeAspect="1" noChangeArrowheads="1"/>
          </p:cNvSpPr>
          <p:nvPr/>
        </p:nvSpPr>
        <p:spPr bwMode="auto">
          <a:xfrm>
            <a:off x="1773238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02" name="Oval 34"/>
          <p:cNvSpPr>
            <a:spLocks noChangeAspect="1" noChangeArrowheads="1"/>
          </p:cNvSpPr>
          <p:nvPr/>
        </p:nvSpPr>
        <p:spPr bwMode="auto">
          <a:xfrm>
            <a:off x="4541838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03" name="Line 35"/>
          <p:cNvSpPr>
            <a:spLocks noChangeShapeType="1"/>
          </p:cNvSpPr>
          <p:nvPr/>
        </p:nvSpPr>
        <p:spPr bwMode="auto">
          <a:xfrm>
            <a:off x="990600" y="365760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06" name="Line 38"/>
          <p:cNvSpPr>
            <a:spLocks noChangeShapeType="1"/>
          </p:cNvSpPr>
          <p:nvPr/>
        </p:nvSpPr>
        <p:spPr bwMode="auto">
          <a:xfrm>
            <a:off x="1854200" y="36560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07" name="Oval 39"/>
          <p:cNvSpPr>
            <a:spLocks noChangeAspect="1" noChangeArrowheads="1"/>
          </p:cNvSpPr>
          <p:nvPr/>
        </p:nvSpPr>
        <p:spPr bwMode="auto">
          <a:xfrm>
            <a:off x="2695575" y="36099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08" name="Line 40"/>
          <p:cNvSpPr>
            <a:spLocks noChangeShapeType="1"/>
          </p:cNvSpPr>
          <p:nvPr/>
        </p:nvSpPr>
        <p:spPr bwMode="auto">
          <a:xfrm>
            <a:off x="2778125" y="54927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09" name="Oval 41"/>
          <p:cNvSpPr>
            <a:spLocks noChangeAspect="1" noChangeArrowheads="1"/>
          </p:cNvSpPr>
          <p:nvPr/>
        </p:nvSpPr>
        <p:spPr bwMode="auto">
          <a:xfrm>
            <a:off x="3609975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10" name="Line 42"/>
          <p:cNvSpPr>
            <a:spLocks noChangeShapeType="1"/>
          </p:cNvSpPr>
          <p:nvPr/>
        </p:nvSpPr>
        <p:spPr bwMode="auto">
          <a:xfrm>
            <a:off x="3692525" y="36560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11" name="Line 43"/>
          <p:cNvSpPr>
            <a:spLocks noChangeShapeType="1"/>
          </p:cNvSpPr>
          <p:nvPr/>
        </p:nvSpPr>
        <p:spPr bwMode="auto">
          <a:xfrm>
            <a:off x="2797175" y="36576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12" name="Line 44"/>
          <p:cNvSpPr>
            <a:spLocks noChangeShapeType="1"/>
          </p:cNvSpPr>
          <p:nvPr/>
        </p:nvSpPr>
        <p:spPr bwMode="auto">
          <a:xfrm>
            <a:off x="1882775" y="54864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615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500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16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0500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17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64820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18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19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64820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2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64820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621" name="Oval 53"/>
          <p:cNvSpPr>
            <a:spLocks noChangeAspect="1" noChangeArrowheads="1"/>
          </p:cNvSpPr>
          <p:nvPr/>
        </p:nvSpPr>
        <p:spPr bwMode="auto">
          <a:xfrm>
            <a:off x="36195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22" name="Oval 54"/>
          <p:cNvSpPr>
            <a:spLocks noChangeAspect="1" noChangeArrowheads="1"/>
          </p:cNvSpPr>
          <p:nvPr/>
        </p:nvSpPr>
        <p:spPr bwMode="auto">
          <a:xfrm>
            <a:off x="2714625" y="545623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23" name="Oval 55"/>
          <p:cNvSpPr>
            <a:spLocks noChangeAspect="1" noChangeArrowheads="1"/>
          </p:cNvSpPr>
          <p:nvPr/>
        </p:nvSpPr>
        <p:spPr bwMode="auto">
          <a:xfrm>
            <a:off x="17907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24" name="Oval 56"/>
          <p:cNvSpPr>
            <a:spLocks noChangeAspect="1" noChangeArrowheads="1"/>
          </p:cNvSpPr>
          <p:nvPr/>
        </p:nvSpPr>
        <p:spPr bwMode="auto">
          <a:xfrm>
            <a:off x="876300" y="27051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25" name="Oval 57"/>
          <p:cNvSpPr>
            <a:spLocks noChangeAspect="1" noChangeArrowheads="1"/>
          </p:cNvSpPr>
          <p:nvPr/>
        </p:nvSpPr>
        <p:spPr bwMode="auto">
          <a:xfrm>
            <a:off x="876300" y="544671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626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27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628" name="Line 60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9" name="Line 61"/>
          <p:cNvSpPr>
            <a:spLocks noChangeShapeType="1"/>
          </p:cNvSpPr>
          <p:nvPr/>
        </p:nvSpPr>
        <p:spPr bwMode="auto">
          <a:xfrm flipV="1">
            <a:off x="5486400" y="0"/>
            <a:ext cx="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630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6535738"/>
            <a:ext cx="33940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1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650"/>
            <a:ext cx="436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2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4485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633" name="Group 65"/>
          <p:cNvGrpSpPr>
            <a:grpSpLocks/>
          </p:cNvGrpSpPr>
          <p:nvPr/>
        </p:nvGrpSpPr>
        <p:grpSpPr bwMode="auto">
          <a:xfrm>
            <a:off x="6019800" y="573088"/>
            <a:ext cx="1966913" cy="2398712"/>
            <a:chOff x="3792" y="361"/>
            <a:chExt cx="1239" cy="1511"/>
          </a:xfrm>
        </p:grpSpPr>
        <p:pic>
          <p:nvPicPr>
            <p:cNvPr id="621634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50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35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1658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36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489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37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641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1638" name="Rectangle 70"/>
            <p:cNvSpPr>
              <a:spLocks noChangeArrowheads="1"/>
            </p:cNvSpPr>
            <p:nvPr/>
          </p:nvSpPr>
          <p:spPr bwMode="auto">
            <a:xfrm>
              <a:off x="4119" y="384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1639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1"/>
              <a:ext cx="2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1640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0"/>
            <a:ext cx="985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41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096000"/>
            <a:ext cx="7053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642" name="Line 7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643" name="Group 75"/>
          <p:cNvGrpSpPr>
            <a:grpSpLocks/>
          </p:cNvGrpSpPr>
          <p:nvPr/>
        </p:nvGrpSpPr>
        <p:grpSpPr bwMode="auto">
          <a:xfrm>
            <a:off x="6022975" y="3316288"/>
            <a:ext cx="1963738" cy="2398712"/>
            <a:chOff x="3794" y="2089"/>
            <a:chExt cx="1237" cy="1511"/>
          </a:xfrm>
        </p:grpSpPr>
        <p:sp>
          <p:nvSpPr>
            <p:cNvPr id="621644" name="Rectangle 76"/>
            <p:cNvSpPr>
              <a:spLocks noChangeArrowheads="1"/>
            </p:cNvSpPr>
            <p:nvPr/>
          </p:nvSpPr>
          <p:spPr bwMode="auto">
            <a:xfrm>
              <a:off x="4119" y="2112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1645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34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46" name="Picture 7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385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47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216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48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374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49" name="Picture 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089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1650" name="Line 82"/>
          <p:cNvSpPr>
            <a:spLocks noChangeShapeType="1"/>
          </p:cNvSpPr>
          <p:nvPr/>
        </p:nvSpPr>
        <p:spPr bwMode="auto">
          <a:xfrm flipV="1">
            <a:off x="5486400" y="31242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51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52" name="Rectangle 8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1001-C5FB-4C9B-BE94-6645162E83BB}" type="slidenum">
              <a:rPr lang="en-US"/>
              <a:pPr/>
              <a:t>7</a:t>
            </a:fld>
            <a:endParaRPr lang="en-US"/>
          </a:p>
        </p:txBody>
      </p:sp>
      <p:sp>
        <p:nvSpPr>
          <p:cNvPr id="622594" name="Line 2"/>
          <p:cNvSpPr>
            <a:spLocks noChangeShapeType="1"/>
          </p:cNvSpPr>
          <p:nvPr/>
        </p:nvSpPr>
        <p:spPr bwMode="auto">
          <a:xfrm>
            <a:off x="990600" y="91440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5" name="Line 3"/>
          <p:cNvSpPr>
            <a:spLocks noChangeShapeType="1"/>
          </p:cNvSpPr>
          <p:nvPr/>
        </p:nvSpPr>
        <p:spPr bwMode="auto">
          <a:xfrm>
            <a:off x="2743200" y="97631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6" name="Line 4"/>
          <p:cNvSpPr>
            <a:spLocks noChangeShapeType="1"/>
          </p:cNvSpPr>
          <p:nvPr/>
        </p:nvSpPr>
        <p:spPr bwMode="auto">
          <a:xfrm>
            <a:off x="4572000" y="9683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7" name="Line 5"/>
          <p:cNvSpPr>
            <a:spLocks noChangeShapeType="1"/>
          </p:cNvSpPr>
          <p:nvPr/>
        </p:nvSpPr>
        <p:spPr bwMode="auto">
          <a:xfrm>
            <a:off x="2797175" y="9144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8" name="Line 6"/>
          <p:cNvSpPr>
            <a:spLocks noChangeShapeType="1"/>
          </p:cNvSpPr>
          <p:nvPr/>
        </p:nvSpPr>
        <p:spPr bwMode="auto">
          <a:xfrm>
            <a:off x="18288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9" name="Line 7"/>
          <p:cNvSpPr>
            <a:spLocks noChangeShapeType="1"/>
          </p:cNvSpPr>
          <p:nvPr/>
        </p:nvSpPr>
        <p:spPr bwMode="auto">
          <a:xfrm>
            <a:off x="36576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0" name="Line 8"/>
          <p:cNvSpPr>
            <a:spLocks noChangeShapeType="1"/>
          </p:cNvSpPr>
          <p:nvPr/>
        </p:nvSpPr>
        <p:spPr bwMode="auto">
          <a:xfrm>
            <a:off x="27432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1" name="Line 9"/>
          <p:cNvSpPr>
            <a:spLocks noChangeShapeType="1"/>
          </p:cNvSpPr>
          <p:nvPr/>
        </p:nvSpPr>
        <p:spPr bwMode="auto">
          <a:xfrm>
            <a:off x="4572000" y="3671888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2" name="Line 10"/>
          <p:cNvSpPr>
            <a:spLocks noChangeShapeType="1"/>
          </p:cNvSpPr>
          <p:nvPr/>
        </p:nvSpPr>
        <p:spPr bwMode="auto">
          <a:xfrm>
            <a:off x="18288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>
            <a:off x="36576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4" name="Line 12"/>
          <p:cNvSpPr>
            <a:spLocks noChangeShapeType="1"/>
          </p:cNvSpPr>
          <p:nvPr/>
        </p:nvSpPr>
        <p:spPr bwMode="auto">
          <a:xfrm>
            <a:off x="13716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5" name="Line 13"/>
          <p:cNvSpPr>
            <a:spLocks noChangeShapeType="1"/>
          </p:cNvSpPr>
          <p:nvPr/>
        </p:nvSpPr>
        <p:spPr bwMode="auto">
          <a:xfrm>
            <a:off x="22860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6" name="Line 14"/>
          <p:cNvSpPr>
            <a:spLocks noChangeShapeType="1"/>
          </p:cNvSpPr>
          <p:nvPr/>
        </p:nvSpPr>
        <p:spPr bwMode="auto">
          <a:xfrm>
            <a:off x="32004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7" name="Line 15"/>
          <p:cNvSpPr>
            <a:spLocks noChangeShapeType="1"/>
          </p:cNvSpPr>
          <p:nvPr/>
        </p:nvSpPr>
        <p:spPr bwMode="auto">
          <a:xfrm>
            <a:off x="41148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8" name="Rectangle 16"/>
          <p:cNvSpPr>
            <a:spLocks noChangeArrowheads="1"/>
          </p:cNvSpPr>
          <p:nvPr/>
        </p:nvSpPr>
        <p:spPr bwMode="auto">
          <a:xfrm>
            <a:off x="5197475" y="6049963"/>
            <a:ext cx="2574925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9" name="Rectangle 17"/>
          <p:cNvSpPr>
            <a:spLocks noChangeArrowheads="1"/>
          </p:cNvSpPr>
          <p:nvPr/>
        </p:nvSpPr>
        <p:spPr bwMode="auto">
          <a:xfrm>
            <a:off x="6538913" y="609600"/>
            <a:ext cx="1447800" cy="2362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 flipV="1">
            <a:off x="914400" y="6858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1" name="Line 19"/>
          <p:cNvSpPr>
            <a:spLocks noChangeShapeType="1"/>
          </p:cNvSpPr>
          <p:nvPr/>
        </p:nvSpPr>
        <p:spPr bwMode="auto">
          <a:xfrm>
            <a:off x="609600" y="18288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>
            <a:off x="36576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27432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>
            <a:off x="45720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5" name="Line 23"/>
          <p:cNvSpPr>
            <a:spLocks noChangeShapeType="1"/>
          </p:cNvSpPr>
          <p:nvPr/>
        </p:nvSpPr>
        <p:spPr bwMode="auto">
          <a:xfrm>
            <a:off x="18288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6" name="Line 24"/>
          <p:cNvSpPr>
            <a:spLocks noChangeShapeType="1"/>
          </p:cNvSpPr>
          <p:nvPr/>
        </p:nvSpPr>
        <p:spPr bwMode="auto">
          <a:xfrm rot="-5400000">
            <a:off x="911225" y="841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17" name="Line 25"/>
          <p:cNvSpPr>
            <a:spLocks noChangeShapeType="1"/>
          </p:cNvSpPr>
          <p:nvPr/>
        </p:nvSpPr>
        <p:spPr bwMode="auto">
          <a:xfrm rot="-5400000">
            <a:off x="911225" y="2670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1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20" name="Line 28"/>
          <p:cNvSpPr>
            <a:spLocks noChangeShapeType="1"/>
          </p:cNvSpPr>
          <p:nvPr/>
        </p:nvSpPr>
        <p:spPr bwMode="auto">
          <a:xfrm>
            <a:off x="941388" y="2743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21" name="Oval 29"/>
          <p:cNvSpPr>
            <a:spLocks noChangeAspect="1" noChangeArrowheads="1"/>
          </p:cNvSpPr>
          <p:nvPr/>
        </p:nvSpPr>
        <p:spPr bwMode="auto">
          <a:xfrm>
            <a:off x="1773238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2" name="Oval 30"/>
          <p:cNvSpPr>
            <a:spLocks noChangeAspect="1" noChangeArrowheads="1"/>
          </p:cNvSpPr>
          <p:nvPr/>
        </p:nvSpPr>
        <p:spPr bwMode="auto">
          <a:xfrm>
            <a:off x="4541838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3" name="Line 31"/>
          <p:cNvSpPr>
            <a:spLocks noChangeShapeType="1"/>
          </p:cNvSpPr>
          <p:nvPr/>
        </p:nvSpPr>
        <p:spPr bwMode="auto">
          <a:xfrm>
            <a:off x="1854200" y="9128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24" name="Oval 32"/>
          <p:cNvSpPr>
            <a:spLocks noChangeAspect="1" noChangeArrowheads="1"/>
          </p:cNvSpPr>
          <p:nvPr/>
        </p:nvSpPr>
        <p:spPr bwMode="auto">
          <a:xfrm>
            <a:off x="2695575" y="866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5" name="Line 33"/>
          <p:cNvSpPr>
            <a:spLocks noChangeShapeType="1"/>
          </p:cNvSpPr>
          <p:nvPr/>
        </p:nvSpPr>
        <p:spPr bwMode="auto">
          <a:xfrm>
            <a:off x="2778125" y="2749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26" name="Oval 34"/>
          <p:cNvSpPr>
            <a:spLocks noChangeAspect="1" noChangeArrowheads="1"/>
          </p:cNvSpPr>
          <p:nvPr/>
        </p:nvSpPr>
        <p:spPr bwMode="auto">
          <a:xfrm>
            <a:off x="3609975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7" name="Line 35"/>
          <p:cNvSpPr>
            <a:spLocks noChangeShapeType="1"/>
          </p:cNvSpPr>
          <p:nvPr/>
        </p:nvSpPr>
        <p:spPr bwMode="auto">
          <a:xfrm>
            <a:off x="3692525" y="9128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28" name="Line 36"/>
          <p:cNvSpPr>
            <a:spLocks noChangeShapeType="1"/>
          </p:cNvSpPr>
          <p:nvPr/>
        </p:nvSpPr>
        <p:spPr bwMode="auto">
          <a:xfrm>
            <a:off x="1882775" y="27432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2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30" name="Oval 38"/>
          <p:cNvSpPr>
            <a:spLocks noChangeAspect="1" noChangeArrowheads="1"/>
          </p:cNvSpPr>
          <p:nvPr/>
        </p:nvSpPr>
        <p:spPr bwMode="auto">
          <a:xfrm>
            <a:off x="3619500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31" name="Oval 39"/>
          <p:cNvSpPr>
            <a:spLocks noChangeAspect="1" noChangeArrowheads="1"/>
          </p:cNvSpPr>
          <p:nvPr/>
        </p:nvSpPr>
        <p:spPr bwMode="auto">
          <a:xfrm>
            <a:off x="2714625" y="271303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32" name="Oval 40"/>
          <p:cNvSpPr>
            <a:spLocks noChangeAspect="1" noChangeArrowheads="1"/>
          </p:cNvSpPr>
          <p:nvPr/>
        </p:nvSpPr>
        <p:spPr bwMode="auto">
          <a:xfrm>
            <a:off x="1790700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33" name="Oval 41"/>
          <p:cNvSpPr>
            <a:spLocks noChangeAspect="1" noChangeArrowheads="1"/>
          </p:cNvSpPr>
          <p:nvPr/>
        </p:nvSpPr>
        <p:spPr bwMode="auto">
          <a:xfrm>
            <a:off x="876300" y="270351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34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35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36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37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630488"/>
            <a:ext cx="3492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38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774700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39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613025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40" name="Line 4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1" name="Line 4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4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50165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43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573088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44" name="Line 52"/>
          <p:cNvSpPr>
            <a:spLocks noChangeShapeType="1"/>
          </p:cNvSpPr>
          <p:nvPr/>
        </p:nvSpPr>
        <p:spPr bwMode="auto">
          <a:xfrm>
            <a:off x="13716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5" name="Line 53"/>
          <p:cNvSpPr>
            <a:spLocks noChangeShapeType="1"/>
          </p:cNvSpPr>
          <p:nvPr/>
        </p:nvSpPr>
        <p:spPr bwMode="auto">
          <a:xfrm>
            <a:off x="22860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6" name="Line 54"/>
          <p:cNvSpPr>
            <a:spLocks noChangeShapeType="1"/>
          </p:cNvSpPr>
          <p:nvPr/>
        </p:nvSpPr>
        <p:spPr bwMode="auto">
          <a:xfrm>
            <a:off x="32004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7" name="Line 55"/>
          <p:cNvSpPr>
            <a:spLocks noChangeShapeType="1"/>
          </p:cNvSpPr>
          <p:nvPr/>
        </p:nvSpPr>
        <p:spPr bwMode="auto">
          <a:xfrm>
            <a:off x="41148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8" name="Line 56"/>
          <p:cNvSpPr>
            <a:spLocks noChangeShapeType="1"/>
          </p:cNvSpPr>
          <p:nvPr/>
        </p:nvSpPr>
        <p:spPr bwMode="auto">
          <a:xfrm flipV="1">
            <a:off x="914400" y="3389313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49" name="Line 57"/>
          <p:cNvSpPr>
            <a:spLocks noChangeShapeType="1"/>
          </p:cNvSpPr>
          <p:nvPr/>
        </p:nvSpPr>
        <p:spPr bwMode="auto">
          <a:xfrm>
            <a:off x="609600" y="45323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0" name="Line 58"/>
          <p:cNvSpPr>
            <a:spLocks noChangeShapeType="1"/>
          </p:cNvSpPr>
          <p:nvPr/>
        </p:nvSpPr>
        <p:spPr bwMode="auto">
          <a:xfrm>
            <a:off x="36576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1" name="Line 59"/>
          <p:cNvSpPr>
            <a:spLocks noChangeShapeType="1"/>
          </p:cNvSpPr>
          <p:nvPr/>
        </p:nvSpPr>
        <p:spPr bwMode="auto">
          <a:xfrm>
            <a:off x="27432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2" name="Line 60"/>
          <p:cNvSpPr>
            <a:spLocks noChangeShapeType="1"/>
          </p:cNvSpPr>
          <p:nvPr/>
        </p:nvSpPr>
        <p:spPr bwMode="auto">
          <a:xfrm>
            <a:off x="45720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3" name="Line 61"/>
          <p:cNvSpPr>
            <a:spLocks noChangeShapeType="1"/>
          </p:cNvSpPr>
          <p:nvPr/>
        </p:nvSpPr>
        <p:spPr bwMode="auto">
          <a:xfrm>
            <a:off x="18288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4" name="Line 62"/>
          <p:cNvSpPr>
            <a:spLocks noChangeShapeType="1"/>
          </p:cNvSpPr>
          <p:nvPr/>
        </p:nvSpPr>
        <p:spPr bwMode="auto">
          <a:xfrm rot="-5400000">
            <a:off x="911225" y="35448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5" name="Line 63"/>
          <p:cNvSpPr>
            <a:spLocks noChangeShapeType="1"/>
          </p:cNvSpPr>
          <p:nvPr/>
        </p:nvSpPr>
        <p:spPr bwMode="auto">
          <a:xfrm rot="-5400000">
            <a:off x="911225" y="5373688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56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6788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57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5588"/>
            <a:ext cx="3492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58" name="Line 66"/>
          <p:cNvSpPr>
            <a:spLocks noChangeShapeType="1"/>
          </p:cNvSpPr>
          <p:nvPr/>
        </p:nvSpPr>
        <p:spPr bwMode="auto">
          <a:xfrm>
            <a:off x="941388" y="5446713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59" name="Oval 67"/>
          <p:cNvSpPr>
            <a:spLocks noChangeAspect="1" noChangeArrowheads="1"/>
          </p:cNvSpPr>
          <p:nvPr/>
        </p:nvSpPr>
        <p:spPr bwMode="auto">
          <a:xfrm>
            <a:off x="13239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60" name="Oval 68"/>
          <p:cNvSpPr>
            <a:spLocks noChangeAspect="1" noChangeArrowheads="1"/>
          </p:cNvSpPr>
          <p:nvPr/>
        </p:nvSpPr>
        <p:spPr bwMode="auto">
          <a:xfrm>
            <a:off x="4541838" y="3579813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61" name="Line 69"/>
          <p:cNvSpPr>
            <a:spLocks noChangeShapeType="1"/>
          </p:cNvSpPr>
          <p:nvPr/>
        </p:nvSpPr>
        <p:spPr bwMode="auto">
          <a:xfrm>
            <a:off x="990600" y="3617913"/>
            <a:ext cx="37465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62" name="Line 70"/>
          <p:cNvSpPr>
            <a:spLocks noChangeShapeType="1"/>
          </p:cNvSpPr>
          <p:nvPr/>
        </p:nvSpPr>
        <p:spPr bwMode="auto">
          <a:xfrm>
            <a:off x="1443038" y="5446713"/>
            <a:ext cx="3381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63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08513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64" name="Oval 72"/>
          <p:cNvSpPr>
            <a:spLocks noChangeAspect="1" noChangeArrowheads="1"/>
          </p:cNvSpPr>
          <p:nvPr/>
        </p:nvSpPr>
        <p:spPr bwMode="auto">
          <a:xfrm>
            <a:off x="1333500" y="3579813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65" name="Oval 73"/>
          <p:cNvSpPr>
            <a:spLocks noChangeAspect="1" noChangeArrowheads="1"/>
          </p:cNvSpPr>
          <p:nvPr/>
        </p:nvSpPr>
        <p:spPr bwMode="auto">
          <a:xfrm>
            <a:off x="876300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66" name="Line 74"/>
          <p:cNvSpPr>
            <a:spLocks noChangeShapeType="1"/>
          </p:cNvSpPr>
          <p:nvPr/>
        </p:nvSpPr>
        <p:spPr bwMode="auto">
          <a:xfrm>
            <a:off x="13716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67" name="Line 75"/>
          <p:cNvSpPr>
            <a:spLocks noChangeShapeType="1"/>
          </p:cNvSpPr>
          <p:nvPr/>
        </p:nvSpPr>
        <p:spPr bwMode="auto">
          <a:xfrm>
            <a:off x="22860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68" name="Line 76"/>
          <p:cNvSpPr>
            <a:spLocks noChangeShapeType="1"/>
          </p:cNvSpPr>
          <p:nvPr/>
        </p:nvSpPr>
        <p:spPr bwMode="auto">
          <a:xfrm>
            <a:off x="32004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69" name="Line 77"/>
          <p:cNvSpPr>
            <a:spLocks noChangeShapeType="1"/>
          </p:cNvSpPr>
          <p:nvPr/>
        </p:nvSpPr>
        <p:spPr bwMode="auto">
          <a:xfrm>
            <a:off x="41148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70" name="Line 78"/>
          <p:cNvSpPr>
            <a:spLocks noChangeShapeType="1"/>
          </p:cNvSpPr>
          <p:nvPr/>
        </p:nvSpPr>
        <p:spPr bwMode="auto">
          <a:xfrm>
            <a:off x="1398588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71" name="Oval 79"/>
          <p:cNvSpPr>
            <a:spLocks noChangeAspect="1" noChangeArrowheads="1"/>
          </p:cNvSpPr>
          <p:nvPr/>
        </p:nvSpPr>
        <p:spPr bwMode="auto">
          <a:xfrm>
            <a:off x="17811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72" name="Line 80"/>
          <p:cNvSpPr>
            <a:spLocks noChangeShapeType="1"/>
          </p:cNvSpPr>
          <p:nvPr/>
        </p:nvSpPr>
        <p:spPr bwMode="auto">
          <a:xfrm>
            <a:off x="1863725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73" name="Oval 81"/>
          <p:cNvSpPr>
            <a:spLocks noChangeAspect="1" noChangeArrowheads="1"/>
          </p:cNvSpPr>
          <p:nvPr/>
        </p:nvSpPr>
        <p:spPr bwMode="auto">
          <a:xfrm>
            <a:off x="22383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74" name="Oval 82"/>
          <p:cNvSpPr>
            <a:spLocks noChangeAspect="1" noChangeArrowheads="1"/>
          </p:cNvSpPr>
          <p:nvPr/>
        </p:nvSpPr>
        <p:spPr bwMode="auto">
          <a:xfrm>
            <a:off x="18002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75" name="Oval 83"/>
          <p:cNvSpPr>
            <a:spLocks noChangeAspect="1" noChangeArrowheads="1"/>
          </p:cNvSpPr>
          <p:nvPr/>
        </p:nvSpPr>
        <p:spPr bwMode="auto">
          <a:xfrm>
            <a:off x="2247900" y="358298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76" name="Line 84"/>
          <p:cNvSpPr>
            <a:spLocks noChangeShapeType="1"/>
          </p:cNvSpPr>
          <p:nvPr/>
        </p:nvSpPr>
        <p:spPr bwMode="auto">
          <a:xfrm>
            <a:off x="2320925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77" name="Oval 85"/>
          <p:cNvSpPr>
            <a:spLocks noChangeAspect="1" noChangeArrowheads="1"/>
          </p:cNvSpPr>
          <p:nvPr/>
        </p:nvSpPr>
        <p:spPr bwMode="auto">
          <a:xfrm>
            <a:off x="26955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78" name="Line 86"/>
          <p:cNvSpPr>
            <a:spLocks noChangeShapeType="1"/>
          </p:cNvSpPr>
          <p:nvPr/>
        </p:nvSpPr>
        <p:spPr bwMode="auto">
          <a:xfrm>
            <a:off x="19002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79" name="Line 87"/>
          <p:cNvSpPr>
            <a:spLocks noChangeShapeType="1"/>
          </p:cNvSpPr>
          <p:nvPr/>
        </p:nvSpPr>
        <p:spPr bwMode="auto">
          <a:xfrm>
            <a:off x="2768600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80" name="Oval 88"/>
          <p:cNvSpPr>
            <a:spLocks noChangeAspect="1" noChangeArrowheads="1"/>
          </p:cNvSpPr>
          <p:nvPr/>
        </p:nvSpPr>
        <p:spPr bwMode="auto">
          <a:xfrm>
            <a:off x="31527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1" name="Oval 89"/>
          <p:cNvSpPr>
            <a:spLocks noChangeAspect="1" noChangeArrowheads="1"/>
          </p:cNvSpPr>
          <p:nvPr/>
        </p:nvSpPr>
        <p:spPr bwMode="auto">
          <a:xfrm>
            <a:off x="27146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2" name="Oval 90"/>
          <p:cNvSpPr>
            <a:spLocks noChangeAspect="1" noChangeArrowheads="1"/>
          </p:cNvSpPr>
          <p:nvPr/>
        </p:nvSpPr>
        <p:spPr bwMode="auto">
          <a:xfrm>
            <a:off x="3162300" y="358298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3" name="Line 91"/>
          <p:cNvSpPr>
            <a:spLocks noChangeShapeType="1"/>
          </p:cNvSpPr>
          <p:nvPr/>
        </p:nvSpPr>
        <p:spPr bwMode="auto">
          <a:xfrm>
            <a:off x="3235325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84" name="Oval 92"/>
          <p:cNvSpPr>
            <a:spLocks noChangeAspect="1" noChangeArrowheads="1"/>
          </p:cNvSpPr>
          <p:nvPr/>
        </p:nvSpPr>
        <p:spPr bwMode="auto">
          <a:xfrm>
            <a:off x="36099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5" name="Line 93"/>
          <p:cNvSpPr>
            <a:spLocks noChangeShapeType="1"/>
          </p:cNvSpPr>
          <p:nvPr/>
        </p:nvSpPr>
        <p:spPr bwMode="auto">
          <a:xfrm>
            <a:off x="3683000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86" name="Oval 94"/>
          <p:cNvSpPr>
            <a:spLocks noChangeAspect="1" noChangeArrowheads="1"/>
          </p:cNvSpPr>
          <p:nvPr/>
        </p:nvSpPr>
        <p:spPr bwMode="auto">
          <a:xfrm>
            <a:off x="40671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7" name="Oval 95"/>
          <p:cNvSpPr>
            <a:spLocks noChangeAspect="1" noChangeArrowheads="1"/>
          </p:cNvSpPr>
          <p:nvPr/>
        </p:nvSpPr>
        <p:spPr bwMode="auto">
          <a:xfrm>
            <a:off x="36290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8" name="Oval 96"/>
          <p:cNvSpPr>
            <a:spLocks noChangeAspect="1" noChangeArrowheads="1"/>
          </p:cNvSpPr>
          <p:nvPr/>
        </p:nvSpPr>
        <p:spPr bwMode="auto">
          <a:xfrm>
            <a:off x="4084638" y="35814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89" name="Line 97"/>
          <p:cNvSpPr>
            <a:spLocks noChangeShapeType="1"/>
          </p:cNvSpPr>
          <p:nvPr/>
        </p:nvSpPr>
        <p:spPr bwMode="auto">
          <a:xfrm>
            <a:off x="4157663" y="3608388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90" name="Picture 9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6096000"/>
            <a:ext cx="37163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691" name="Line 99"/>
          <p:cNvSpPr>
            <a:spLocks noChangeShapeType="1"/>
          </p:cNvSpPr>
          <p:nvPr/>
        </p:nvSpPr>
        <p:spPr bwMode="auto">
          <a:xfrm>
            <a:off x="2362200" y="5446713"/>
            <a:ext cx="338138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92" name="Line 100"/>
          <p:cNvSpPr>
            <a:spLocks noChangeShapeType="1"/>
          </p:cNvSpPr>
          <p:nvPr/>
        </p:nvSpPr>
        <p:spPr bwMode="auto">
          <a:xfrm>
            <a:off x="3271838" y="5446713"/>
            <a:ext cx="3381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93" name="Line 101"/>
          <p:cNvSpPr>
            <a:spLocks noChangeShapeType="1"/>
          </p:cNvSpPr>
          <p:nvPr/>
        </p:nvSpPr>
        <p:spPr bwMode="auto">
          <a:xfrm>
            <a:off x="28146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94" name="Line 102"/>
          <p:cNvSpPr>
            <a:spLocks noChangeShapeType="1"/>
          </p:cNvSpPr>
          <p:nvPr/>
        </p:nvSpPr>
        <p:spPr bwMode="auto">
          <a:xfrm>
            <a:off x="37290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95" name="Picture 10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6089650"/>
            <a:ext cx="17367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96" name="Picture 10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343650"/>
            <a:ext cx="1366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697" name="Rectangle 105"/>
          <p:cNvSpPr>
            <a:spLocks noChangeArrowheads="1"/>
          </p:cNvSpPr>
          <p:nvPr/>
        </p:nvSpPr>
        <p:spPr bwMode="auto">
          <a:xfrm>
            <a:off x="4037013" y="6042025"/>
            <a:ext cx="84137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98" name="Line 106"/>
          <p:cNvSpPr>
            <a:spLocks noChangeShapeType="1"/>
          </p:cNvSpPr>
          <p:nvPr/>
        </p:nvSpPr>
        <p:spPr bwMode="auto">
          <a:xfrm flipH="1" flipV="1">
            <a:off x="4902200" y="6215063"/>
            <a:ext cx="284163" cy="9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99" name="Picture 10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22625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700" name="Group 108"/>
          <p:cNvGrpSpPr>
            <a:grpSpLocks/>
          </p:cNvGrpSpPr>
          <p:nvPr/>
        </p:nvGrpSpPr>
        <p:grpSpPr bwMode="auto">
          <a:xfrm>
            <a:off x="6022975" y="3276600"/>
            <a:ext cx="1963738" cy="2398713"/>
            <a:chOff x="3794" y="2064"/>
            <a:chExt cx="1237" cy="1511"/>
          </a:xfrm>
        </p:grpSpPr>
        <p:sp>
          <p:nvSpPr>
            <p:cNvPr id="622701" name="Rectangle 109"/>
            <p:cNvSpPr>
              <a:spLocks noChangeArrowheads="1"/>
            </p:cNvSpPr>
            <p:nvPr/>
          </p:nvSpPr>
          <p:spPr bwMode="auto">
            <a:xfrm>
              <a:off x="4119" y="2087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2702" name="Picture 1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09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703" name="Picture 1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360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704" name="Picture 1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191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705" name="Picture 1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349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706" name="Picture 1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064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2707" name="Picture 1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0"/>
            <a:ext cx="985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708" name="Line 116"/>
          <p:cNvSpPr>
            <a:spLocks noChangeShapeType="1"/>
          </p:cNvSpPr>
          <p:nvPr/>
        </p:nvSpPr>
        <p:spPr bwMode="auto">
          <a:xfrm flipV="1">
            <a:off x="5486400" y="0"/>
            <a:ext cx="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709" name="Line 117"/>
          <p:cNvSpPr>
            <a:spLocks noChangeShapeType="1"/>
          </p:cNvSpPr>
          <p:nvPr/>
        </p:nvSpPr>
        <p:spPr bwMode="auto">
          <a:xfrm flipV="1">
            <a:off x="5486400" y="31242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710" name="Rectangle 1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11" name="Rectangle 1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712" name="Picture 1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580188"/>
            <a:ext cx="14557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F12E-24DA-4414-9BC4-E6F791E6CD85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569377" name="Group 33"/>
          <p:cNvGrpSpPr>
            <a:grpSpLocks/>
          </p:cNvGrpSpPr>
          <p:nvPr/>
        </p:nvGrpSpPr>
        <p:grpSpPr bwMode="auto">
          <a:xfrm>
            <a:off x="36513" y="228600"/>
            <a:ext cx="7735887" cy="769938"/>
            <a:chOff x="23" y="144"/>
            <a:chExt cx="4873" cy="485"/>
          </a:xfrm>
        </p:grpSpPr>
        <p:sp>
          <p:nvSpPr>
            <p:cNvPr id="569369" name="Rectangle 25"/>
            <p:cNvSpPr>
              <a:spLocks noChangeArrowheads="1"/>
            </p:cNvSpPr>
            <p:nvPr/>
          </p:nvSpPr>
          <p:spPr bwMode="auto">
            <a:xfrm>
              <a:off x="3274" y="149"/>
              <a:ext cx="162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9370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178"/>
              <a:ext cx="23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371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74"/>
              <a:ext cx="10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9372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4"/>
              <a:ext cx="8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9373" name="Rectangle 29"/>
            <p:cNvSpPr>
              <a:spLocks noChangeArrowheads="1"/>
            </p:cNvSpPr>
            <p:nvPr/>
          </p:nvSpPr>
          <p:spPr bwMode="auto">
            <a:xfrm>
              <a:off x="2543" y="144"/>
              <a:ext cx="5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374" name="Line 30"/>
            <p:cNvSpPr>
              <a:spLocks noChangeShapeType="1"/>
            </p:cNvSpPr>
            <p:nvPr/>
          </p:nvSpPr>
          <p:spPr bwMode="auto">
            <a:xfrm flipH="1" flipV="1">
              <a:off x="3088" y="253"/>
              <a:ext cx="179" cy="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9375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8"/>
              <a:ext cx="62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376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483"/>
              <a:ext cx="91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9347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935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25638"/>
            <a:ext cx="3773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210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8683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0988"/>
            <a:ext cx="73755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97238"/>
            <a:ext cx="6143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678238"/>
            <a:ext cx="35464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6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114800"/>
            <a:ext cx="62944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6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92638"/>
            <a:ext cx="6143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953000"/>
            <a:ext cx="22367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6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62944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9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6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6198-5B20-438C-BC5D-494F2916B166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570396" name="Group 28"/>
          <p:cNvGrpSpPr>
            <a:grpSpLocks/>
          </p:cNvGrpSpPr>
          <p:nvPr/>
        </p:nvGrpSpPr>
        <p:grpSpPr bwMode="auto">
          <a:xfrm>
            <a:off x="36513" y="228600"/>
            <a:ext cx="7735887" cy="769938"/>
            <a:chOff x="23" y="144"/>
            <a:chExt cx="4873" cy="485"/>
          </a:xfrm>
        </p:grpSpPr>
        <p:sp>
          <p:nvSpPr>
            <p:cNvPr id="570397" name="Rectangle 29"/>
            <p:cNvSpPr>
              <a:spLocks noChangeArrowheads="1"/>
            </p:cNvSpPr>
            <p:nvPr/>
          </p:nvSpPr>
          <p:spPr bwMode="auto">
            <a:xfrm>
              <a:off x="3274" y="149"/>
              <a:ext cx="162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0398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178"/>
              <a:ext cx="23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39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74"/>
              <a:ext cx="10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0400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4"/>
              <a:ext cx="8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0401" name="Rectangle 33"/>
            <p:cNvSpPr>
              <a:spLocks noChangeArrowheads="1"/>
            </p:cNvSpPr>
            <p:nvPr/>
          </p:nvSpPr>
          <p:spPr bwMode="auto">
            <a:xfrm>
              <a:off x="2543" y="144"/>
              <a:ext cx="5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402" name="Line 34"/>
            <p:cNvSpPr>
              <a:spLocks noChangeShapeType="1"/>
            </p:cNvSpPr>
            <p:nvPr/>
          </p:nvSpPr>
          <p:spPr bwMode="auto">
            <a:xfrm flipH="1" flipV="1">
              <a:off x="3088" y="253"/>
              <a:ext cx="179" cy="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040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8"/>
              <a:ext cx="62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40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483"/>
              <a:ext cx="91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037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3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25638"/>
            <a:ext cx="3773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7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210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2009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6599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7738"/>
            <a:ext cx="29575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286250"/>
            <a:ext cx="1460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160963"/>
            <a:ext cx="48958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680075"/>
            <a:ext cx="59388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230938"/>
            <a:ext cx="57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387" name="Line 19"/>
          <p:cNvSpPr>
            <a:spLocks noChangeShapeType="1"/>
          </p:cNvSpPr>
          <p:nvPr/>
        </p:nvSpPr>
        <p:spPr bwMode="auto">
          <a:xfrm>
            <a:off x="0" y="28432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038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648200"/>
            <a:ext cx="24479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724400"/>
            <a:ext cx="777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40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5563"/>
            <a:ext cx="78501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39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39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0406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30938"/>
            <a:ext cx="57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42478&quot;&gt;&lt;property id=&quot;20148&quot; value=&quot;5&quot;/&gt;&lt;property id=&quot;20300&quot; value=&quot;Slide 2&quot;/&gt;&lt;property id=&quot;20307&quot; value=&quot;566&quot;/&gt;&lt;/object&gt;&lt;object type=&quot;3&quot; unique_id=&quot;42479&quot;&gt;&lt;property id=&quot;20148&quot; value=&quot;5&quot;/&gt;&lt;property id=&quot;20300&quot; value=&quot;Slide 3&quot;/&gt;&lt;property id=&quot;20307&quot; value=&quot;567&quot;/&gt;&lt;/object&gt;&lt;object type=&quot;3&quot; unique_id=&quot;42480&quot;&gt;&lt;property id=&quot;20148&quot; value=&quot;5&quot;/&gt;&lt;property id=&quot;20300&quot; value=&quot;Slide 5&quot;/&gt;&lt;property id=&quot;20307&quot; value=&quot;568&quot;/&gt;&lt;/object&gt;&lt;object type=&quot;3&quot; unique_id=&quot;42486&quot;&gt;&lt;property id=&quot;20148&quot; value=&quot;5&quot;/&gt;&lt;property id=&quot;20300&quot; value=&quot;Slide 8&quot;/&gt;&lt;property id=&quot;20307&quot; value=&quot;574&quot;/&gt;&lt;/object&gt;&lt;object type=&quot;3&quot; unique_id=&quot;42487&quot;&gt;&lt;property id=&quot;20148&quot; value=&quot;5&quot;/&gt;&lt;property id=&quot;20300&quot; value=&quot;Slide 9&quot;/&gt;&lt;property id=&quot;20307&quot; value=&quot;575&quot;/&gt;&lt;/object&gt;&lt;object type=&quot;3&quot; unique_id=&quot;42488&quot;&gt;&lt;property id=&quot;20148&quot; value=&quot;5&quot;/&gt;&lt;property id=&quot;20300&quot; value=&quot;Slide 11&quot;/&gt;&lt;property id=&quot;20307&quot; value=&quot;576&quot;/&gt;&lt;/object&gt;&lt;object type=&quot;3&quot; unique_id=&quot;42489&quot;&gt;&lt;property id=&quot;20148&quot; value=&quot;5&quot;/&gt;&lt;property id=&quot;20300&quot; value=&quot;Slide 12&quot;/&gt;&lt;property id=&quot;20307&quot; value=&quot;577&quot;/&gt;&lt;/object&gt;&lt;object type=&quot;3&quot; unique_id=&quot;42490&quot;&gt;&lt;property id=&quot;20148&quot; value=&quot;5&quot;/&gt;&lt;property id=&quot;20300&quot; value=&quot;Slide 13&quot;/&gt;&lt;property id=&quot;20307&quot; value=&quot;578&quot;/&gt;&lt;/object&gt;&lt;object type=&quot;3&quot; unique_id=&quot;42491&quot;&gt;&lt;property id=&quot;20148&quot; value=&quot;5&quot;/&gt;&lt;property id=&quot;20300&quot; value=&quot;Slide 14&quot;/&gt;&lt;property id=&quot;20307&quot; value=&quot;579&quot;/&gt;&lt;/object&gt;&lt;object type=&quot;3&quot; unique_id=&quot;42492&quot;&gt;&lt;property id=&quot;20148&quot; value=&quot;5&quot;/&gt;&lt;property id=&quot;20300&quot; value=&quot;Slide 15&quot;/&gt;&lt;property id=&quot;20307&quot; value=&quot;580&quot;/&gt;&lt;/object&gt;&lt;object type=&quot;3&quot; unique_id=&quot;42541&quot;&gt;&lt;property id=&quot;20148&quot; value=&quot;5&quot;/&gt;&lt;property id=&quot;20300&quot; value=&quot;Slide 6&quot;/&gt;&lt;property id=&quot;20307&quot; value=&quot;582&quot;/&gt;&lt;/object&gt;&lt;object type=&quot;3&quot; unique_id=&quot;42542&quot;&gt;&lt;property id=&quot;20148&quot; value=&quot;5&quot;/&gt;&lt;property id=&quot;20300&quot; value=&quot;Slide 7&quot;/&gt;&lt;property id=&quot;20307&quot; value=&quot;583&quot;/&gt;&lt;/object&gt;&lt;object type=&quot;3&quot; unique_id=&quot;42714&quot;&gt;&lt;property id=&quot;20148&quot; value=&quot;5&quot;/&gt;&lt;property id=&quot;20300&quot; value=&quot;Slide 4&quot;/&gt;&lt;property id=&quot;20307&quot; value=&quot;584&quot;/&gt;&lt;/object&gt;&lt;object type=&quot;3&quot; unique_id=&quot;42987&quot;&gt;&lt;property id=&quot;20148&quot; value=&quot;5&quot;/&gt;&lt;property id=&quot;20300&quot; value=&quot;Slide 16&quot;/&gt;&lt;property id=&quot;20307&quot; value=&quot;585&quot;/&gt;&lt;/object&gt;&lt;object type=&quot;3&quot; unique_id=&quot;42988&quot;&gt;&lt;property id=&quot;20148&quot; value=&quot;5&quot;/&gt;&lt;property id=&quot;20300&quot; value=&quot;Slide 17&quot;/&gt;&lt;property id=&quot;20307&quot; value=&quot;586&quot;/&gt;&lt;/object&gt;&lt;object type=&quot;3&quot; unique_id=&quot;42989&quot;&gt;&lt;property id=&quot;20148&quot; value=&quot;5&quot;/&gt;&lt;property id=&quot;20300&quot; value=&quot;Slide 18&quot;/&gt;&lt;property id=&quot;20307&quot; value=&quot;587&quot;/&gt;&lt;/object&gt;&lt;object type=&quot;3&quot; unique_id=&quot;42990&quot;&gt;&lt;property id=&quot;20148&quot; value=&quot;5&quot;/&gt;&lt;property id=&quot;20300&quot; value=&quot;Slide 19&quot;/&gt;&lt;property id=&quot;20307&quot; value=&quot;588&quot;/&gt;&lt;/object&gt;&lt;object type=&quot;3&quot; unique_id=&quot;42991&quot;&gt;&lt;property id=&quot;20148&quot; value=&quot;5&quot;/&gt;&lt;property id=&quot;20300&quot; value=&quot;Slide 20&quot;/&gt;&lt;property id=&quot;20307&quot; value=&quot;589&quot;/&gt;&lt;/object&gt;&lt;object type=&quot;3&quot; unique_id=&quot;42992&quot;&gt;&lt;property id=&quot;20148&quot; value=&quot;5&quot;/&gt;&lt;property id=&quot;20300&quot; value=&quot;Slide 21&quot;/&gt;&lt;property id=&quot;20307&quot; value=&quot;590&quot;/&gt;&lt;/object&gt;&lt;object type=&quot;3&quot; unique_id=&quot;42993&quot;&gt;&lt;property id=&quot;20148&quot; value=&quot;5&quot;/&gt;&lt;property id=&quot;20300&quot; value=&quot;Slide 22&quot;/&gt;&lt;property id=&quot;20307&quot; value=&quot;591&quot;/&gt;&lt;/object&gt;&lt;object type=&quot;3&quot; unique_id=&quot;42994&quot;&gt;&lt;property id=&quot;20148&quot; value=&quot;5&quot;/&gt;&lt;property id=&quot;20300&quot; value=&quot;Slide 23&quot;/&gt;&lt;property id=&quot;20307&quot; value=&quot;592&quot;/&gt;&lt;/object&gt;&lt;object type=&quot;3&quot; unique_id=&quot;42995&quot;&gt;&lt;property id=&quot;20148&quot; value=&quot;5&quot;/&gt;&lt;property id=&quot;20300&quot; value=&quot;Slide 24&quot;/&gt;&lt;property id=&quot;20307&quot; value=&quot;593&quot;/&gt;&lt;/object&gt;&lt;object type=&quot;3&quot; unique_id=&quot;42996&quot;&gt;&lt;property id=&quot;20148&quot; value=&quot;5&quot;/&gt;&lt;property id=&quot;20300&quot; value=&quot;Slide 25&quot;/&gt;&lt;property id=&quot;20307&quot; value=&quot;594&quot;/&gt;&lt;/object&gt;&lt;object type=&quot;3&quot; unique_id=&quot;42997&quot;&gt;&lt;property id=&quot;20148&quot; value=&quot;5&quot;/&gt;&lt;property id=&quot;20300&quot; value=&quot;Slide 26&quot;/&gt;&lt;property id=&quot;20307&quot; value=&quot;595&quot;/&gt;&lt;/object&gt;&lt;object type=&quot;3&quot; unique_id=&quot;42998&quot;&gt;&lt;property id=&quot;20148&quot; value=&quot;5&quot;/&gt;&lt;property id=&quot;20300&quot; value=&quot;Slide 27&quot;/&gt;&lt;property id=&quot;20307&quot; value=&quot;596&quot;/&gt;&lt;/object&gt;&lt;object type=&quot;3&quot; unique_id=&quot;42999&quot;&gt;&lt;property id=&quot;20148&quot; value=&quot;5&quot;/&gt;&lt;property id=&quot;20300&quot; value=&quot;Slide 28&quot;/&gt;&lt;property id=&quot;20307&quot; value=&quot;597&quot;/&gt;&lt;/object&gt;&lt;object type=&quot;3&quot; unique_id=&quot;43000&quot;&gt;&lt;property id=&quot;20148&quot; value=&quot;5&quot;/&gt;&lt;property id=&quot;20300&quot; value=&quot;Slide 29&quot;/&gt;&lt;property id=&quot;20307&quot; value=&quot;598&quot;/&gt;&lt;/object&gt;&lt;object type=&quot;3&quot; unique_id=&quot;43001&quot;&gt;&lt;property id=&quot;20148&quot; value=&quot;5&quot;/&gt;&lt;property id=&quot;20300&quot; value=&quot;Slide 30&quot;/&gt;&lt;property id=&quot;20307&quot; value=&quot;599&quot;/&gt;&lt;/object&gt;&lt;object type=&quot;3&quot; unique_id=&quot;43002&quot;&gt;&lt;property id=&quot;20148&quot; value=&quot;5&quot;/&gt;&lt;property id=&quot;20300&quot; value=&quot;Slide 31&quot;/&gt;&lt;property id=&quot;20307&quot; value=&quot;600&quot;/&gt;&lt;/object&gt;&lt;object type=&quot;3&quot; unique_id=&quot;43003&quot;&gt;&lt;property id=&quot;20148&quot; value=&quot;5&quot;/&gt;&lt;property id=&quot;20300&quot; value=&quot;Slide 32&quot;/&gt;&lt;property id=&quot;20307&quot; value=&quot;601&quot;/&gt;&lt;/object&gt;&lt;object type=&quot;3&quot; unique_id=&quot;43202&quot;&gt;&lt;property id=&quot;20148&quot; value=&quot;5&quot;/&gt;&lt;property id=&quot;20300&quot; value=&quot;Slide 10&quot;/&gt;&lt;property id=&quot;20307&quot; value=&quot;602&quot;/&gt;&lt;/object&gt;&lt;object type=&quot;3&quot; unique_id=&quot;145901&quot;&gt;&lt;property id=&quot;20148&quot; value=&quot;5&quot;/&gt;&lt;property id=&quot;20300&quot; value=&quot;Slide 1&quot;/&gt;&lt;property id=&quot;20307&quot; value=&quot;6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Delta t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8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&#10;$X:[0,\infty)\times[0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59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2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\in[0,\infty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2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,C_2,C_3,C_4,C_5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51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tinuing, we can form an i.i.d.~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07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PCRVs, modeling a sequence of coin-flip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8"/>
  <p:tag name="PICTUREFILESIZE" val="334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n\in\{0,1,2,3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8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picks $\omega\in\Omega:=[0,1]$&#10;at rand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79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Knowledge of any finite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0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_1(\omega),C_2(\omega)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7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nothing about any oth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5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Knowledge of any finite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07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coin fl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5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nothing about any oth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5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,C_2,C_3,C_4,C_5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5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tinuing, we can form an i.i.d.~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07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PCRV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96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10^{10^{100}}=$ a&#10;{\color{blue}googol plex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97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 t:=1/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25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0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9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2(\Delta t)}=[\sqrt{\Delta t}][C_1+C_2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18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3(\Delta t)}=&#10;[\sqrt{\Delta t}][C_1+C_2+C_3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6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sqrt{\Delta t}][C_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14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\Delta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3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the PCP of step $\Delta t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85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:=X(t,\cdo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3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out these, $X_1$ would be very la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9"/>
  <p:tag name="PICTUREFILESIZE" val="310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these, $X_1$ is&#10;``approx.~normally distributed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3"/>
  <p:tag name="PICTUREFILESIZE" val="363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hbox{E}[g(X_1)]\approx\frac{1}{\sqrt{2\pi}}&#10;\int_{-\infty}^{\infty}[g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389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is, ${\color[rgb]{0,.8,0}\forall}$``reasonable'' $g$, we ha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7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10^{10^{100}}=$ a&#10;{\color{blue}googol plex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97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 t:=1/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2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0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98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2(\Delta t)}=[\sqrt{\Delta t}][C_1+C_2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182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3(\Delta t)}=&#10;[\sqrt{\Delta t}][C_1+C_2+C_3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61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sqrt{\Delta t}][C_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14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\Delta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3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the PCP of step $\Delta t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8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10^{10^{100}}=$ a&#10;{\color{blue}googol plex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97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 t:=1/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25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0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98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2(\Delta t)}=[\sqrt{\Delta t}][C_1+C_2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182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3(\Delta t)}=&#10;[\sqrt{\Delta t}][C_1+C_2+C_3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6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=X_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8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sqrt{\Delta t}][C_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14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\Delta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3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the PCP of step $\Delta t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8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CEN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5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LIMIT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333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10^{10^{100}}=$ a&#10;{\color{blue}googol plex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97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 t:=1/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25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0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98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2(\Delta t)}=[\sqrt{\Delta t}][C_1+C_2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18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Delta t$-PC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75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3(\Delta t)}=&#10;[\sqrt{\Delta t}][C_1+C_2+C_3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6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sqrt{\Delta t}][C_1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14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\Delta 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3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the PCP of step $\Delta t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8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out these, $X_1$ would be very larg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9"/>
  <p:tag name="PICTUREFILESIZE" val="310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th these, $X_1$ is&#10;``approx.~normally distributed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3"/>
  <p:tag name="PICTUREFILESIZE" val="363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hbox{E}[g(X_1)]\approx\frac{1}{\sqrt{2\pi}}&#10;\int_{-\infty}^{\infty}[g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3896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is, ${\color[rgb]{0,.8,0}\forall}$``reasonable'' $g$, we ha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7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:[0,1]\to{\mathbb R}$ is a PCRV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5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$\Delta t$-piecewise constant proces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39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converg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17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quence&#10;$\hbox{E}[f(X^{(1)})],\hbox{E}[f(X^{(2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3313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PCRV approxim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7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continuous, bdd&#10;$f:{\mathbb R}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199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oun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0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CRV approximation}}&#10;is a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7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\ldots$ of PCRVs&#10;{\color[rgb]{0,.8,0}such that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75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bounded}}&#10;{\color[rgb]{0,.8,0}if there is}&#10;some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0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&#10;$X:[0,\infty)\times[0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5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38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\le 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,&#10;{\color[rgb]{0,.8,0}for all}&#10;$x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4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Multivariable boundedn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3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\le 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bounded}}&#10;{\color[rgb]{0,.8,0}if there is}&#10;some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0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,&#10;{\color[rgb]{0,.8,0}for all}&#10;$x\in 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697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X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693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\in[0,\infty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^k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5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\le 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bounded}}&#10;{\color[rgb]{0,.8,0}if there is}&#10;some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0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,&#10;{\color[rgb]{0,.8,0}for all}&#10;$x\in{\mathbb R}^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897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$f:{\mathbb R}\to{\mathbb R}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63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f(x)|\le 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bounded}}&#10;{\color[rgb]{0,.8,0}if there is}&#10;some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0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,&#10;{\color[rgb]{0,.8,0}for all}&#10;$x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45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continuous bdd&#10;$f:{\mathbb R}^k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6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n\in\{0,1,2,3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80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converg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1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CP approximation}}&#10;is a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06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29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_{t_1},\ldots,X^{(1)}_{t_k})]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915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2)}_{t_1},\ldots,X^{(2)}_{t_k})]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942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3)}_{t_1},\ldots,X^{(3)}_{t_k})]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981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PCP approxim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609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\ldots$ of PCPs&#10;{\color[rgb]{0,.8,0}such that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50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k$,&#10;${\color[rgb]{0,.8,0}\forall}&#10;t_1,\ldots,t_k\in[0,\infty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53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oun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0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}&#10;{\color{red}every} $N=1,2,3,\ldot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527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0^{(N)}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005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2/N}^{(N)}=&#10;[C_1+C_2]/\sqrt{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239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3/N}^{(N)}=&#10;[C_1+C_2+C_3]/\sqrt{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708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^{(N)}$ be the&#10;PCP of step $1/N$ 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452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bove PCP approximation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4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9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Brownian Motion approxima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65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X_t^{(N)}=\frac{C_1+\cdots+C_?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995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=\lfloor tN\rfloo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9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7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C_1/\sqrt{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02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1/N}^{(N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879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_3^{(N)}=&#10;\frac{C_1+\cdots+C_{3N}}{\sqrt{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22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,u\in&#10;[\quad n(\Delta t)\quad,&#10;\quad(n+1)(\Delta t)\quad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2792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X_3^{(N)}}{\sqrt{3}}=&#10;\frac{C_1+\cdots+C_{3N}}{\sqrt{3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643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&#10;\left(\frac{X_3^{(N)}}{\sqrt{3}}\right)\right]&#10;\to\frac{1}{\sqrt{2\pi}}&#10;\int_{-\infty}^\infty\,[\phi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09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3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48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L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5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Delta t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89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&#10;\left(\frac{X_3^{(N)}}{\sqrt{3}}\right)\right]&#10;\to\frac{1}{\sqrt{2\pi}}&#10;\int_{-\infty}^\infty\,[\phi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5809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3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48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to\frac{1}{\sqrt{2\pi}}&#10;\int_{-\infty}^\infty\,[(e^{\sqrt{3}x}-5)_+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47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e^{X_3^{(N)}}-5)_+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434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L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5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-5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91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a $2$-PC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to\frac{1}{\sqrt{2\pi}}&#10;\int_{-\infty}^\infty\,[(e^{\sqrt{3}x}-5)_+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47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e^{X_3^{(N)}}-5)_+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434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(e^{\sqrt{3}x}-5)_+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3399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-5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302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-5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91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$ is also $1$-PC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17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-5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3027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-5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3027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][e^{-x^2/2}]\,dx&#10;-5[\Phi(a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3692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-5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91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:[0,1]\to{\mathbb R}$ is a PCRV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57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-5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3027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}^\infty\,[e^{\sqrt{3}x}][e^{-x^2/2}]\,dx&#10;-5[\Phi(a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3692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e^{3/2}}{\sqrt{2\pi}}&#10;\int_{-a-\sqrt{3}}^\infty\,&#10;[e^{-x^2/2}]\,dx&#10;-5[\Phi(a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3782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a-\sqrt{3}}^\infty\,&#10;[e^{(\sqrt{3})^2/2}][e^{-x^2/2}]\,dx&#10;-5[\Phi(a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2"/>
  <p:tag name="PICTUREFILESIZE" val="4292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/2}[\Phi(a+\sqrt{3})]-5[\Phi(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393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-5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91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Delta t$-PC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75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/2}[\Phi(a+\sqrt{3})]-5[\Phi(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393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=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4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/2}[\Phi(a+\sqrt{3})]-5[\Phi(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39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-5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91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=X(u,\cdot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90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=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4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3/2}[\Phi(a+\sqrt{3})]-5[\Phi(a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393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a\sqrt{3}=\ln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41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=-\frac{\ln5}{\sqrt{3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96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3/2}&#10;\left[\Phi\left(-\frac{\ln5}{\sqrt{3}}+&#10;\sqrt{3}\right)\right]-&#10;5\left[\Phi\left(-\frac{\ln5}{\sqrt{3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5281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3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7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im_{N\to\infty}\hbox{E}[(e^{X_3^{(N)}}-5)_+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209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=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4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a\sqrt{3}=\ln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4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=-\frac{\ln5}{\sqrt{3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96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3/2}&#10;\left[\Phi\left(-\frac{\ln5}{\sqrt{3}}+&#10;\sqrt{3}\right)\right]-&#10;5\left[\Phi\left(-\frac{\ln5}{\sqrt{3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5281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b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0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3/2}&#10;\left[\Phi\left(-\frac{\ln5}{\sqrt{3}}+&#10;\sqrt{3}\right)\right]-&#10;5\left[\Phi\left(-\frac{\ln5}{\sqrt{3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528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e^{t/2}&#10;\left[\Phi\left(-\frac{\ln5}{\sqrt{t}}+&#10;\sqrt{t}\right)\right]-&#10;5\left[\Phi\left(-\frac{\ln5}{\sqrt{t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514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im_{N\to\infty}\hbox{E}[(e^{X_3^{(N)}}-5)_+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209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-a\sqrt{3}}=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4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a\sqrt{3}=\ln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41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=-\frac{\ln5}{\sqrt{3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996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im_{N\to\infty}\hbox{E}[(e^{X_t^{(N)}}-5)_+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18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_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4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:=X(t,\cdo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3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_\pi^{(N)}=&#10;\frac{C_1+\cdots+C_{\lfloor\pi N\rfloor}}&#10;{\sqrt{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423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X_\pi^{(N)}}{\sqrt{\pi}}&#10;\sqrt{\frac{\pi N}{\lfloor\pi N\rfloor}}=&#10;\frac{C_1+\cdots+C_{\lfloor\pi N\rfloor}}&#10;{\sqrt{\lfloor\pi N\rfloor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4503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\pi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11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to\frac{1}{\sqrt{2\pi}}&#10;\int_{-\infty}^\infty\,[\phi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3061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\frac{X_\pi^{(N)}}{\sqrt{\pi}}&#10;\sqrt{\frac{\pi N}{\lfloor\pi N\rfloor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sqrt{\lfloor\pi N\rfloo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99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L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5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(N)}_t:=$ std BM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_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4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e^{X_t^{(N)}}-5)_+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053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sqrt{\frac{\pi N}{\lfloor\pi N\rfloor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\pi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11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to\frac{1}{\sqrt{2\pi}}&#10;\int_{-\infty}^\infty\,[\phi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306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=X_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85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to\frac{1}{\sqrt{2\pi}}&#10;\int_{-\infty}^\infty\,[\phi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3061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\frac{X_\pi^{(N)}}{\sqrt{\pi}}&#10;\sqrt{\frac{\pi N}{\lfloor\pi N\rfloor}}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DD THE LAST TWO LIMI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2227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L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5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valuate the integral just as bef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7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75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sqrt{\frac{\pi N}{\lfloor\pi N\rfloor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$\Delta t$-piecewise constant proces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39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sqrt{\frac{\pi N}{\lfloor\pi N\rfloor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&#10;$X:[0,\infty)\times[0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59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t_N:=\sqrt{\frac{\lfloor\pi N\rfloor}{\pi 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721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\hbox{E}[(\phi(S_N\cdot t_N))-(\phi(S_N))]|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512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3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|(\phi(S_N\cdot t_N))-(\phi(S_N))|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342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|(\phi(S_N\cdot t_N))-(\phi(S_N))|]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594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lpha(x)=Me^{M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6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|Y|\le Y\le|Y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98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\hbox{E}[|Y|]\le&#10;\hbox{E}[Y]\le\hbox{E}[|Y|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9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$\Delta t$-piecewise constant process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3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\in[0,\infty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0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hbox{E}[|Y|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7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9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|\hbox{E}[Y]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:=10^{10^{10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24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274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N\cdot t_ 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8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n\in\{0,1,2,3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80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75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sqrt{\frac{\pi N}{\lfloor\pi N\rfloor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|(\phi(S_N\cdot t_N))-(\phi(S_N))|]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59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s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20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t\in(0,1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04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\alpha(S_N)]\to \frac{1}{\sqrt{2\pi}}&#10;\int_{-\infty}^\infty\,[\alpha(x)][e^{-x^2/2}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3907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t))-(\phi(s))|\le(\alpha(s))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640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:=10^{10^{10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24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lpha(x)=Me^{M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6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L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5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t_N:=\sqrt{\frac{\lfloor\pi N\rfloor}{\pi 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72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_N\cdot t_N))-(\phi(S_N))|&#10;\le(\alpha(S_N))(1-t_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345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9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\alpha(S_N))(1-t_N)]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87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21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37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N\cdot t_ 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88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75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sqrt{\frac{\pi N}{\lfloor\pi N\rfloor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402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,u\in&#10;[\quad n(\Delta t)\quad,&#10;\quad(n+1)(\Delta t)\quad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2792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\left[\phi\left(&#10;\frac{X_\pi^{(N)}}{\sqrt{\pi}}&#10;\right)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2721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t))-(\phi(s))|\le(\alpha(s))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640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s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20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t\in(0,1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04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a_+-b_+|\le|a-b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22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Delta t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89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x))-(\phi(y))|\le&#10;|(e^{\sqrt{\pi}x}-5)-(e^{\sqrt{\pi}y}-5)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388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|e^{\sqrt{\pi}x}-e^{\sqrt{\pi}y}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54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:=10^{10^{10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2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lpha(x)=Me^{M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6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|(\phi(x))-(\phi(y))|}{|x-y|}\le\left|&#10;\frac{e^{\sqrt{\pi}x}-e^{\sqrt{\pi}y}}{x-y}\right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4141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|(\phi(x))-(\phi(y))|}{|x-y|}\le&#10;\sqrt{\pi}e^{\sqrt{\pi}z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115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23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a $\Delta t$-PC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42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\pi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11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sqrt{\pi}e^{\sqrt{\pi}z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64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V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20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\in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9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so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03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|(\phi(x))-(\phi(y))|}{|x-y|}\le&#10;\sqrt{\pi}e^{\sqrt{\pi}z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115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s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20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t\in(0,1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04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t))-(\phi(s))|\le(\alpha(s))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640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(x)=(e^{\sqrt{\pi}x}-5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1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$ is also $\frac{1}{2}(\Delta t)$-PC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215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:=s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29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:=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83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:=|s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08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a_+-b_+|\le|a-b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22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:=10^{10^{10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24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lpha(x)=Me^{M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6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x))-(\phi(y))|\le&#10;{\color{blue}\sqrt{\pi}e^{\sqrt{\pi}a}}|x-y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847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le\sqrt{\pi}e^{\sqrt{\pi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88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:[0,1]\to{\mathbb R}$ is a PCRV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257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23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8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x))-(\phi(y))|\le&#10;|(e^{\sqrt{\pi}x}-5)-(e^{\sqrt{\pi}y}-5)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338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|e^{\sqrt{\pi}x}-e^{\sqrt{\pi}y}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54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|s|\ge s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68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|s|\ge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76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ge 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3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ge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1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Delta t$-PC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75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ge 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3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ge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1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:=s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29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t\in(0,1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04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t))-(\phi(s))|\le(\alpha(s))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640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|s|\ge s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68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|s|\ge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76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:=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8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=X(u,\cdot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90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:=|s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08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\sqrt{\pi}e^{\sqrt{\pi}|s|}e^{|s|}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58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\sqrt{\pi}e^{(1+\sqrt{\pi})|s|}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93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Me^{M|s|}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418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alpha(s))(1-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77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:=10^{10^{10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24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lpha(x)=Me^{M|x|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86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\sqrt{\pi}e^{\sqrt{\pi}|s|}|s|\cdot|t-1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725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s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20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x))-(\phi(y))|\le&#10;{\color{blue}\sqrt{\pi}e^{\sqrt{\pi}a}}|x-y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847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(\phi(st))-(\phi(s))|\le&#10;\sqrt{\pi}e^{\sqrt{\pi}|s|}|st-s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000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\le 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75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{\color[rgb]{0,.8,0}\forall}x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82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lta X^{(N)}=&#10;[(0.01)(\Delta W^{(N)})+&#10;(0.05)(\Delta t^{(N)})]X^{(N)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1"/>
  <p:tag name="PICTUREFILESIZE" val="4272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distr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27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\%$ prob.~of $1$,&#10;$50\%$ prob.~of $-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2509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Delta Y)_t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06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ny} PCP $Y$&#10;of step $\Delta t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52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_{t+\Delta t}-Y_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10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lta Y$ is the PCP of step $\Delta 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5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by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64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37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W^{(N)}$ is the PCP of step&#10;$1/N$ 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420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^{(N)}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70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lta t^{(N)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57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:=X(t,\cdo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3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2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PCP $X^{(N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44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37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forall}$integers $k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0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_1,C_2,C_3,\ldots$ be&#10;our usual i.i.d.~PCR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2875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lta W^{(N)}_{k/N}=C_k/\sqrt{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2148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^{(N)}_0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47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N$th of a year, we add on intere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81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the rate is rando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50\%$ chance of 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08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$50\%$ chance of $-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63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's&#10;$\displaystyle{\pm\frac{0.01}{\sqrt{N}}}+&#10;\frac{0.05}{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204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lta X^{(N)}=&#10;[(0.01)(\Delta W^{(N)})+&#10;(0.05)(\Delta t^{(N)})]X^{(N)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1"/>
  <p:tag name="PICTUREFILESIZE" val="4272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^{(N)}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70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PCP $X^{(N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44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37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_t=X_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85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 discrete Black-Scholes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468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``random bank'':&#10;CRR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305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PCP $X^{(N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44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s $N\to\inft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87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e say that $X$ satisfies the SD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25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=[(0.01)(dW)+(0.05)(dt)]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859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lta X^{(N)}=&#10;[(0.01)(\Delta W^{(N)})+&#10;(0.05)(\Delta t^{(N)})]X^{(N)}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1"/>
  <p:tag name="PICTUREFILESIZE" val="4272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^{(N)}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7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a $\Delta t$-PC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42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all} 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37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verge to a ``process''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08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PCPs $X^{(N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59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 discrete Black-Scholes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468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``random bank'':&#10;CRR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305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s $N\to\inft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87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e say that $X$ satisfies the SD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25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=[(0.01)(dW)+(0.05)(dt)]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859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$ is also $\frac{1}{2}(\Delta t)$-PC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215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verge to a ``process''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08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PCPs $X^{(N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59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3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X}{dt}=(0.05)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586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.k.a.~{\color[rgb]{1,.38,0}ITO'S LEMM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69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metimes writt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38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ne sol'n involve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49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[rgb]{1,.38,0}STOCHASTIC CHAIN RUL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778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ne sol'n involve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[rgb]{1,.38,0}CHAIN RU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5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X=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8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05)(dt)]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73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 discrete Black-Scholes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468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``random bank'':&#10;CRR mod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30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t,u\in&#10;[\quad n(\Delta t)\quad,&#10;\quad(n+1)(\Delta t)\quad)$,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279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iecewise constant process}} consists o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5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$\Delta t$-PCP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1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gether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17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positive number $\Delta t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20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often use&#10;$X$ to denote $(\Delta t,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9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(\Delta t,X)$ is a PC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0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a PCP of step $\Delta 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78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elta X$ is the&#10;PCP of step $\Delta t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6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Delta X)_t=X_{t+\Delta t}-X_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45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t,\cdot)=X(u,\cdot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9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C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9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ep}} of the PC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volving PCRV, but can only 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0"/>
  <p:tag name="PICTUREFILESIZE" val="312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are {\color{red}not}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7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t times $\Delta t,2(\Delta t),3(\Delta t)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2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C_1$} and {\color{red}$C_2$}&#10;are {\color[rgb]{0,.8,0}identically distributed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307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46</Words>
  <Application>Microsoft Office PowerPoint</Application>
  <PresentationFormat>On-screen Show (4:3)</PresentationFormat>
  <Paragraphs>43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206</cp:revision>
  <dcterms:created xsi:type="dcterms:W3CDTF">2007-11-29T22:28:17Z</dcterms:created>
  <dcterms:modified xsi:type="dcterms:W3CDTF">2012-04-11T19:48:42Z</dcterms:modified>
</cp:coreProperties>
</file>