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50" r:id="rId2"/>
    <p:sldId id="34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8" r:id="rId58"/>
    <p:sldId id="279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345" r:id="rId68"/>
    <p:sldId id="288" r:id="rId69"/>
    <p:sldId id="289" r:id="rId70"/>
    <p:sldId id="290" r:id="rId71"/>
    <p:sldId id="346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9" r:id="rId80"/>
    <p:sldId id="300" r:id="rId81"/>
    <p:sldId id="302" r:id="rId82"/>
    <p:sldId id="348" r:id="rId83"/>
    <p:sldId id="349" r:id="rId84"/>
    <p:sldId id="304" r:id="rId85"/>
    <p:sldId id="305" r:id="rId86"/>
    <p:sldId id="342" r:id="rId87"/>
    <p:sldId id="343" r:id="rId88"/>
    <p:sldId id="344" r:id="rId89"/>
  </p:sldIdLst>
  <p:sldSz cx="9144000" cy="6858000" type="screen4x3"/>
  <p:notesSz cx="7315200" cy="9601200"/>
  <p:custDataLst>
    <p:tags r:id="rId9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0" autoAdjust="0"/>
    <p:restoredTop sz="91325" autoAdjust="0"/>
  </p:normalViewPr>
  <p:slideViewPr>
    <p:cSldViewPr>
      <p:cViewPr varScale="1">
        <p:scale>
          <a:sx n="78" d="100"/>
          <a:sy n="78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3E5F9A8-EF54-4F1B-8705-66D5430A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CE5E6-5077-4476-8F20-1B3439E48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8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09C6-DCC9-4155-837D-E35D78450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B0A05-D68F-42F9-865F-7B598FB63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AAAC7-1184-445A-B6A9-D2FE20BB8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AB5BA-A5AF-4794-86B1-6F84E5111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0779-F268-461B-BA26-C82E6874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370EC-EF41-4A01-8FF7-D226C6B2E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05DC1-596B-4608-869D-46D9A70DE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715D-AD33-480B-AC31-20408E51A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5864-29BB-4713-A3E3-200642EBF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1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BD13-10FE-445D-8EA6-494B8373B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4C53CC-575F-47E8-8DB1-7091C5B33A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2.png"/><Relationship Id="rId3" Type="http://schemas.openxmlformats.org/officeDocument/2006/relationships/tags" Target="../tags/tag110.xml"/><Relationship Id="rId21" Type="http://schemas.openxmlformats.org/officeDocument/2006/relationships/image" Target="../media/image40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54.png"/><Relationship Id="rId33" Type="http://schemas.openxmlformats.org/officeDocument/2006/relationships/image" Target="../media/image68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image" Target="../media/image45.png"/><Relationship Id="rId29" Type="http://schemas.openxmlformats.org/officeDocument/2006/relationships/image" Target="../media/image60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53.png"/><Relationship Id="rId32" Type="http://schemas.openxmlformats.org/officeDocument/2006/relationships/image" Target="../media/image67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50.png"/><Relationship Id="rId28" Type="http://schemas.openxmlformats.org/officeDocument/2006/relationships/image" Target="../media/image59.png"/><Relationship Id="rId10" Type="http://schemas.openxmlformats.org/officeDocument/2006/relationships/tags" Target="../tags/tag117.xml"/><Relationship Id="rId19" Type="http://schemas.openxmlformats.org/officeDocument/2006/relationships/image" Target="../media/image52.png"/><Relationship Id="rId31" Type="http://schemas.openxmlformats.org/officeDocument/2006/relationships/image" Target="../media/image66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44.png"/><Relationship Id="rId27" Type="http://schemas.openxmlformats.org/officeDocument/2006/relationships/image" Target="../media/image51.png"/><Relationship Id="rId30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44.png"/><Relationship Id="rId39" Type="http://schemas.openxmlformats.org/officeDocument/2006/relationships/image" Target="../media/image68.png"/><Relationship Id="rId3" Type="http://schemas.openxmlformats.org/officeDocument/2006/relationships/tags" Target="../tags/tag12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9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40.png"/><Relationship Id="rId33" Type="http://schemas.openxmlformats.org/officeDocument/2006/relationships/image" Target="../media/image67.png"/><Relationship Id="rId38" Type="http://schemas.openxmlformats.org/officeDocument/2006/relationships/image" Target="../media/image51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59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45.png"/><Relationship Id="rId32" Type="http://schemas.openxmlformats.org/officeDocument/2006/relationships/image" Target="../media/image66.png"/><Relationship Id="rId37" Type="http://schemas.openxmlformats.org/officeDocument/2006/relationships/image" Target="../media/image61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52.png"/><Relationship Id="rId28" Type="http://schemas.openxmlformats.org/officeDocument/2006/relationships/image" Target="../media/image53.png"/><Relationship Id="rId36" Type="http://schemas.openxmlformats.org/officeDocument/2006/relationships/image" Target="../media/image71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65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62.png"/><Relationship Id="rId27" Type="http://schemas.openxmlformats.org/officeDocument/2006/relationships/image" Target="../media/image50.png"/><Relationship Id="rId30" Type="http://schemas.openxmlformats.org/officeDocument/2006/relationships/image" Target="../media/image60.png"/><Relationship Id="rId35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image" Target="../media/image52.png"/><Relationship Id="rId39" Type="http://schemas.openxmlformats.org/officeDocument/2006/relationships/image" Target="../media/image72.png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34" Type="http://schemas.openxmlformats.org/officeDocument/2006/relationships/image" Target="../media/image66.pn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62.png"/><Relationship Id="rId33" Type="http://schemas.openxmlformats.org/officeDocument/2006/relationships/image" Target="../media/image65.png"/><Relationship Id="rId38" Type="http://schemas.openxmlformats.org/officeDocument/2006/relationships/image" Target="../media/image61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29" Type="http://schemas.openxmlformats.org/officeDocument/2006/relationships/image" Target="../media/image44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1.png"/><Relationship Id="rId37" Type="http://schemas.openxmlformats.org/officeDocument/2006/relationships/image" Target="../media/image71.png"/><Relationship Id="rId40" Type="http://schemas.openxmlformats.org/officeDocument/2006/relationships/image" Target="../media/image68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image" Target="../media/image40.png"/><Relationship Id="rId36" Type="http://schemas.openxmlformats.org/officeDocument/2006/relationships/image" Target="../media/image70.png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image" Target="../media/image53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image" Target="../media/image45.png"/><Relationship Id="rId30" Type="http://schemas.openxmlformats.org/officeDocument/2006/relationships/image" Target="../media/image50.png"/><Relationship Id="rId35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50.png"/><Relationship Id="rId3" Type="http://schemas.openxmlformats.org/officeDocument/2006/relationships/tags" Target="../tags/tag170.xml"/><Relationship Id="rId21" Type="http://schemas.openxmlformats.org/officeDocument/2006/relationships/image" Target="../media/image62.png"/><Relationship Id="rId34" Type="http://schemas.openxmlformats.org/officeDocument/2006/relationships/image" Target="../media/image72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44.png"/><Relationship Id="rId33" Type="http://schemas.openxmlformats.org/officeDocument/2006/relationships/image" Target="../media/image61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6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40.png"/><Relationship Id="rId32" Type="http://schemas.openxmlformats.org/officeDocument/2006/relationships/image" Target="../media/image71.png"/><Relationship Id="rId37" Type="http://schemas.openxmlformats.org/officeDocument/2006/relationships/image" Target="../media/image68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45.png"/><Relationship Id="rId28" Type="http://schemas.openxmlformats.org/officeDocument/2006/relationships/image" Target="../media/image65.png"/><Relationship Id="rId36" Type="http://schemas.openxmlformats.org/officeDocument/2006/relationships/image" Target="../media/image51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70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52.png"/><Relationship Id="rId27" Type="http://schemas.openxmlformats.org/officeDocument/2006/relationships/image" Target="../media/image53.png"/><Relationship Id="rId30" Type="http://schemas.openxmlformats.org/officeDocument/2006/relationships/image" Target="../media/image69.png"/><Relationship Id="rId35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4.png"/><Relationship Id="rId3" Type="http://schemas.openxmlformats.org/officeDocument/2006/relationships/tags" Target="../tags/tag189.xml"/><Relationship Id="rId21" Type="http://schemas.openxmlformats.org/officeDocument/2006/relationships/image" Target="../media/image51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image" Target="../media/image40.png"/><Relationship Id="rId2" Type="http://schemas.openxmlformats.org/officeDocument/2006/relationships/tags" Target="../tags/tag188.xml"/><Relationship Id="rId16" Type="http://schemas.openxmlformats.org/officeDocument/2006/relationships/image" Target="../media/image45.png"/><Relationship Id="rId20" Type="http://schemas.openxmlformats.org/officeDocument/2006/relationships/image" Target="../media/image53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63.png"/><Relationship Id="rId5" Type="http://schemas.openxmlformats.org/officeDocument/2006/relationships/tags" Target="../tags/tag191.xml"/><Relationship Id="rId15" Type="http://schemas.openxmlformats.org/officeDocument/2006/relationships/image" Target="../media/image52.png"/><Relationship Id="rId23" Type="http://schemas.openxmlformats.org/officeDocument/2006/relationships/image" Target="../media/image74.png"/><Relationship Id="rId10" Type="http://schemas.openxmlformats.org/officeDocument/2006/relationships/tags" Target="../tags/tag196.xml"/><Relationship Id="rId19" Type="http://schemas.openxmlformats.org/officeDocument/2006/relationships/image" Target="../media/image5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../media/image62.png"/><Relationship Id="rId22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44.png"/><Relationship Id="rId39" Type="http://schemas.openxmlformats.org/officeDocument/2006/relationships/image" Target="../media/image63.png"/><Relationship Id="rId3" Type="http://schemas.openxmlformats.org/officeDocument/2006/relationships/tags" Target="../tags/tag20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40.png"/><Relationship Id="rId33" Type="http://schemas.openxmlformats.org/officeDocument/2006/relationships/image" Target="../media/image77.png"/><Relationship Id="rId38" Type="http://schemas.openxmlformats.org/officeDocument/2006/relationships/image" Target="../media/image80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image" Target="../media/image75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45.png"/><Relationship Id="rId32" Type="http://schemas.openxmlformats.org/officeDocument/2006/relationships/image" Target="../media/image76.png"/><Relationship Id="rId37" Type="http://schemas.openxmlformats.org/officeDocument/2006/relationships/image" Target="../media/image79.png"/><Relationship Id="rId40" Type="http://schemas.openxmlformats.org/officeDocument/2006/relationships/image" Target="../media/image81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52.png"/><Relationship Id="rId28" Type="http://schemas.openxmlformats.org/officeDocument/2006/relationships/image" Target="../media/image53.png"/><Relationship Id="rId36" Type="http://schemas.openxmlformats.org/officeDocument/2006/relationships/image" Target="../media/image73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74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62.png"/><Relationship Id="rId27" Type="http://schemas.openxmlformats.org/officeDocument/2006/relationships/image" Target="../media/image50.png"/><Relationship Id="rId30" Type="http://schemas.openxmlformats.org/officeDocument/2006/relationships/image" Target="../media/image61.png"/><Relationship Id="rId35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image" Target="../media/image53.png"/><Relationship Id="rId3" Type="http://schemas.openxmlformats.org/officeDocument/2006/relationships/tags" Target="../tags/tag221.xml"/><Relationship Id="rId21" Type="http://schemas.openxmlformats.org/officeDocument/2006/relationships/image" Target="../media/image62.png"/><Relationship Id="rId34" Type="http://schemas.openxmlformats.org/officeDocument/2006/relationships/image" Target="../media/image79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50.png"/><Relationship Id="rId33" Type="http://schemas.openxmlformats.org/officeDocument/2006/relationships/image" Target="../media/image84.png"/><Relationship Id="rId38" Type="http://schemas.openxmlformats.org/officeDocument/2006/relationships/image" Target="../media/image81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6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44.png"/><Relationship Id="rId32" Type="http://schemas.openxmlformats.org/officeDocument/2006/relationships/image" Target="../media/image51.png"/><Relationship Id="rId37" Type="http://schemas.openxmlformats.org/officeDocument/2006/relationships/image" Target="../media/image77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40.png"/><Relationship Id="rId28" Type="http://schemas.openxmlformats.org/officeDocument/2006/relationships/image" Target="../media/image74.png"/><Relationship Id="rId36" Type="http://schemas.openxmlformats.org/officeDocument/2006/relationships/image" Target="../media/image85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83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52.png"/><Relationship Id="rId27" Type="http://schemas.openxmlformats.org/officeDocument/2006/relationships/image" Target="../media/image61.png"/><Relationship Id="rId30" Type="http://schemas.openxmlformats.org/officeDocument/2006/relationships/image" Target="../media/image82.png"/><Relationship Id="rId35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image" Target="../media/image86.png"/><Relationship Id="rId26" Type="http://schemas.openxmlformats.org/officeDocument/2006/relationships/image" Target="../media/image40.png"/><Relationship Id="rId3" Type="http://schemas.openxmlformats.org/officeDocument/2006/relationships/tags" Target="../tags/tag240.xml"/><Relationship Id="rId21" Type="http://schemas.openxmlformats.org/officeDocument/2006/relationships/image" Target="../media/image88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image" Target="../media/image33.png"/><Relationship Id="rId25" Type="http://schemas.openxmlformats.org/officeDocument/2006/relationships/image" Target="../media/image92.png"/><Relationship Id="rId2" Type="http://schemas.openxmlformats.org/officeDocument/2006/relationships/tags" Target="../tags/tag23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7.png"/><Relationship Id="rId29" Type="http://schemas.openxmlformats.org/officeDocument/2006/relationships/image" Target="../media/image93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91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90.png"/><Relationship Id="rId28" Type="http://schemas.openxmlformats.org/officeDocument/2006/relationships/image" Target="../media/image34.png"/><Relationship Id="rId10" Type="http://schemas.openxmlformats.org/officeDocument/2006/relationships/tags" Target="../tags/tag247.xml"/><Relationship Id="rId19" Type="http://schemas.openxmlformats.org/officeDocument/2006/relationships/image" Target="../media/image32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89.png"/><Relationship Id="rId27" Type="http://schemas.openxmlformats.org/officeDocument/2006/relationships/image" Target="../media/image30.png"/><Relationship Id="rId30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image" Target="../media/image96.png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image" Target="../media/image30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95.png"/><Relationship Id="rId5" Type="http://schemas.openxmlformats.org/officeDocument/2006/relationships/tags" Target="../tags/tag257.xml"/><Relationship Id="rId10" Type="http://schemas.openxmlformats.org/officeDocument/2006/relationships/image" Target="../media/image32.png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91.png"/><Relationship Id="rId18" Type="http://schemas.openxmlformats.org/officeDocument/2006/relationships/image" Target="../media/image98.pn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../media/image30.png"/><Relationship Id="rId17" Type="http://schemas.openxmlformats.org/officeDocument/2006/relationships/image" Target="../media/image96.png"/><Relationship Id="rId2" Type="http://schemas.openxmlformats.org/officeDocument/2006/relationships/tags" Target="../tags/tag262.xml"/><Relationship Id="rId16" Type="http://schemas.openxmlformats.org/officeDocument/2006/relationships/image" Target="../media/image32.png"/><Relationship Id="rId20" Type="http://schemas.openxmlformats.org/officeDocument/2006/relationships/image" Target="../media/image100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65.xml"/><Relationship Id="rId15" Type="http://schemas.openxmlformats.org/officeDocument/2006/relationships/image" Target="../media/image97.png"/><Relationship Id="rId10" Type="http://schemas.openxmlformats.org/officeDocument/2006/relationships/tags" Target="../tags/tag270.xml"/><Relationship Id="rId19" Type="http://schemas.openxmlformats.org/officeDocument/2006/relationships/image" Target="../media/image99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image" Target="../media/image91.png"/><Relationship Id="rId18" Type="http://schemas.openxmlformats.org/officeDocument/2006/relationships/image" Target="../media/image102.png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image" Target="../media/image30.png"/><Relationship Id="rId17" Type="http://schemas.openxmlformats.org/officeDocument/2006/relationships/image" Target="../media/image101.png"/><Relationship Id="rId2" Type="http://schemas.openxmlformats.org/officeDocument/2006/relationships/tags" Target="../tags/tag272.xml"/><Relationship Id="rId16" Type="http://schemas.openxmlformats.org/officeDocument/2006/relationships/image" Target="../media/image99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5.xml"/><Relationship Id="rId15" Type="http://schemas.openxmlformats.org/officeDocument/2006/relationships/image" Target="../media/image100.png"/><Relationship Id="rId10" Type="http://schemas.openxmlformats.org/officeDocument/2006/relationships/tags" Target="../tags/tag280.xml"/><Relationship Id="rId19" Type="http://schemas.openxmlformats.org/officeDocument/2006/relationships/image" Target="../media/image103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image" Target="../media/image103.png"/><Relationship Id="rId26" Type="http://schemas.openxmlformats.org/officeDocument/2006/relationships/image" Target="../media/image106.png"/><Relationship Id="rId3" Type="http://schemas.openxmlformats.org/officeDocument/2006/relationships/tags" Target="../tags/tag283.xml"/><Relationship Id="rId21" Type="http://schemas.openxmlformats.org/officeDocument/2006/relationships/image" Target="../media/image32.png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image" Target="../media/image102.png"/><Relationship Id="rId25" Type="http://schemas.openxmlformats.org/officeDocument/2006/relationships/image" Target="../media/image105.png"/><Relationship Id="rId2" Type="http://schemas.openxmlformats.org/officeDocument/2006/relationships/tags" Target="../tags/tag282.xml"/><Relationship Id="rId16" Type="http://schemas.openxmlformats.org/officeDocument/2006/relationships/image" Target="../media/image101.png"/><Relationship Id="rId20" Type="http://schemas.openxmlformats.org/officeDocument/2006/relationships/image" Target="../media/image91.png"/><Relationship Id="rId29" Type="http://schemas.openxmlformats.org/officeDocument/2006/relationships/image" Target="../media/image108.png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image" Target="../media/image104.png"/><Relationship Id="rId5" Type="http://schemas.openxmlformats.org/officeDocument/2006/relationships/tags" Target="../tags/tag28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9.png"/><Relationship Id="rId28" Type="http://schemas.openxmlformats.org/officeDocument/2006/relationships/image" Target="../media/image107.png"/><Relationship Id="rId10" Type="http://schemas.openxmlformats.org/officeDocument/2006/relationships/tags" Target="../tags/tag290.xml"/><Relationship Id="rId19" Type="http://schemas.openxmlformats.org/officeDocument/2006/relationships/image" Target="../media/image30.png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image" Target="../media/image100.png"/><Relationship Id="rId27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1.png"/><Relationship Id="rId3" Type="http://schemas.openxmlformats.org/officeDocument/2006/relationships/tags" Target="../tags/tag297.xml"/><Relationship Id="rId21" Type="http://schemas.openxmlformats.org/officeDocument/2006/relationships/image" Target="../media/image99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image" Target="../media/image30.png"/><Relationship Id="rId25" Type="http://schemas.openxmlformats.org/officeDocument/2006/relationships/image" Target="../media/image112.png"/><Relationship Id="rId2" Type="http://schemas.openxmlformats.org/officeDocument/2006/relationships/tags" Target="../tags/tag296.xml"/><Relationship Id="rId16" Type="http://schemas.openxmlformats.org/officeDocument/2006/relationships/image" Target="../media/image103.png"/><Relationship Id="rId20" Type="http://schemas.openxmlformats.org/officeDocument/2006/relationships/image" Target="../media/image100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111.png"/><Relationship Id="rId5" Type="http://schemas.openxmlformats.org/officeDocument/2006/relationships/tags" Target="../tags/tag299.xml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10" Type="http://schemas.openxmlformats.org/officeDocument/2006/relationships/tags" Target="../tags/tag304.xml"/><Relationship Id="rId19" Type="http://schemas.openxmlformats.org/officeDocument/2006/relationships/image" Target="../media/image32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8.png"/><Relationship Id="rId3" Type="http://schemas.openxmlformats.org/officeDocument/2006/relationships/tags" Target="../tags/tag309.xml"/><Relationship Id="rId21" Type="http://schemas.openxmlformats.org/officeDocument/2006/relationships/image" Target="../media/image92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image" Target="../media/image87.png"/><Relationship Id="rId25" Type="http://schemas.openxmlformats.org/officeDocument/2006/relationships/image" Target="../media/image94.png"/><Relationship Id="rId2" Type="http://schemas.openxmlformats.org/officeDocument/2006/relationships/tags" Target="../tags/tag308.xml"/><Relationship Id="rId16" Type="http://schemas.openxmlformats.org/officeDocument/2006/relationships/image" Target="../media/image34.png"/><Relationship Id="rId20" Type="http://schemas.openxmlformats.org/officeDocument/2006/relationships/image" Target="../media/image114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40.png"/><Relationship Id="rId5" Type="http://schemas.openxmlformats.org/officeDocument/2006/relationships/tags" Target="../tags/tag311.xml"/><Relationship Id="rId15" Type="http://schemas.openxmlformats.org/officeDocument/2006/relationships/image" Target="../media/image86.png"/><Relationship Id="rId23" Type="http://schemas.openxmlformats.org/officeDocument/2006/relationships/image" Target="../media/image116.png"/><Relationship Id="rId10" Type="http://schemas.openxmlformats.org/officeDocument/2006/relationships/tags" Target="../tags/tag316.xml"/><Relationship Id="rId19" Type="http://schemas.openxmlformats.org/officeDocument/2006/relationships/image" Target="../media/image113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image" Target="../media/image33.png"/><Relationship Id="rId22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image" Target="../media/image114.png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image" Target="../media/image94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image" Target="../media/image92.png"/><Relationship Id="rId5" Type="http://schemas.openxmlformats.org/officeDocument/2006/relationships/tags" Target="../tags/tag323.xml"/><Relationship Id="rId15" Type="http://schemas.openxmlformats.org/officeDocument/2006/relationships/image" Target="../media/image11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image" Target="../media/image114.png"/><Relationship Id="rId26" Type="http://schemas.openxmlformats.org/officeDocument/2006/relationships/image" Target="../media/image124.png"/><Relationship Id="rId3" Type="http://schemas.openxmlformats.org/officeDocument/2006/relationships/tags" Target="../tags/tag330.xml"/><Relationship Id="rId21" Type="http://schemas.openxmlformats.org/officeDocument/2006/relationships/image" Target="../media/image121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image" Target="../media/image92.png"/><Relationship Id="rId25" Type="http://schemas.openxmlformats.org/officeDocument/2006/relationships/image" Target="../media/image117.png"/><Relationship Id="rId2" Type="http://schemas.openxmlformats.org/officeDocument/2006/relationships/tags" Target="../tags/tag329.xml"/><Relationship Id="rId16" Type="http://schemas.openxmlformats.org/officeDocument/2006/relationships/image" Target="../media/image118.png"/><Relationship Id="rId20" Type="http://schemas.openxmlformats.org/officeDocument/2006/relationships/image" Target="../media/image120.png"/><Relationship Id="rId29" Type="http://schemas.openxmlformats.org/officeDocument/2006/relationships/image" Target="../media/image94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23.png"/><Relationship Id="rId5" Type="http://schemas.openxmlformats.org/officeDocument/2006/relationships/tags" Target="../tags/tag3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2.png"/><Relationship Id="rId28" Type="http://schemas.openxmlformats.org/officeDocument/2006/relationships/image" Target="../media/image126.png"/><Relationship Id="rId10" Type="http://schemas.openxmlformats.org/officeDocument/2006/relationships/tags" Target="../tags/tag337.xml"/><Relationship Id="rId19" Type="http://schemas.openxmlformats.org/officeDocument/2006/relationships/image" Target="../media/image119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115.png"/><Relationship Id="rId27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2.png"/><Relationship Id="rId3" Type="http://schemas.openxmlformats.org/officeDocument/2006/relationships/tags" Target="../tags/tag344.xml"/><Relationship Id="rId21" Type="http://schemas.openxmlformats.org/officeDocument/2006/relationships/image" Target="../media/image94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image" Target="../media/image115.png"/><Relationship Id="rId33" Type="http://schemas.openxmlformats.org/officeDocument/2006/relationships/image" Target="../media/image128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image" Target="../media/image92.png"/><Relationship Id="rId29" Type="http://schemas.openxmlformats.org/officeDocument/2006/relationships/image" Target="../media/image118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114.png"/><Relationship Id="rId32" Type="http://schemas.openxmlformats.org/officeDocument/2006/relationships/image" Target="../media/image127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image" Target="../media/image121.png"/><Relationship Id="rId28" Type="http://schemas.openxmlformats.org/officeDocument/2006/relationships/image" Target="../media/image117.png"/><Relationship Id="rId10" Type="http://schemas.openxmlformats.org/officeDocument/2006/relationships/tags" Target="../tags/tag351.xml"/><Relationship Id="rId19" Type="http://schemas.openxmlformats.org/officeDocument/2006/relationships/image" Target="../media/image126.png"/><Relationship Id="rId31" Type="http://schemas.openxmlformats.org/officeDocument/2006/relationships/image" Target="../media/image125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image" Target="../media/image120.png"/><Relationship Id="rId27" Type="http://schemas.openxmlformats.org/officeDocument/2006/relationships/image" Target="../media/image123.png"/><Relationship Id="rId30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image" Target="../media/image126.png"/><Relationship Id="rId26" Type="http://schemas.openxmlformats.org/officeDocument/2006/relationships/image" Target="../media/image118.png"/><Relationship Id="rId3" Type="http://schemas.openxmlformats.org/officeDocument/2006/relationships/tags" Target="../tags/tag361.xml"/><Relationship Id="rId21" Type="http://schemas.openxmlformats.org/officeDocument/2006/relationships/image" Target="../media/image114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7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image" Target="../media/image94.png"/><Relationship Id="rId29" Type="http://schemas.openxmlformats.org/officeDocument/2006/relationships/image" Target="../media/image127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123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image" Target="../media/image122.png"/><Relationship Id="rId28" Type="http://schemas.openxmlformats.org/officeDocument/2006/relationships/image" Target="../media/image125.png"/><Relationship Id="rId10" Type="http://schemas.openxmlformats.org/officeDocument/2006/relationships/tags" Target="../tags/tag368.xml"/><Relationship Id="rId19" Type="http://schemas.openxmlformats.org/officeDocument/2006/relationships/image" Target="../media/image92.png"/><Relationship Id="rId31" Type="http://schemas.openxmlformats.org/officeDocument/2006/relationships/image" Target="../media/image129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image" Target="../media/image115.png"/><Relationship Id="rId27" Type="http://schemas.openxmlformats.org/officeDocument/2006/relationships/image" Target="../media/image124.png"/><Relationship Id="rId30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8.png"/><Relationship Id="rId3" Type="http://schemas.openxmlformats.org/officeDocument/2006/relationships/tags" Target="../tags/tag377.xml"/><Relationship Id="rId21" Type="http://schemas.openxmlformats.org/officeDocument/2006/relationships/image" Target="../media/image94.png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image" Target="../media/image117.png"/><Relationship Id="rId33" Type="http://schemas.openxmlformats.org/officeDocument/2006/relationships/image" Target="../media/image133.png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image" Target="../media/image92.png"/><Relationship Id="rId29" Type="http://schemas.openxmlformats.org/officeDocument/2006/relationships/image" Target="../media/image123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image" Target="../media/image122.png"/><Relationship Id="rId32" Type="http://schemas.openxmlformats.org/officeDocument/2006/relationships/image" Target="../media/image30.png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image" Target="../media/image115.png"/><Relationship Id="rId28" Type="http://schemas.openxmlformats.org/officeDocument/2006/relationships/image" Target="../media/image129.png"/><Relationship Id="rId10" Type="http://schemas.openxmlformats.org/officeDocument/2006/relationships/tags" Target="../tags/tag384.xml"/><Relationship Id="rId19" Type="http://schemas.openxmlformats.org/officeDocument/2006/relationships/image" Target="../media/image126.png"/><Relationship Id="rId31" Type="http://schemas.openxmlformats.org/officeDocument/2006/relationships/image" Target="../media/image132.png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image" Target="../media/image114.png"/><Relationship Id="rId27" Type="http://schemas.openxmlformats.org/officeDocument/2006/relationships/image" Target="../media/image130.png"/><Relationship Id="rId30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image" Target="../media/image92.png"/><Relationship Id="rId18" Type="http://schemas.openxmlformats.org/officeDocument/2006/relationships/image" Target="../media/image129.png"/><Relationship Id="rId3" Type="http://schemas.openxmlformats.org/officeDocument/2006/relationships/tags" Target="../tags/tag394.xml"/><Relationship Id="rId21" Type="http://schemas.openxmlformats.org/officeDocument/2006/relationships/image" Target="../media/image30.png"/><Relationship Id="rId7" Type="http://schemas.openxmlformats.org/officeDocument/2006/relationships/tags" Target="../tags/tag39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0.png"/><Relationship Id="rId2" Type="http://schemas.openxmlformats.org/officeDocument/2006/relationships/tags" Target="../tags/tag393.xml"/><Relationship Id="rId16" Type="http://schemas.openxmlformats.org/officeDocument/2006/relationships/image" Target="../media/image123.png"/><Relationship Id="rId20" Type="http://schemas.openxmlformats.org/officeDocument/2006/relationships/image" Target="../media/image136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image" Target="../media/image134.png"/><Relationship Id="rId10" Type="http://schemas.openxmlformats.org/officeDocument/2006/relationships/tags" Target="../tags/tag401.xml"/><Relationship Id="rId19" Type="http://schemas.openxmlformats.org/officeDocument/2006/relationships/image" Target="../media/image135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image" Target="../media/image94.png"/><Relationship Id="rId22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tags" Target="../tags/tag17.xml"/><Relationship Id="rId21" Type="http://schemas.openxmlformats.org/officeDocument/2006/relationships/image" Target="../media/image19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ags" Target="../tags/tag1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2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24.xml"/><Relationship Id="rId19" Type="http://schemas.openxmlformats.org/officeDocument/2006/relationships/image" Target="../media/image17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image" Target="../media/image30.png"/><Relationship Id="rId26" Type="http://schemas.openxmlformats.org/officeDocument/2006/relationships/image" Target="../media/image140.png"/><Relationship Id="rId3" Type="http://schemas.openxmlformats.org/officeDocument/2006/relationships/tags" Target="../tags/tag405.xml"/><Relationship Id="rId21" Type="http://schemas.openxmlformats.org/officeDocument/2006/relationships/image" Target="../media/image135.png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image" Target="../media/image94.png"/><Relationship Id="rId25" Type="http://schemas.openxmlformats.org/officeDocument/2006/relationships/image" Target="../media/image139.png"/><Relationship Id="rId2" Type="http://schemas.openxmlformats.org/officeDocument/2006/relationships/tags" Target="../tags/tag404.xml"/><Relationship Id="rId16" Type="http://schemas.openxmlformats.org/officeDocument/2006/relationships/image" Target="../media/image92.png"/><Relationship Id="rId20" Type="http://schemas.openxmlformats.org/officeDocument/2006/relationships/image" Target="../media/image134.png"/><Relationship Id="rId29" Type="http://schemas.openxmlformats.org/officeDocument/2006/relationships/image" Target="../media/image123.png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image" Target="../media/image138.png"/><Relationship Id="rId5" Type="http://schemas.openxmlformats.org/officeDocument/2006/relationships/tags" Target="../tags/tag40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tags" Target="../tags/tag412.xml"/><Relationship Id="rId19" Type="http://schemas.openxmlformats.org/officeDocument/2006/relationships/image" Target="../media/image133.png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tags" Target="../tags/tag429.xml"/><Relationship Id="rId18" Type="http://schemas.openxmlformats.org/officeDocument/2006/relationships/image" Target="../media/image133.png"/><Relationship Id="rId26" Type="http://schemas.openxmlformats.org/officeDocument/2006/relationships/image" Target="../media/image144.png"/><Relationship Id="rId3" Type="http://schemas.openxmlformats.org/officeDocument/2006/relationships/tags" Target="../tags/tag419.xml"/><Relationship Id="rId21" Type="http://schemas.openxmlformats.org/officeDocument/2006/relationships/image" Target="../media/image136.png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17" Type="http://schemas.openxmlformats.org/officeDocument/2006/relationships/image" Target="../media/image30.png"/><Relationship Id="rId25" Type="http://schemas.openxmlformats.org/officeDocument/2006/relationships/image" Target="../media/image12.png"/><Relationship Id="rId2" Type="http://schemas.openxmlformats.org/officeDocument/2006/relationships/tags" Target="../tags/tag418.xml"/><Relationship Id="rId16" Type="http://schemas.openxmlformats.org/officeDocument/2006/relationships/image" Target="../media/image94.png"/><Relationship Id="rId20" Type="http://schemas.openxmlformats.org/officeDocument/2006/relationships/image" Target="../media/image135.pn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image" Target="../media/image143.png"/><Relationship Id="rId5" Type="http://schemas.openxmlformats.org/officeDocument/2006/relationships/tags" Target="../tags/tag421.xml"/><Relationship Id="rId15" Type="http://schemas.openxmlformats.org/officeDocument/2006/relationships/image" Target="../media/image92.png"/><Relationship Id="rId23" Type="http://schemas.openxmlformats.org/officeDocument/2006/relationships/image" Target="../media/image142.png"/><Relationship Id="rId10" Type="http://schemas.openxmlformats.org/officeDocument/2006/relationships/tags" Target="../tags/tag426.xml"/><Relationship Id="rId19" Type="http://schemas.openxmlformats.org/officeDocument/2006/relationships/image" Target="../media/image134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image" Target="../media/image134.png"/><Relationship Id="rId39" Type="http://schemas.openxmlformats.org/officeDocument/2006/relationships/image" Target="../media/image12.png"/><Relationship Id="rId3" Type="http://schemas.openxmlformats.org/officeDocument/2006/relationships/tags" Target="../tags/tag432.xml"/><Relationship Id="rId21" Type="http://schemas.openxmlformats.org/officeDocument/2006/relationships/tags" Target="../tags/tag450.xml"/><Relationship Id="rId34" Type="http://schemas.openxmlformats.org/officeDocument/2006/relationships/image" Target="../media/image148.png"/><Relationship Id="rId42" Type="http://schemas.openxmlformats.org/officeDocument/2006/relationships/image" Target="../media/image123.pn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image" Target="../media/image94.png"/><Relationship Id="rId33" Type="http://schemas.openxmlformats.org/officeDocument/2006/relationships/image" Target="../media/image147.png"/><Relationship Id="rId38" Type="http://schemas.openxmlformats.org/officeDocument/2006/relationships/image" Target="../media/image151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image" Target="../media/image142.png"/><Relationship Id="rId41" Type="http://schemas.openxmlformats.org/officeDocument/2006/relationships/image" Target="../media/image152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92.png"/><Relationship Id="rId32" Type="http://schemas.openxmlformats.org/officeDocument/2006/relationships/image" Target="../media/image146.png"/><Relationship Id="rId37" Type="http://schemas.openxmlformats.org/officeDocument/2006/relationships/image" Target="../media/image61.png"/><Relationship Id="rId40" Type="http://schemas.openxmlformats.org/officeDocument/2006/relationships/image" Target="../media/image131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6.png"/><Relationship Id="rId36" Type="http://schemas.openxmlformats.org/officeDocument/2006/relationships/image" Target="../media/image150.png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image" Target="../media/image145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image" Target="../media/image135.png"/><Relationship Id="rId30" Type="http://schemas.openxmlformats.org/officeDocument/2006/relationships/image" Target="../media/image143.png"/><Relationship Id="rId35" Type="http://schemas.openxmlformats.org/officeDocument/2006/relationships/image" Target="../media/image1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1.png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image" Target="../media/image149.png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image" Target="../media/image153.png"/><Relationship Id="rId5" Type="http://schemas.openxmlformats.org/officeDocument/2006/relationships/tags" Target="../tags/tag456.xml"/><Relationship Id="rId15" Type="http://schemas.openxmlformats.org/officeDocument/2006/relationships/image" Target="../media/image154.png"/><Relationship Id="rId10" Type="http://schemas.openxmlformats.org/officeDocument/2006/relationships/image" Target="../media/image94.png"/><Relationship Id="rId4" Type="http://schemas.openxmlformats.org/officeDocument/2006/relationships/tags" Target="../tags/tag455.xml"/><Relationship Id="rId9" Type="http://schemas.openxmlformats.org/officeDocument/2006/relationships/image" Target="../media/image92.png"/><Relationship Id="rId14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image" Target="../media/image94.png"/><Relationship Id="rId18" Type="http://schemas.openxmlformats.org/officeDocument/2006/relationships/image" Target="../media/image158.png"/><Relationship Id="rId3" Type="http://schemas.openxmlformats.org/officeDocument/2006/relationships/tags" Target="../tags/tag461.xml"/><Relationship Id="rId21" Type="http://schemas.openxmlformats.org/officeDocument/2006/relationships/image" Target="../media/image159.png"/><Relationship Id="rId7" Type="http://schemas.openxmlformats.org/officeDocument/2006/relationships/tags" Target="../tags/tag465.xml"/><Relationship Id="rId12" Type="http://schemas.openxmlformats.org/officeDocument/2006/relationships/image" Target="../media/image92.png"/><Relationship Id="rId17" Type="http://schemas.openxmlformats.org/officeDocument/2006/relationships/image" Target="../media/image157.png"/><Relationship Id="rId2" Type="http://schemas.openxmlformats.org/officeDocument/2006/relationships/tags" Target="../tags/tag460.xml"/><Relationship Id="rId16" Type="http://schemas.openxmlformats.org/officeDocument/2006/relationships/image" Target="../media/image153.png"/><Relationship Id="rId20" Type="http://schemas.openxmlformats.org/officeDocument/2006/relationships/image" Target="../media/image154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3.xml"/><Relationship Id="rId15" Type="http://schemas.openxmlformats.org/officeDocument/2006/relationships/image" Target="../media/image156.png"/><Relationship Id="rId10" Type="http://schemas.openxmlformats.org/officeDocument/2006/relationships/tags" Target="../tags/tag468.xml"/><Relationship Id="rId19" Type="http://schemas.openxmlformats.org/officeDocument/2006/relationships/image" Target="../media/image12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image" Target="../media/image1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471.xml"/><Relationship Id="rId7" Type="http://schemas.openxmlformats.org/officeDocument/2006/relationships/image" Target="../media/image92.png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3.xml"/><Relationship Id="rId10" Type="http://schemas.openxmlformats.org/officeDocument/2006/relationships/image" Target="../media/image160.png"/><Relationship Id="rId4" Type="http://schemas.openxmlformats.org/officeDocument/2006/relationships/tags" Target="../tags/tag472.xml"/><Relationship Id="rId9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12" Type="http://schemas.openxmlformats.org/officeDocument/2006/relationships/image" Target="../media/image94.png"/><Relationship Id="rId17" Type="http://schemas.openxmlformats.org/officeDocument/2006/relationships/image" Target="../media/image164.png"/><Relationship Id="rId2" Type="http://schemas.openxmlformats.org/officeDocument/2006/relationships/tags" Target="../tags/tag475.xml"/><Relationship Id="rId16" Type="http://schemas.openxmlformats.org/officeDocument/2006/relationships/image" Target="../media/image163.png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image" Target="../media/image92.png"/><Relationship Id="rId5" Type="http://schemas.openxmlformats.org/officeDocument/2006/relationships/tags" Target="../tags/tag478.xml"/><Relationship Id="rId15" Type="http://schemas.openxmlformats.org/officeDocument/2006/relationships/image" Target="../media/image16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8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image" Target="../media/image20.png"/><Relationship Id="rId39" Type="http://schemas.openxmlformats.org/officeDocument/2006/relationships/image" Target="../media/image177.png"/><Relationship Id="rId3" Type="http://schemas.openxmlformats.org/officeDocument/2006/relationships/tags" Target="../tags/tag485.xml"/><Relationship Id="rId21" Type="http://schemas.openxmlformats.org/officeDocument/2006/relationships/image" Target="../media/image164.png"/><Relationship Id="rId34" Type="http://schemas.openxmlformats.org/officeDocument/2006/relationships/image" Target="../media/image172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166.png"/><Relationship Id="rId33" Type="http://schemas.openxmlformats.org/officeDocument/2006/relationships/image" Target="../media/image171.png"/><Relationship Id="rId38" Type="http://schemas.openxmlformats.org/officeDocument/2006/relationships/image" Target="../media/image176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8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16.png"/><Relationship Id="rId32" Type="http://schemas.openxmlformats.org/officeDocument/2006/relationships/image" Target="../media/image170.png"/><Relationship Id="rId37" Type="http://schemas.openxmlformats.org/officeDocument/2006/relationships/image" Target="../media/image175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image" Target="../media/image15.png"/><Relationship Id="rId28" Type="http://schemas.openxmlformats.org/officeDocument/2006/relationships/image" Target="../media/image167.png"/><Relationship Id="rId36" Type="http://schemas.openxmlformats.org/officeDocument/2006/relationships/image" Target="../media/image174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image" Target="../media/image14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image" Target="../media/image165.png"/><Relationship Id="rId27" Type="http://schemas.openxmlformats.org/officeDocument/2006/relationships/image" Target="../media/image21.png"/><Relationship Id="rId30" Type="http://schemas.openxmlformats.org/officeDocument/2006/relationships/image" Target="../media/image169.png"/><Relationship Id="rId35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5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image" Target="../media/image179.png"/><Relationship Id="rId5" Type="http://schemas.openxmlformats.org/officeDocument/2006/relationships/tags" Target="../tags/tag506.xml"/><Relationship Id="rId10" Type="http://schemas.openxmlformats.org/officeDocument/2006/relationships/image" Target="../media/image178.png"/><Relationship Id="rId4" Type="http://schemas.openxmlformats.org/officeDocument/2006/relationships/tags" Target="../tags/tag505.xml"/><Relationship Id="rId9" Type="http://schemas.openxmlformats.org/officeDocument/2006/relationships/image" Target="../media/image1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image" Target="../media/image180.png"/><Relationship Id="rId18" Type="http://schemas.openxmlformats.org/officeDocument/2006/relationships/image" Target="../media/image179.png"/><Relationship Id="rId3" Type="http://schemas.openxmlformats.org/officeDocument/2006/relationships/tags" Target="../tags/tag510.xml"/><Relationship Id="rId21" Type="http://schemas.openxmlformats.org/officeDocument/2006/relationships/image" Target="../media/image184.png"/><Relationship Id="rId7" Type="http://schemas.openxmlformats.org/officeDocument/2006/relationships/tags" Target="../tags/tag51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1.png"/><Relationship Id="rId2" Type="http://schemas.openxmlformats.org/officeDocument/2006/relationships/tags" Target="../tags/tag509.xml"/><Relationship Id="rId16" Type="http://schemas.openxmlformats.org/officeDocument/2006/relationships/image" Target="../media/image178.png"/><Relationship Id="rId20" Type="http://schemas.openxmlformats.org/officeDocument/2006/relationships/image" Target="../media/image183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image" Target="../media/image165.png"/><Relationship Id="rId23" Type="http://schemas.openxmlformats.org/officeDocument/2006/relationships/image" Target="../media/image186.png"/><Relationship Id="rId10" Type="http://schemas.openxmlformats.org/officeDocument/2006/relationships/tags" Target="../tags/tag517.xml"/><Relationship Id="rId19" Type="http://schemas.openxmlformats.org/officeDocument/2006/relationships/image" Target="../media/image182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image" Target="../media/image164.png"/><Relationship Id="rId22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0.png"/><Relationship Id="rId5" Type="http://schemas.openxmlformats.org/officeDocument/2006/relationships/tags" Target="../tags/tag33.xml"/><Relationship Id="rId10" Type="http://schemas.openxmlformats.org/officeDocument/2006/relationships/image" Target="../media/image29.png"/><Relationship Id="rId4" Type="http://schemas.openxmlformats.org/officeDocument/2006/relationships/tags" Target="../tags/tag32.xml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image" Target="../media/image165.png"/><Relationship Id="rId26" Type="http://schemas.openxmlformats.org/officeDocument/2006/relationships/image" Target="../media/image56.png"/><Relationship Id="rId3" Type="http://schemas.openxmlformats.org/officeDocument/2006/relationships/tags" Target="../tags/tag521.xml"/><Relationship Id="rId21" Type="http://schemas.openxmlformats.org/officeDocument/2006/relationships/image" Target="../media/image187.png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image" Target="../media/image164.png"/><Relationship Id="rId25" Type="http://schemas.openxmlformats.org/officeDocument/2006/relationships/image" Target="../media/image186.png"/><Relationship Id="rId2" Type="http://schemas.openxmlformats.org/officeDocument/2006/relationships/tags" Target="../tags/tag520.xml"/><Relationship Id="rId16" Type="http://schemas.openxmlformats.org/officeDocument/2006/relationships/image" Target="../media/image180.png"/><Relationship Id="rId20" Type="http://schemas.openxmlformats.org/officeDocument/2006/relationships/image" Target="../media/image181.png"/><Relationship Id="rId29" Type="http://schemas.openxmlformats.org/officeDocument/2006/relationships/image" Target="../media/image190.png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24" Type="http://schemas.openxmlformats.org/officeDocument/2006/relationships/image" Target="../media/image185.png"/><Relationship Id="rId5" Type="http://schemas.openxmlformats.org/officeDocument/2006/relationships/tags" Target="../tags/tag5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2.png"/><Relationship Id="rId28" Type="http://schemas.openxmlformats.org/officeDocument/2006/relationships/image" Target="../media/image189.png"/><Relationship Id="rId10" Type="http://schemas.openxmlformats.org/officeDocument/2006/relationships/tags" Target="../tags/tag528.xml"/><Relationship Id="rId19" Type="http://schemas.openxmlformats.org/officeDocument/2006/relationships/image" Target="../media/image178.png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image" Target="../media/image179.png"/><Relationship Id="rId27" Type="http://schemas.openxmlformats.org/officeDocument/2006/relationships/image" Target="../media/image1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image" Target="../media/image181.png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12" Type="http://schemas.openxmlformats.org/officeDocument/2006/relationships/image" Target="../media/image178.png"/><Relationship Id="rId2" Type="http://schemas.openxmlformats.org/officeDocument/2006/relationships/tags" Target="../tags/tag534.xml"/><Relationship Id="rId16" Type="http://schemas.openxmlformats.org/officeDocument/2006/relationships/image" Target="../media/image191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image" Target="../media/image165.png"/><Relationship Id="rId5" Type="http://schemas.openxmlformats.org/officeDocument/2006/relationships/tags" Target="../tags/tag537.xml"/><Relationship Id="rId15" Type="http://schemas.openxmlformats.org/officeDocument/2006/relationships/image" Target="../media/image187.png"/><Relationship Id="rId10" Type="http://schemas.openxmlformats.org/officeDocument/2006/relationships/image" Target="../media/image164.png"/><Relationship Id="rId4" Type="http://schemas.openxmlformats.org/officeDocument/2006/relationships/tags" Target="../tags/tag5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image" Target="../media/image187.png"/><Relationship Id="rId39" Type="http://schemas.openxmlformats.org/officeDocument/2006/relationships/image" Target="../media/image202.png"/><Relationship Id="rId3" Type="http://schemas.openxmlformats.org/officeDocument/2006/relationships/tags" Target="../tags/tag54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8.png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image" Target="../media/image181.png"/><Relationship Id="rId33" Type="http://schemas.openxmlformats.org/officeDocument/2006/relationships/image" Target="../media/image197.png"/><Relationship Id="rId38" Type="http://schemas.openxmlformats.org/officeDocument/2006/relationships/image" Target="../media/image179.png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tags" Target="../tags/tag560.xml"/><Relationship Id="rId29" Type="http://schemas.openxmlformats.org/officeDocument/2006/relationships/image" Target="../media/image193.png"/><Relationship Id="rId41" Type="http://schemas.openxmlformats.org/officeDocument/2006/relationships/image" Target="../media/image204.png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image" Target="../media/image178.png"/><Relationship Id="rId32" Type="http://schemas.openxmlformats.org/officeDocument/2006/relationships/image" Target="../media/image196.png"/><Relationship Id="rId37" Type="http://schemas.openxmlformats.org/officeDocument/2006/relationships/image" Target="../media/image201.png"/><Relationship Id="rId40" Type="http://schemas.openxmlformats.org/officeDocument/2006/relationships/image" Target="../media/image203.png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image" Target="../media/image165.png"/><Relationship Id="rId28" Type="http://schemas.openxmlformats.org/officeDocument/2006/relationships/image" Target="../media/image192.png"/><Relationship Id="rId36" Type="http://schemas.openxmlformats.org/officeDocument/2006/relationships/image" Target="../media/image200.png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31" Type="http://schemas.openxmlformats.org/officeDocument/2006/relationships/image" Target="../media/image195.png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image" Target="../media/image164.png"/><Relationship Id="rId27" Type="http://schemas.openxmlformats.org/officeDocument/2006/relationships/image" Target="../media/image191.png"/><Relationship Id="rId30" Type="http://schemas.openxmlformats.org/officeDocument/2006/relationships/image" Target="../media/image194.png"/><Relationship Id="rId35" Type="http://schemas.openxmlformats.org/officeDocument/2006/relationships/image" Target="../media/image19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image" Target="../media/image165.png"/><Relationship Id="rId18" Type="http://schemas.openxmlformats.org/officeDocument/2006/relationships/image" Target="../media/image197.png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image" Target="../media/image164.png"/><Relationship Id="rId17" Type="http://schemas.openxmlformats.org/officeDocument/2006/relationships/image" Target="../media/image179.png"/><Relationship Id="rId2" Type="http://schemas.openxmlformats.org/officeDocument/2006/relationships/tags" Target="../tags/tag562.xml"/><Relationship Id="rId16" Type="http://schemas.openxmlformats.org/officeDocument/2006/relationships/image" Target="../media/image187.png"/><Relationship Id="rId20" Type="http://schemas.openxmlformats.org/officeDocument/2006/relationships/image" Target="../media/image206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5.xml"/><Relationship Id="rId15" Type="http://schemas.openxmlformats.org/officeDocument/2006/relationships/image" Target="../media/image181.png"/><Relationship Id="rId10" Type="http://schemas.openxmlformats.org/officeDocument/2006/relationships/tags" Target="../tags/tag570.xml"/><Relationship Id="rId19" Type="http://schemas.openxmlformats.org/officeDocument/2006/relationships/image" Target="../media/image205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image" Target="../media/image1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tags" Target="../tags/tag583.xml"/><Relationship Id="rId18" Type="http://schemas.openxmlformats.org/officeDocument/2006/relationships/image" Target="../media/image178.png"/><Relationship Id="rId26" Type="http://schemas.openxmlformats.org/officeDocument/2006/relationships/image" Target="../media/image208.png"/><Relationship Id="rId3" Type="http://schemas.openxmlformats.org/officeDocument/2006/relationships/tags" Target="../tags/tag573.xml"/><Relationship Id="rId21" Type="http://schemas.openxmlformats.org/officeDocument/2006/relationships/image" Target="../media/image205.png"/><Relationship Id="rId7" Type="http://schemas.openxmlformats.org/officeDocument/2006/relationships/tags" Target="../tags/tag577.xml"/><Relationship Id="rId12" Type="http://schemas.openxmlformats.org/officeDocument/2006/relationships/tags" Target="../tags/tag582.xml"/><Relationship Id="rId17" Type="http://schemas.openxmlformats.org/officeDocument/2006/relationships/image" Target="../media/image165.png"/><Relationship Id="rId25" Type="http://schemas.openxmlformats.org/officeDocument/2006/relationships/image" Target="../media/image179.png"/><Relationship Id="rId2" Type="http://schemas.openxmlformats.org/officeDocument/2006/relationships/tags" Target="../tags/tag572.xml"/><Relationship Id="rId16" Type="http://schemas.openxmlformats.org/officeDocument/2006/relationships/image" Target="../media/image164.png"/><Relationship Id="rId20" Type="http://schemas.openxmlformats.org/officeDocument/2006/relationships/image" Target="../media/image197.png"/><Relationship Id="rId29" Type="http://schemas.openxmlformats.org/officeDocument/2006/relationships/image" Target="../media/image144.png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24" Type="http://schemas.openxmlformats.org/officeDocument/2006/relationships/image" Target="../media/image207.png"/><Relationship Id="rId5" Type="http://schemas.openxmlformats.org/officeDocument/2006/relationships/tags" Target="../tags/tag57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7.png"/><Relationship Id="rId28" Type="http://schemas.openxmlformats.org/officeDocument/2006/relationships/image" Target="../media/image210.png"/><Relationship Id="rId10" Type="http://schemas.openxmlformats.org/officeDocument/2006/relationships/tags" Target="../tags/tag580.xml"/><Relationship Id="rId19" Type="http://schemas.openxmlformats.org/officeDocument/2006/relationships/image" Target="../media/image181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image" Target="../media/image206.png"/><Relationship Id="rId27" Type="http://schemas.openxmlformats.org/officeDocument/2006/relationships/image" Target="../media/image20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1.png"/><Relationship Id="rId3" Type="http://schemas.openxmlformats.org/officeDocument/2006/relationships/tags" Target="../tags/tag587.xml"/><Relationship Id="rId21" Type="http://schemas.openxmlformats.org/officeDocument/2006/relationships/image" Target="../media/image144.png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image" Target="../media/image178.png"/><Relationship Id="rId25" Type="http://schemas.openxmlformats.org/officeDocument/2006/relationships/image" Target="../media/image212.png"/><Relationship Id="rId2" Type="http://schemas.openxmlformats.org/officeDocument/2006/relationships/tags" Target="../tags/tag586.xml"/><Relationship Id="rId16" Type="http://schemas.openxmlformats.org/officeDocument/2006/relationships/image" Target="../media/image165.png"/><Relationship Id="rId20" Type="http://schemas.openxmlformats.org/officeDocument/2006/relationships/image" Target="../media/image179.png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image" Target="../media/image211.png"/><Relationship Id="rId5" Type="http://schemas.openxmlformats.org/officeDocument/2006/relationships/tags" Target="../tags/tag589.xml"/><Relationship Id="rId15" Type="http://schemas.openxmlformats.org/officeDocument/2006/relationships/image" Target="../media/image164.png"/><Relationship Id="rId23" Type="http://schemas.openxmlformats.org/officeDocument/2006/relationships/image" Target="../media/image197.png"/><Relationship Id="rId10" Type="http://schemas.openxmlformats.org/officeDocument/2006/relationships/tags" Target="../tags/tag594.xml"/><Relationship Id="rId19" Type="http://schemas.openxmlformats.org/officeDocument/2006/relationships/image" Target="../media/image187.png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image" Target="../media/image205.png"/><Relationship Id="rId22" Type="http://schemas.openxmlformats.org/officeDocument/2006/relationships/image" Target="../media/image20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image" Target="../media/image178.png"/><Relationship Id="rId3" Type="http://schemas.openxmlformats.org/officeDocument/2006/relationships/tags" Target="../tags/tag599.xml"/><Relationship Id="rId7" Type="http://schemas.openxmlformats.org/officeDocument/2006/relationships/tags" Target="../tags/tag603.xml"/><Relationship Id="rId12" Type="http://schemas.openxmlformats.org/officeDocument/2006/relationships/image" Target="../media/image165.png"/><Relationship Id="rId17" Type="http://schemas.openxmlformats.org/officeDocument/2006/relationships/image" Target="../media/image214.png"/><Relationship Id="rId2" Type="http://schemas.openxmlformats.org/officeDocument/2006/relationships/tags" Target="../tags/tag598.xml"/><Relationship Id="rId16" Type="http://schemas.openxmlformats.org/officeDocument/2006/relationships/image" Target="../media/image212.pn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image" Target="../media/image164.png"/><Relationship Id="rId5" Type="http://schemas.openxmlformats.org/officeDocument/2006/relationships/tags" Target="../tags/tag601.xml"/><Relationship Id="rId15" Type="http://schemas.openxmlformats.org/officeDocument/2006/relationships/image" Target="../media/image21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image" Target="../media/image17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image" Target="../media/image178.png"/><Relationship Id="rId18" Type="http://schemas.openxmlformats.org/officeDocument/2006/relationships/image" Target="../media/image216.png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image" Target="../media/image165.png"/><Relationship Id="rId17" Type="http://schemas.openxmlformats.org/officeDocument/2006/relationships/image" Target="../media/image214.png"/><Relationship Id="rId2" Type="http://schemas.openxmlformats.org/officeDocument/2006/relationships/tags" Target="../tags/tag607.xml"/><Relationship Id="rId16" Type="http://schemas.openxmlformats.org/officeDocument/2006/relationships/image" Target="../media/image215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image" Target="../media/image164.png"/><Relationship Id="rId5" Type="http://schemas.openxmlformats.org/officeDocument/2006/relationships/tags" Target="../tags/tag610.xml"/><Relationship Id="rId15" Type="http://schemas.openxmlformats.org/officeDocument/2006/relationships/image" Target="../media/image21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9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image" Target="../media/image2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13" Type="http://schemas.openxmlformats.org/officeDocument/2006/relationships/image" Target="../media/image215.png"/><Relationship Id="rId18" Type="http://schemas.openxmlformats.org/officeDocument/2006/relationships/image" Target="../media/image222.png"/><Relationship Id="rId3" Type="http://schemas.openxmlformats.org/officeDocument/2006/relationships/tags" Target="../tags/tag617.xml"/><Relationship Id="rId7" Type="http://schemas.openxmlformats.org/officeDocument/2006/relationships/tags" Target="../tags/tag621.xml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" Type="http://schemas.openxmlformats.org/officeDocument/2006/relationships/tags" Target="../tags/tag616.xml"/><Relationship Id="rId16" Type="http://schemas.openxmlformats.org/officeDocument/2006/relationships/image" Target="../media/image220.png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image" Target="../media/image217.png"/><Relationship Id="rId5" Type="http://schemas.openxmlformats.org/officeDocument/2006/relationships/tags" Target="../tags/tag619.xml"/><Relationship Id="rId15" Type="http://schemas.openxmlformats.org/officeDocument/2006/relationships/image" Target="../media/image2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3.png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image" Target="../media/image2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image" Target="../media/image221.png"/><Relationship Id="rId3" Type="http://schemas.openxmlformats.org/officeDocument/2006/relationships/tags" Target="../tags/tag626.xml"/><Relationship Id="rId7" Type="http://schemas.openxmlformats.org/officeDocument/2006/relationships/tags" Target="../tags/tag630.xml"/><Relationship Id="rId12" Type="http://schemas.openxmlformats.org/officeDocument/2006/relationships/image" Target="../media/image224.png"/><Relationship Id="rId17" Type="http://schemas.openxmlformats.org/officeDocument/2006/relationships/image" Target="../media/image228.png"/><Relationship Id="rId2" Type="http://schemas.openxmlformats.org/officeDocument/2006/relationships/tags" Target="../tags/tag625.xml"/><Relationship Id="rId16" Type="http://schemas.openxmlformats.org/officeDocument/2006/relationships/image" Target="../media/image227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image" Target="../media/image215.png"/><Relationship Id="rId5" Type="http://schemas.openxmlformats.org/officeDocument/2006/relationships/tags" Target="../tags/tag628.xml"/><Relationship Id="rId15" Type="http://schemas.openxmlformats.org/officeDocument/2006/relationships/image" Target="../media/image226.png"/><Relationship Id="rId10" Type="http://schemas.openxmlformats.org/officeDocument/2006/relationships/image" Target="../media/image216.png"/><Relationship Id="rId4" Type="http://schemas.openxmlformats.org/officeDocument/2006/relationships/tags" Target="../tags/tag6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" Type="http://schemas.openxmlformats.org/officeDocument/2006/relationships/tags" Target="../tags/tag37.xml"/><Relationship Id="rId21" Type="http://schemas.openxmlformats.org/officeDocument/2006/relationships/image" Target="../media/image37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18.png"/><Relationship Id="rId25" Type="http://schemas.openxmlformats.org/officeDocument/2006/relationships/image" Target="../media/image40.png"/><Relationship Id="rId2" Type="http://schemas.openxmlformats.org/officeDocument/2006/relationships/tags" Target="../tags/tag36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29" Type="http://schemas.openxmlformats.org/officeDocument/2006/relationships/image" Target="../media/image4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39.png"/><Relationship Id="rId5" Type="http://schemas.openxmlformats.org/officeDocument/2006/relationships/tags" Target="../tags/tag3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2.png"/><Relationship Id="rId28" Type="http://schemas.openxmlformats.org/officeDocument/2006/relationships/image" Target="../media/image43.png"/><Relationship Id="rId10" Type="http://schemas.openxmlformats.org/officeDocument/2006/relationships/tags" Target="../tags/tag44.xml"/><Relationship Id="rId19" Type="http://schemas.openxmlformats.org/officeDocument/2006/relationships/image" Target="../media/image35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38.png"/><Relationship Id="rId27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31.png"/><Relationship Id="rId3" Type="http://schemas.openxmlformats.org/officeDocument/2006/relationships/tags" Target="../tags/tag6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0.png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image" Target="../media/image229.png"/><Relationship Id="rId5" Type="http://schemas.openxmlformats.org/officeDocument/2006/relationships/tags" Target="../tags/tag636.xml"/><Relationship Id="rId10" Type="http://schemas.openxmlformats.org/officeDocument/2006/relationships/image" Target="../media/image228.png"/><Relationship Id="rId4" Type="http://schemas.openxmlformats.org/officeDocument/2006/relationships/tags" Target="../tags/tag635.xml"/><Relationship Id="rId9" Type="http://schemas.openxmlformats.org/officeDocument/2006/relationships/image" Target="../media/image2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image" Target="../media/image165.png"/><Relationship Id="rId18" Type="http://schemas.openxmlformats.org/officeDocument/2006/relationships/image" Target="../media/image214.png"/><Relationship Id="rId3" Type="http://schemas.openxmlformats.org/officeDocument/2006/relationships/tags" Target="../tags/tag640.xml"/><Relationship Id="rId21" Type="http://schemas.openxmlformats.org/officeDocument/2006/relationships/image" Target="../media/image179.png"/><Relationship Id="rId7" Type="http://schemas.openxmlformats.org/officeDocument/2006/relationships/tags" Target="../tags/tag644.xml"/><Relationship Id="rId12" Type="http://schemas.openxmlformats.org/officeDocument/2006/relationships/image" Target="../media/image164.png"/><Relationship Id="rId17" Type="http://schemas.openxmlformats.org/officeDocument/2006/relationships/image" Target="../media/image212.png"/><Relationship Id="rId2" Type="http://schemas.openxmlformats.org/officeDocument/2006/relationships/tags" Target="../tags/tag639.xml"/><Relationship Id="rId16" Type="http://schemas.openxmlformats.org/officeDocument/2006/relationships/image" Target="../media/image233.png"/><Relationship Id="rId20" Type="http://schemas.openxmlformats.org/officeDocument/2006/relationships/image" Target="../media/image235.png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2.xml"/><Relationship Id="rId15" Type="http://schemas.openxmlformats.org/officeDocument/2006/relationships/image" Target="../media/image232.png"/><Relationship Id="rId10" Type="http://schemas.openxmlformats.org/officeDocument/2006/relationships/tags" Target="../tags/tag647.xml"/><Relationship Id="rId19" Type="http://schemas.openxmlformats.org/officeDocument/2006/relationships/image" Target="../media/image234.png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image" Target="../media/image235.png"/><Relationship Id="rId3" Type="http://schemas.openxmlformats.org/officeDocument/2006/relationships/tags" Target="../tags/tag650.xml"/><Relationship Id="rId7" Type="http://schemas.openxmlformats.org/officeDocument/2006/relationships/tags" Target="../tags/tag654.xml"/><Relationship Id="rId12" Type="http://schemas.openxmlformats.org/officeDocument/2006/relationships/image" Target="../media/image178.png"/><Relationship Id="rId17" Type="http://schemas.openxmlformats.org/officeDocument/2006/relationships/image" Target="../media/image179.png"/><Relationship Id="rId2" Type="http://schemas.openxmlformats.org/officeDocument/2006/relationships/tags" Target="../tags/tag649.xml"/><Relationship Id="rId16" Type="http://schemas.openxmlformats.org/officeDocument/2006/relationships/image" Target="../media/image238.png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image" Target="../media/image165.png"/><Relationship Id="rId5" Type="http://schemas.openxmlformats.org/officeDocument/2006/relationships/tags" Target="../tags/tag652.xml"/><Relationship Id="rId15" Type="http://schemas.openxmlformats.org/officeDocument/2006/relationships/image" Target="../media/image237.png"/><Relationship Id="rId10" Type="http://schemas.openxmlformats.org/officeDocument/2006/relationships/image" Target="../media/image164.png"/><Relationship Id="rId4" Type="http://schemas.openxmlformats.org/officeDocument/2006/relationships/tags" Target="../tags/tag65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image" Target="../media/image165.png"/><Relationship Id="rId18" Type="http://schemas.openxmlformats.org/officeDocument/2006/relationships/image" Target="../media/image240.png"/><Relationship Id="rId3" Type="http://schemas.openxmlformats.org/officeDocument/2006/relationships/tags" Target="../tags/tag658.xml"/><Relationship Id="rId21" Type="http://schemas.openxmlformats.org/officeDocument/2006/relationships/image" Target="../media/image242.png"/><Relationship Id="rId7" Type="http://schemas.openxmlformats.org/officeDocument/2006/relationships/tags" Target="../tags/tag662.xml"/><Relationship Id="rId12" Type="http://schemas.openxmlformats.org/officeDocument/2006/relationships/image" Target="../media/image164.png"/><Relationship Id="rId17" Type="http://schemas.openxmlformats.org/officeDocument/2006/relationships/image" Target="../media/image239.png"/><Relationship Id="rId2" Type="http://schemas.openxmlformats.org/officeDocument/2006/relationships/tags" Target="../tags/tag657.xml"/><Relationship Id="rId16" Type="http://schemas.openxmlformats.org/officeDocument/2006/relationships/image" Target="../media/image238.png"/><Relationship Id="rId20" Type="http://schemas.openxmlformats.org/officeDocument/2006/relationships/image" Target="../media/image179.png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60.xml"/><Relationship Id="rId15" Type="http://schemas.openxmlformats.org/officeDocument/2006/relationships/image" Target="../media/image236.png"/><Relationship Id="rId10" Type="http://schemas.openxmlformats.org/officeDocument/2006/relationships/tags" Target="../tags/tag665.xml"/><Relationship Id="rId19" Type="http://schemas.openxmlformats.org/officeDocument/2006/relationships/image" Target="../media/image241.png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image" Target="../media/image17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673.xml"/><Relationship Id="rId13" Type="http://schemas.openxmlformats.org/officeDocument/2006/relationships/tags" Target="../tags/tag6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4.png"/><Relationship Id="rId3" Type="http://schemas.openxmlformats.org/officeDocument/2006/relationships/tags" Target="../tags/tag668.xml"/><Relationship Id="rId21" Type="http://schemas.openxmlformats.org/officeDocument/2006/relationships/image" Target="../media/image178.png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5" Type="http://schemas.openxmlformats.org/officeDocument/2006/relationships/image" Target="../media/image243.png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0" Type="http://schemas.openxmlformats.org/officeDocument/2006/relationships/image" Target="../media/image165.png"/><Relationship Id="rId29" Type="http://schemas.openxmlformats.org/officeDocument/2006/relationships/image" Target="../media/image247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24" Type="http://schemas.openxmlformats.org/officeDocument/2006/relationships/image" Target="../media/image241.png"/><Relationship Id="rId32" Type="http://schemas.openxmlformats.org/officeDocument/2006/relationships/image" Target="../media/image242.png"/><Relationship Id="rId5" Type="http://schemas.openxmlformats.org/officeDocument/2006/relationships/tags" Target="../tags/tag670.xml"/><Relationship Id="rId15" Type="http://schemas.openxmlformats.org/officeDocument/2006/relationships/tags" Target="../tags/tag680.xml"/><Relationship Id="rId23" Type="http://schemas.openxmlformats.org/officeDocument/2006/relationships/image" Target="../media/image240.png"/><Relationship Id="rId28" Type="http://schemas.openxmlformats.org/officeDocument/2006/relationships/image" Target="../media/image246.png"/><Relationship Id="rId10" Type="http://schemas.openxmlformats.org/officeDocument/2006/relationships/tags" Target="../tags/tag675.xml"/><Relationship Id="rId19" Type="http://schemas.openxmlformats.org/officeDocument/2006/relationships/image" Target="../media/image164.png"/><Relationship Id="rId31" Type="http://schemas.openxmlformats.org/officeDocument/2006/relationships/image" Target="../media/image179.png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Relationship Id="rId22" Type="http://schemas.openxmlformats.org/officeDocument/2006/relationships/image" Target="../media/image239.png"/><Relationship Id="rId27" Type="http://schemas.openxmlformats.org/officeDocument/2006/relationships/image" Target="../media/image245.png"/><Relationship Id="rId30" Type="http://schemas.openxmlformats.org/officeDocument/2006/relationships/image" Target="../media/image24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image" Target="../media/image239.png"/><Relationship Id="rId3" Type="http://schemas.openxmlformats.org/officeDocument/2006/relationships/tags" Target="../tags/tag685.xml"/><Relationship Id="rId21" Type="http://schemas.openxmlformats.org/officeDocument/2006/relationships/image" Target="../media/image243.png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image" Target="../media/image178.png"/><Relationship Id="rId25" Type="http://schemas.openxmlformats.org/officeDocument/2006/relationships/image" Target="../media/image242.png"/><Relationship Id="rId2" Type="http://schemas.openxmlformats.org/officeDocument/2006/relationships/tags" Target="../tags/tag684.xml"/><Relationship Id="rId16" Type="http://schemas.openxmlformats.org/officeDocument/2006/relationships/image" Target="../media/image165.png"/><Relationship Id="rId20" Type="http://schemas.openxmlformats.org/officeDocument/2006/relationships/image" Target="../media/image241.png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image" Target="../media/image179.png"/><Relationship Id="rId5" Type="http://schemas.openxmlformats.org/officeDocument/2006/relationships/tags" Target="../tags/tag687.xml"/><Relationship Id="rId15" Type="http://schemas.openxmlformats.org/officeDocument/2006/relationships/image" Target="../media/image164.png"/><Relationship Id="rId23" Type="http://schemas.openxmlformats.org/officeDocument/2006/relationships/image" Target="../media/image248.png"/><Relationship Id="rId10" Type="http://schemas.openxmlformats.org/officeDocument/2006/relationships/tags" Target="../tags/tag692.xml"/><Relationship Id="rId19" Type="http://schemas.openxmlformats.org/officeDocument/2006/relationships/image" Target="../media/image240.png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3.png"/><Relationship Id="rId3" Type="http://schemas.openxmlformats.org/officeDocument/2006/relationships/tags" Target="../tags/tag698.xml"/><Relationship Id="rId21" Type="http://schemas.openxmlformats.org/officeDocument/2006/relationships/image" Target="../media/image234.png"/><Relationship Id="rId7" Type="http://schemas.openxmlformats.org/officeDocument/2006/relationships/tags" Target="../tags/tag702.xml"/><Relationship Id="rId12" Type="http://schemas.openxmlformats.org/officeDocument/2006/relationships/tags" Target="../tags/tag707.xml"/><Relationship Id="rId17" Type="http://schemas.openxmlformats.org/officeDocument/2006/relationships/image" Target="../media/image232.png"/><Relationship Id="rId25" Type="http://schemas.openxmlformats.org/officeDocument/2006/relationships/image" Target="../media/image250.png"/><Relationship Id="rId2" Type="http://schemas.openxmlformats.org/officeDocument/2006/relationships/tags" Target="../tags/tag697.xml"/><Relationship Id="rId16" Type="http://schemas.openxmlformats.org/officeDocument/2006/relationships/image" Target="../media/image178.png"/><Relationship Id="rId20" Type="http://schemas.openxmlformats.org/officeDocument/2006/relationships/image" Target="../media/image214.png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24" Type="http://schemas.openxmlformats.org/officeDocument/2006/relationships/image" Target="../media/image249.png"/><Relationship Id="rId5" Type="http://schemas.openxmlformats.org/officeDocument/2006/relationships/tags" Target="../tags/tag700.xml"/><Relationship Id="rId15" Type="http://schemas.openxmlformats.org/officeDocument/2006/relationships/image" Target="../media/image165.png"/><Relationship Id="rId23" Type="http://schemas.openxmlformats.org/officeDocument/2006/relationships/image" Target="../media/image179.png"/><Relationship Id="rId10" Type="http://schemas.openxmlformats.org/officeDocument/2006/relationships/tags" Target="../tags/tag705.xml"/><Relationship Id="rId19" Type="http://schemas.openxmlformats.org/officeDocument/2006/relationships/image" Target="../media/image212.png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image" Target="../media/image164.png"/><Relationship Id="rId22" Type="http://schemas.openxmlformats.org/officeDocument/2006/relationships/image" Target="../media/image23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7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2.png"/><Relationship Id="rId3" Type="http://schemas.openxmlformats.org/officeDocument/2006/relationships/tags" Target="../tags/tag710.xml"/><Relationship Id="rId21" Type="http://schemas.openxmlformats.org/officeDocument/2006/relationships/image" Target="../media/image235.png"/><Relationship Id="rId7" Type="http://schemas.openxmlformats.org/officeDocument/2006/relationships/tags" Target="../tags/tag714.xml"/><Relationship Id="rId12" Type="http://schemas.openxmlformats.org/officeDocument/2006/relationships/tags" Target="../tags/tag719.xml"/><Relationship Id="rId17" Type="http://schemas.openxmlformats.org/officeDocument/2006/relationships/image" Target="../media/image232.png"/><Relationship Id="rId25" Type="http://schemas.openxmlformats.org/officeDocument/2006/relationships/image" Target="../media/image254.png"/><Relationship Id="rId2" Type="http://schemas.openxmlformats.org/officeDocument/2006/relationships/tags" Target="../tags/tag709.xml"/><Relationship Id="rId16" Type="http://schemas.openxmlformats.org/officeDocument/2006/relationships/image" Target="../media/image165.png"/><Relationship Id="rId20" Type="http://schemas.openxmlformats.org/officeDocument/2006/relationships/image" Target="../media/image234.png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tags" Target="../tags/tag718.xml"/><Relationship Id="rId24" Type="http://schemas.openxmlformats.org/officeDocument/2006/relationships/image" Target="../media/image253.png"/><Relationship Id="rId5" Type="http://schemas.openxmlformats.org/officeDocument/2006/relationships/tags" Target="../tags/tag712.xml"/><Relationship Id="rId15" Type="http://schemas.openxmlformats.org/officeDocument/2006/relationships/image" Target="../media/image164.png"/><Relationship Id="rId23" Type="http://schemas.openxmlformats.org/officeDocument/2006/relationships/image" Target="../media/image252.png"/><Relationship Id="rId10" Type="http://schemas.openxmlformats.org/officeDocument/2006/relationships/tags" Target="../tags/tag717.xml"/><Relationship Id="rId19" Type="http://schemas.openxmlformats.org/officeDocument/2006/relationships/image" Target="../media/image214.png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4" Type="http://schemas.openxmlformats.org/officeDocument/2006/relationships/image" Target="../media/image213.png"/><Relationship Id="rId22" Type="http://schemas.openxmlformats.org/officeDocument/2006/relationships/image" Target="../media/image25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image" Target="../media/image164.png"/><Relationship Id="rId18" Type="http://schemas.openxmlformats.org/officeDocument/2006/relationships/image" Target="../media/image254.png"/><Relationship Id="rId3" Type="http://schemas.openxmlformats.org/officeDocument/2006/relationships/tags" Target="../tags/tag722.xml"/><Relationship Id="rId21" Type="http://schemas.openxmlformats.org/officeDocument/2006/relationships/image" Target="../media/image257.png"/><Relationship Id="rId7" Type="http://schemas.openxmlformats.org/officeDocument/2006/relationships/tags" Target="../tags/tag726.xml"/><Relationship Id="rId12" Type="http://schemas.openxmlformats.org/officeDocument/2006/relationships/image" Target="../media/image213.png"/><Relationship Id="rId17" Type="http://schemas.openxmlformats.org/officeDocument/2006/relationships/image" Target="../media/image253.png"/><Relationship Id="rId2" Type="http://schemas.openxmlformats.org/officeDocument/2006/relationships/tags" Target="../tags/tag721.xml"/><Relationship Id="rId16" Type="http://schemas.openxmlformats.org/officeDocument/2006/relationships/image" Target="../media/image252.png"/><Relationship Id="rId20" Type="http://schemas.openxmlformats.org/officeDocument/2006/relationships/image" Target="../media/image256.png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24.xml"/><Relationship Id="rId15" Type="http://schemas.openxmlformats.org/officeDocument/2006/relationships/image" Target="../media/image212.png"/><Relationship Id="rId10" Type="http://schemas.openxmlformats.org/officeDocument/2006/relationships/tags" Target="../tags/tag729.xml"/><Relationship Id="rId19" Type="http://schemas.openxmlformats.org/officeDocument/2006/relationships/image" Target="../media/image255.png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tags" Target="../tags/tag742.xml"/><Relationship Id="rId18" Type="http://schemas.openxmlformats.org/officeDocument/2006/relationships/image" Target="../media/image258.png"/><Relationship Id="rId26" Type="http://schemas.openxmlformats.org/officeDocument/2006/relationships/image" Target="../media/image164.png"/><Relationship Id="rId3" Type="http://schemas.openxmlformats.org/officeDocument/2006/relationships/tags" Target="../tags/tag732.xml"/><Relationship Id="rId21" Type="http://schemas.openxmlformats.org/officeDocument/2006/relationships/image" Target="../media/image56.png"/><Relationship Id="rId7" Type="http://schemas.openxmlformats.org/officeDocument/2006/relationships/tags" Target="../tags/tag736.xml"/><Relationship Id="rId12" Type="http://schemas.openxmlformats.org/officeDocument/2006/relationships/tags" Target="../tags/tag741.xml"/><Relationship Id="rId17" Type="http://schemas.openxmlformats.org/officeDocument/2006/relationships/image" Target="../media/image253.png"/><Relationship Id="rId25" Type="http://schemas.openxmlformats.org/officeDocument/2006/relationships/image" Target="../media/image254.png"/><Relationship Id="rId2" Type="http://schemas.openxmlformats.org/officeDocument/2006/relationships/tags" Target="../tags/tag731.xml"/><Relationship Id="rId16" Type="http://schemas.openxmlformats.org/officeDocument/2006/relationships/image" Target="../media/image212.png"/><Relationship Id="rId20" Type="http://schemas.openxmlformats.org/officeDocument/2006/relationships/image" Target="../media/image260.png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tags" Target="../tags/tag740.xml"/><Relationship Id="rId24" Type="http://schemas.openxmlformats.org/officeDocument/2006/relationships/image" Target="../media/image252.png"/><Relationship Id="rId5" Type="http://schemas.openxmlformats.org/officeDocument/2006/relationships/tags" Target="../tags/tag734.xml"/><Relationship Id="rId15" Type="http://schemas.openxmlformats.org/officeDocument/2006/relationships/image" Target="../media/image213.png"/><Relationship Id="rId23" Type="http://schemas.openxmlformats.org/officeDocument/2006/relationships/image" Target="../media/image262.png"/><Relationship Id="rId10" Type="http://schemas.openxmlformats.org/officeDocument/2006/relationships/tags" Target="../tags/tag739.xml"/><Relationship Id="rId19" Type="http://schemas.openxmlformats.org/officeDocument/2006/relationships/image" Target="../media/image259.png"/><Relationship Id="rId4" Type="http://schemas.openxmlformats.org/officeDocument/2006/relationships/tags" Target="../tags/tag733.xml"/><Relationship Id="rId9" Type="http://schemas.openxmlformats.org/officeDocument/2006/relationships/tags" Target="../tags/tag73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1.png"/><Relationship Id="rId27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43.png"/><Relationship Id="rId3" Type="http://schemas.openxmlformats.org/officeDocument/2006/relationships/tags" Target="../tags/tag51.xml"/><Relationship Id="rId21" Type="http://schemas.openxmlformats.org/officeDocument/2006/relationships/image" Target="../media/image36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38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image" Target="../media/image40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37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39.png"/><Relationship Id="rId28" Type="http://schemas.openxmlformats.org/officeDocument/2006/relationships/image" Target="../media/image45.png"/><Relationship Id="rId10" Type="http://schemas.openxmlformats.org/officeDocument/2006/relationships/tags" Target="../tags/tag5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35.png"/><Relationship Id="rId27" Type="http://schemas.openxmlformats.org/officeDocument/2006/relationships/image" Target="../media/image4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13" Type="http://schemas.openxmlformats.org/officeDocument/2006/relationships/image" Target="../media/image212.png"/><Relationship Id="rId18" Type="http://schemas.openxmlformats.org/officeDocument/2006/relationships/image" Target="../media/image252.png"/><Relationship Id="rId3" Type="http://schemas.openxmlformats.org/officeDocument/2006/relationships/tags" Target="../tags/tag745.xml"/><Relationship Id="rId21" Type="http://schemas.openxmlformats.org/officeDocument/2006/relationships/image" Target="../media/image165.png"/><Relationship Id="rId7" Type="http://schemas.openxmlformats.org/officeDocument/2006/relationships/tags" Target="../tags/tag749.xml"/><Relationship Id="rId12" Type="http://schemas.openxmlformats.org/officeDocument/2006/relationships/image" Target="../media/image213.png"/><Relationship Id="rId17" Type="http://schemas.openxmlformats.org/officeDocument/2006/relationships/image" Target="../media/image263.png"/><Relationship Id="rId2" Type="http://schemas.openxmlformats.org/officeDocument/2006/relationships/tags" Target="../tags/tag744.xml"/><Relationship Id="rId16" Type="http://schemas.openxmlformats.org/officeDocument/2006/relationships/image" Target="../media/image259.png"/><Relationship Id="rId20" Type="http://schemas.openxmlformats.org/officeDocument/2006/relationships/image" Target="../media/image164.png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47.xml"/><Relationship Id="rId15" Type="http://schemas.openxmlformats.org/officeDocument/2006/relationships/image" Target="../media/image258.png"/><Relationship Id="rId10" Type="http://schemas.openxmlformats.org/officeDocument/2006/relationships/tags" Target="../tags/tag752.xml"/><Relationship Id="rId19" Type="http://schemas.openxmlformats.org/officeDocument/2006/relationships/image" Target="../media/image254.png"/><Relationship Id="rId4" Type="http://schemas.openxmlformats.org/officeDocument/2006/relationships/tags" Target="../tags/tag746.xml"/><Relationship Id="rId9" Type="http://schemas.openxmlformats.org/officeDocument/2006/relationships/tags" Target="../tags/tag751.xml"/><Relationship Id="rId14" Type="http://schemas.openxmlformats.org/officeDocument/2006/relationships/image" Target="../media/image25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image" Target="../media/image212.png"/><Relationship Id="rId18" Type="http://schemas.openxmlformats.org/officeDocument/2006/relationships/image" Target="../media/image164.png"/><Relationship Id="rId3" Type="http://schemas.openxmlformats.org/officeDocument/2006/relationships/tags" Target="../tags/tag755.xml"/><Relationship Id="rId7" Type="http://schemas.openxmlformats.org/officeDocument/2006/relationships/tags" Target="../tags/tag759.xml"/><Relationship Id="rId12" Type="http://schemas.openxmlformats.org/officeDocument/2006/relationships/image" Target="../media/image213.png"/><Relationship Id="rId17" Type="http://schemas.openxmlformats.org/officeDocument/2006/relationships/image" Target="../media/image254.png"/><Relationship Id="rId2" Type="http://schemas.openxmlformats.org/officeDocument/2006/relationships/tags" Target="../tags/tag754.xml"/><Relationship Id="rId16" Type="http://schemas.openxmlformats.org/officeDocument/2006/relationships/image" Target="../media/image252.png"/><Relationship Id="rId20" Type="http://schemas.openxmlformats.org/officeDocument/2006/relationships/image" Target="../media/image264.png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57.xml"/><Relationship Id="rId15" Type="http://schemas.openxmlformats.org/officeDocument/2006/relationships/image" Target="../media/image263.png"/><Relationship Id="rId10" Type="http://schemas.openxmlformats.org/officeDocument/2006/relationships/tags" Target="../tags/tag762.xml"/><Relationship Id="rId19" Type="http://schemas.openxmlformats.org/officeDocument/2006/relationships/image" Target="../media/image165.png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image" Target="../media/image25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770.xml"/><Relationship Id="rId13" Type="http://schemas.openxmlformats.org/officeDocument/2006/relationships/tags" Target="../tags/tag775.xml"/><Relationship Id="rId18" Type="http://schemas.openxmlformats.org/officeDocument/2006/relationships/image" Target="../media/image252.png"/><Relationship Id="rId26" Type="http://schemas.openxmlformats.org/officeDocument/2006/relationships/image" Target="../media/image268.png"/><Relationship Id="rId3" Type="http://schemas.openxmlformats.org/officeDocument/2006/relationships/tags" Target="../tags/tag765.xml"/><Relationship Id="rId21" Type="http://schemas.openxmlformats.org/officeDocument/2006/relationships/image" Target="../media/image265.png"/><Relationship Id="rId7" Type="http://schemas.openxmlformats.org/officeDocument/2006/relationships/tags" Target="../tags/tag769.xml"/><Relationship Id="rId12" Type="http://schemas.openxmlformats.org/officeDocument/2006/relationships/tags" Target="../tags/tag774.xml"/><Relationship Id="rId17" Type="http://schemas.openxmlformats.org/officeDocument/2006/relationships/image" Target="../media/image253.png"/><Relationship Id="rId25" Type="http://schemas.openxmlformats.org/officeDocument/2006/relationships/image" Target="../media/image267.png"/><Relationship Id="rId2" Type="http://schemas.openxmlformats.org/officeDocument/2006/relationships/tags" Target="../tags/tag764.xml"/><Relationship Id="rId16" Type="http://schemas.openxmlformats.org/officeDocument/2006/relationships/image" Target="../media/image212.png"/><Relationship Id="rId20" Type="http://schemas.openxmlformats.org/officeDocument/2006/relationships/image" Target="../media/image264.png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image" Target="../media/image165.png"/><Relationship Id="rId5" Type="http://schemas.openxmlformats.org/officeDocument/2006/relationships/tags" Target="../tags/tag767.xml"/><Relationship Id="rId15" Type="http://schemas.openxmlformats.org/officeDocument/2006/relationships/image" Target="../media/image213.png"/><Relationship Id="rId23" Type="http://schemas.openxmlformats.org/officeDocument/2006/relationships/image" Target="../media/image164.png"/><Relationship Id="rId10" Type="http://schemas.openxmlformats.org/officeDocument/2006/relationships/tags" Target="../tags/tag772.xml"/><Relationship Id="rId19" Type="http://schemas.openxmlformats.org/officeDocument/2006/relationships/image" Target="../media/image254.png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78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71.png"/><Relationship Id="rId3" Type="http://schemas.openxmlformats.org/officeDocument/2006/relationships/tags" Target="../tags/tag778.xml"/><Relationship Id="rId21" Type="http://schemas.openxmlformats.org/officeDocument/2006/relationships/image" Target="../media/image165.png"/><Relationship Id="rId7" Type="http://schemas.openxmlformats.org/officeDocument/2006/relationships/tags" Target="../tags/tag782.xml"/><Relationship Id="rId12" Type="http://schemas.openxmlformats.org/officeDocument/2006/relationships/tags" Target="../tags/tag787.xml"/><Relationship Id="rId17" Type="http://schemas.openxmlformats.org/officeDocument/2006/relationships/image" Target="../media/image270.png"/><Relationship Id="rId2" Type="http://schemas.openxmlformats.org/officeDocument/2006/relationships/tags" Target="../tags/tag777.xml"/><Relationship Id="rId16" Type="http://schemas.openxmlformats.org/officeDocument/2006/relationships/image" Target="../media/image269.png"/><Relationship Id="rId20" Type="http://schemas.openxmlformats.org/officeDocument/2006/relationships/image" Target="../media/image164.png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24" Type="http://schemas.openxmlformats.org/officeDocument/2006/relationships/image" Target="../media/image274.png"/><Relationship Id="rId5" Type="http://schemas.openxmlformats.org/officeDocument/2006/relationships/tags" Target="../tags/tag780.xml"/><Relationship Id="rId15" Type="http://schemas.openxmlformats.org/officeDocument/2006/relationships/image" Target="../media/image264.png"/><Relationship Id="rId23" Type="http://schemas.openxmlformats.org/officeDocument/2006/relationships/image" Target="../media/image273.png"/><Relationship Id="rId10" Type="http://schemas.openxmlformats.org/officeDocument/2006/relationships/tags" Target="../tags/tag785.xml"/><Relationship Id="rId19" Type="http://schemas.openxmlformats.org/officeDocument/2006/relationships/image" Target="../media/image272.png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image" Target="../media/image253.png"/><Relationship Id="rId22" Type="http://schemas.openxmlformats.org/officeDocument/2006/relationships/image" Target="../media/image26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795.xml"/><Relationship Id="rId13" Type="http://schemas.openxmlformats.org/officeDocument/2006/relationships/tags" Target="../tags/tag800.xml"/><Relationship Id="rId18" Type="http://schemas.openxmlformats.org/officeDocument/2006/relationships/image" Target="../media/image272.png"/><Relationship Id="rId26" Type="http://schemas.openxmlformats.org/officeDocument/2006/relationships/image" Target="../media/image165.png"/><Relationship Id="rId3" Type="http://schemas.openxmlformats.org/officeDocument/2006/relationships/tags" Target="../tags/tag790.xml"/><Relationship Id="rId21" Type="http://schemas.openxmlformats.org/officeDocument/2006/relationships/image" Target="../media/image277.png"/><Relationship Id="rId7" Type="http://schemas.openxmlformats.org/officeDocument/2006/relationships/tags" Target="../tags/tag794.xml"/><Relationship Id="rId12" Type="http://schemas.openxmlformats.org/officeDocument/2006/relationships/tags" Target="../tags/tag799.xml"/><Relationship Id="rId17" Type="http://schemas.openxmlformats.org/officeDocument/2006/relationships/image" Target="../media/image273.png"/><Relationship Id="rId25" Type="http://schemas.openxmlformats.org/officeDocument/2006/relationships/image" Target="../media/image164.png"/><Relationship Id="rId2" Type="http://schemas.openxmlformats.org/officeDocument/2006/relationships/tags" Target="../tags/tag78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76.png"/><Relationship Id="rId29" Type="http://schemas.openxmlformats.org/officeDocument/2006/relationships/image" Target="../media/image282.png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11" Type="http://schemas.openxmlformats.org/officeDocument/2006/relationships/tags" Target="../tags/tag798.xml"/><Relationship Id="rId24" Type="http://schemas.openxmlformats.org/officeDocument/2006/relationships/image" Target="../media/image269.png"/><Relationship Id="rId5" Type="http://schemas.openxmlformats.org/officeDocument/2006/relationships/tags" Target="../tags/tag792.xml"/><Relationship Id="rId15" Type="http://schemas.openxmlformats.org/officeDocument/2006/relationships/tags" Target="../tags/tag802.xml"/><Relationship Id="rId23" Type="http://schemas.openxmlformats.org/officeDocument/2006/relationships/image" Target="../media/image279.png"/><Relationship Id="rId28" Type="http://schemas.openxmlformats.org/officeDocument/2006/relationships/image" Target="../media/image281.png"/><Relationship Id="rId10" Type="http://schemas.openxmlformats.org/officeDocument/2006/relationships/tags" Target="../tags/tag797.xml"/><Relationship Id="rId19" Type="http://schemas.openxmlformats.org/officeDocument/2006/relationships/image" Target="../media/image275.png"/><Relationship Id="rId4" Type="http://schemas.openxmlformats.org/officeDocument/2006/relationships/tags" Target="../tags/tag791.xml"/><Relationship Id="rId9" Type="http://schemas.openxmlformats.org/officeDocument/2006/relationships/tags" Target="../tags/tag796.xml"/><Relationship Id="rId14" Type="http://schemas.openxmlformats.org/officeDocument/2006/relationships/tags" Target="../tags/tag801.xml"/><Relationship Id="rId22" Type="http://schemas.openxmlformats.org/officeDocument/2006/relationships/image" Target="../media/image278.png"/><Relationship Id="rId27" Type="http://schemas.openxmlformats.org/officeDocument/2006/relationships/image" Target="../media/image280.png"/><Relationship Id="rId30" Type="http://schemas.openxmlformats.org/officeDocument/2006/relationships/image" Target="../media/image27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810.xml"/><Relationship Id="rId13" Type="http://schemas.openxmlformats.org/officeDocument/2006/relationships/image" Target="../media/image269.png"/><Relationship Id="rId18" Type="http://schemas.openxmlformats.org/officeDocument/2006/relationships/image" Target="../media/image283.png"/><Relationship Id="rId3" Type="http://schemas.openxmlformats.org/officeDocument/2006/relationships/tags" Target="../tags/tag805.xml"/><Relationship Id="rId7" Type="http://schemas.openxmlformats.org/officeDocument/2006/relationships/tags" Target="../tags/tag809.xml"/><Relationship Id="rId12" Type="http://schemas.openxmlformats.org/officeDocument/2006/relationships/image" Target="../media/image272.png"/><Relationship Id="rId17" Type="http://schemas.openxmlformats.org/officeDocument/2006/relationships/image" Target="../media/image10.png"/><Relationship Id="rId2" Type="http://schemas.openxmlformats.org/officeDocument/2006/relationships/tags" Target="../tags/tag804.xml"/><Relationship Id="rId16" Type="http://schemas.openxmlformats.org/officeDocument/2006/relationships/image" Target="../media/image274.png"/><Relationship Id="rId1" Type="http://schemas.openxmlformats.org/officeDocument/2006/relationships/tags" Target="../tags/tag803.xml"/><Relationship Id="rId6" Type="http://schemas.openxmlformats.org/officeDocument/2006/relationships/tags" Target="../tags/tag808.xml"/><Relationship Id="rId11" Type="http://schemas.openxmlformats.org/officeDocument/2006/relationships/image" Target="../media/image273.png"/><Relationship Id="rId5" Type="http://schemas.openxmlformats.org/officeDocument/2006/relationships/tags" Target="../tags/tag807.xml"/><Relationship Id="rId15" Type="http://schemas.openxmlformats.org/officeDocument/2006/relationships/image" Target="../media/image1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84.png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4" Type="http://schemas.openxmlformats.org/officeDocument/2006/relationships/image" Target="../media/image16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81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4.png"/><Relationship Id="rId3" Type="http://schemas.openxmlformats.org/officeDocument/2006/relationships/tags" Target="../tags/tag814.xml"/><Relationship Id="rId21" Type="http://schemas.openxmlformats.org/officeDocument/2006/relationships/image" Target="../media/image267.png"/><Relationship Id="rId7" Type="http://schemas.openxmlformats.org/officeDocument/2006/relationships/tags" Target="../tags/tag818.xml"/><Relationship Id="rId12" Type="http://schemas.openxmlformats.org/officeDocument/2006/relationships/tags" Target="../tags/tag823.xml"/><Relationship Id="rId17" Type="http://schemas.openxmlformats.org/officeDocument/2006/relationships/image" Target="../media/image253.png"/><Relationship Id="rId2" Type="http://schemas.openxmlformats.org/officeDocument/2006/relationships/tags" Target="../tags/tag813.xml"/><Relationship Id="rId16" Type="http://schemas.openxmlformats.org/officeDocument/2006/relationships/image" Target="../media/image165.png"/><Relationship Id="rId20" Type="http://schemas.openxmlformats.org/officeDocument/2006/relationships/image" Target="../media/image271.png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1" Type="http://schemas.openxmlformats.org/officeDocument/2006/relationships/tags" Target="../tags/tag822.xml"/><Relationship Id="rId24" Type="http://schemas.openxmlformats.org/officeDocument/2006/relationships/image" Target="../media/image274.png"/><Relationship Id="rId5" Type="http://schemas.openxmlformats.org/officeDocument/2006/relationships/tags" Target="../tags/tag816.xml"/><Relationship Id="rId15" Type="http://schemas.openxmlformats.org/officeDocument/2006/relationships/image" Target="../media/image164.png"/><Relationship Id="rId23" Type="http://schemas.openxmlformats.org/officeDocument/2006/relationships/image" Target="../media/image272.png"/><Relationship Id="rId10" Type="http://schemas.openxmlformats.org/officeDocument/2006/relationships/tags" Target="../tags/tag821.xml"/><Relationship Id="rId19" Type="http://schemas.openxmlformats.org/officeDocument/2006/relationships/image" Target="../media/image270.png"/><Relationship Id="rId4" Type="http://schemas.openxmlformats.org/officeDocument/2006/relationships/tags" Target="../tags/tag815.xml"/><Relationship Id="rId9" Type="http://schemas.openxmlformats.org/officeDocument/2006/relationships/tags" Target="../tags/tag820.xml"/><Relationship Id="rId14" Type="http://schemas.openxmlformats.org/officeDocument/2006/relationships/image" Target="../media/image269.png"/><Relationship Id="rId22" Type="http://schemas.openxmlformats.org/officeDocument/2006/relationships/image" Target="../media/image27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13" Type="http://schemas.openxmlformats.org/officeDocument/2006/relationships/tags" Target="../tags/tag8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7.png"/><Relationship Id="rId3" Type="http://schemas.openxmlformats.org/officeDocument/2006/relationships/tags" Target="../tags/tag826.xml"/><Relationship Id="rId21" Type="http://schemas.openxmlformats.org/officeDocument/2006/relationships/image" Target="../media/image165.png"/><Relationship Id="rId34" Type="http://schemas.openxmlformats.org/officeDocument/2006/relationships/image" Target="../media/image290.png"/><Relationship Id="rId7" Type="http://schemas.openxmlformats.org/officeDocument/2006/relationships/tags" Target="../tags/tag830.xml"/><Relationship Id="rId12" Type="http://schemas.openxmlformats.org/officeDocument/2006/relationships/tags" Target="../tags/tag835.xml"/><Relationship Id="rId17" Type="http://schemas.openxmlformats.org/officeDocument/2006/relationships/tags" Target="../tags/tag840.xml"/><Relationship Id="rId25" Type="http://schemas.openxmlformats.org/officeDocument/2006/relationships/image" Target="../media/image271.png"/><Relationship Id="rId33" Type="http://schemas.openxmlformats.org/officeDocument/2006/relationships/image" Target="../media/image289.png"/><Relationship Id="rId2" Type="http://schemas.openxmlformats.org/officeDocument/2006/relationships/tags" Target="../tags/tag825.xml"/><Relationship Id="rId16" Type="http://schemas.openxmlformats.org/officeDocument/2006/relationships/tags" Target="../tags/tag839.xml"/><Relationship Id="rId20" Type="http://schemas.openxmlformats.org/officeDocument/2006/relationships/image" Target="../media/image164.png"/><Relationship Id="rId29" Type="http://schemas.openxmlformats.org/officeDocument/2006/relationships/image" Target="../media/image15.png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11" Type="http://schemas.openxmlformats.org/officeDocument/2006/relationships/tags" Target="../tags/tag834.xml"/><Relationship Id="rId24" Type="http://schemas.openxmlformats.org/officeDocument/2006/relationships/image" Target="../media/image270.png"/><Relationship Id="rId32" Type="http://schemas.openxmlformats.org/officeDocument/2006/relationships/image" Target="../media/image288.png"/><Relationship Id="rId5" Type="http://schemas.openxmlformats.org/officeDocument/2006/relationships/tags" Target="../tags/tag828.xml"/><Relationship Id="rId15" Type="http://schemas.openxmlformats.org/officeDocument/2006/relationships/tags" Target="../tags/tag838.xml"/><Relationship Id="rId23" Type="http://schemas.openxmlformats.org/officeDocument/2006/relationships/image" Target="../media/image264.png"/><Relationship Id="rId28" Type="http://schemas.openxmlformats.org/officeDocument/2006/relationships/image" Target="../media/image285.png"/><Relationship Id="rId10" Type="http://schemas.openxmlformats.org/officeDocument/2006/relationships/tags" Target="../tags/tag833.xml"/><Relationship Id="rId19" Type="http://schemas.openxmlformats.org/officeDocument/2006/relationships/image" Target="../media/image269.png"/><Relationship Id="rId31" Type="http://schemas.openxmlformats.org/officeDocument/2006/relationships/image" Target="../media/image287.png"/><Relationship Id="rId4" Type="http://schemas.openxmlformats.org/officeDocument/2006/relationships/tags" Target="../tags/tag827.xml"/><Relationship Id="rId9" Type="http://schemas.openxmlformats.org/officeDocument/2006/relationships/tags" Target="../tags/tag832.xml"/><Relationship Id="rId14" Type="http://schemas.openxmlformats.org/officeDocument/2006/relationships/tags" Target="../tags/tag837.xml"/><Relationship Id="rId22" Type="http://schemas.openxmlformats.org/officeDocument/2006/relationships/image" Target="../media/image253.png"/><Relationship Id="rId27" Type="http://schemas.openxmlformats.org/officeDocument/2006/relationships/image" Target="../media/image16.png"/><Relationship Id="rId30" Type="http://schemas.openxmlformats.org/officeDocument/2006/relationships/image" Target="../media/image28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848.xml"/><Relationship Id="rId13" Type="http://schemas.openxmlformats.org/officeDocument/2006/relationships/tags" Target="../tags/tag85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7.png"/><Relationship Id="rId3" Type="http://schemas.openxmlformats.org/officeDocument/2006/relationships/tags" Target="../tags/tag843.xml"/><Relationship Id="rId21" Type="http://schemas.openxmlformats.org/officeDocument/2006/relationships/image" Target="../media/image269.png"/><Relationship Id="rId34" Type="http://schemas.openxmlformats.org/officeDocument/2006/relationships/image" Target="../media/image293.png"/><Relationship Id="rId7" Type="http://schemas.openxmlformats.org/officeDocument/2006/relationships/tags" Target="../tags/tag847.xml"/><Relationship Id="rId12" Type="http://schemas.openxmlformats.org/officeDocument/2006/relationships/tags" Target="../tags/tag852.xml"/><Relationship Id="rId17" Type="http://schemas.openxmlformats.org/officeDocument/2006/relationships/tags" Target="../tags/tag857.xml"/><Relationship Id="rId25" Type="http://schemas.openxmlformats.org/officeDocument/2006/relationships/image" Target="../media/image165.png"/><Relationship Id="rId33" Type="http://schemas.openxmlformats.org/officeDocument/2006/relationships/image" Target="../media/image292.png"/><Relationship Id="rId2" Type="http://schemas.openxmlformats.org/officeDocument/2006/relationships/tags" Target="../tags/tag842.xml"/><Relationship Id="rId16" Type="http://schemas.openxmlformats.org/officeDocument/2006/relationships/tags" Target="../tags/tag856.xml"/><Relationship Id="rId20" Type="http://schemas.openxmlformats.org/officeDocument/2006/relationships/image" Target="../media/image264.png"/><Relationship Id="rId29" Type="http://schemas.openxmlformats.org/officeDocument/2006/relationships/image" Target="../media/image290.png"/><Relationship Id="rId1" Type="http://schemas.openxmlformats.org/officeDocument/2006/relationships/tags" Target="../tags/tag841.xml"/><Relationship Id="rId6" Type="http://schemas.openxmlformats.org/officeDocument/2006/relationships/tags" Target="../tags/tag846.xml"/><Relationship Id="rId11" Type="http://schemas.openxmlformats.org/officeDocument/2006/relationships/tags" Target="../tags/tag851.xml"/><Relationship Id="rId24" Type="http://schemas.openxmlformats.org/officeDocument/2006/relationships/image" Target="../media/image164.png"/><Relationship Id="rId32" Type="http://schemas.openxmlformats.org/officeDocument/2006/relationships/image" Target="../media/image287.png"/><Relationship Id="rId5" Type="http://schemas.openxmlformats.org/officeDocument/2006/relationships/tags" Target="../tags/tag845.xml"/><Relationship Id="rId15" Type="http://schemas.openxmlformats.org/officeDocument/2006/relationships/tags" Target="../tags/tag855.xml"/><Relationship Id="rId23" Type="http://schemas.openxmlformats.org/officeDocument/2006/relationships/image" Target="../media/image271.png"/><Relationship Id="rId28" Type="http://schemas.openxmlformats.org/officeDocument/2006/relationships/image" Target="../media/image291.png"/><Relationship Id="rId10" Type="http://schemas.openxmlformats.org/officeDocument/2006/relationships/tags" Target="../tags/tag850.xml"/><Relationship Id="rId19" Type="http://schemas.openxmlformats.org/officeDocument/2006/relationships/image" Target="../media/image253.png"/><Relationship Id="rId31" Type="http://schemas.openxmlformats.org/officeDocument/2006/relationships/image" Target="../media/image286.png"/><Relationship Id="rId4" Type="http://schemas.openxmlformats.org/officeDocument/2006/relationships/tags" Target="../tags/tag844.xml"/><Relationship Id="rId9" Type="http://schemas.openxmlformats.org/officeDocument/2006/relationships/tags" Target="../tags/tag849.xml"/><Relationship Id="rId14" Type="http://schemas.openxmlformats.org/officeDocument/2006/relationships/tags" Target="../tags/tag854.xml"/><Relationship Id="rId22" Type="http://schemas.openxmlformats.org/officeDocument/2006/relationships/image" Target="../media/image270.png"/><Relationship Id="rId27" Type="http://schemas.openxmlformats.org/officeDocument/2006/relationships/image" Target="../media/image16.png"/><Relationship Id="rId30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13" Type="http://schemas.openxmlformats.org/officeDocument/2006/relationships/tags" Target="../tags/tag870.xml"/><Relationship Id="rId18" Type="http://schemas.openxmlformats.org/officeDocument/2006/relationships/tags" Target="../tags/tag875.xml"/><Relationship Id="rId26" Type="http://schemas.openxmlformats.org/officeDocument/2006/relationships/image" Target="../media/image271.png"/><Relationship Id="rId39" Type="http://schemas.openxmlformats.org/officeDocument/2006/relationships/image" Target="../media/image290.png"/><Relationship Id="rId3" Type="http://schemas.openxmlformats.org/officeDocument/2006/relationships/tags" Target="../tags/tag8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91.png"/><Relationship Id="rId7" Type="http://schemas.openxmlformats.org/officeDocument/2006/relationships/tags" Target="../tags/tag864.xml"/><Relationship Id="rId12" Type="http://schemas.openxmlformats.org/officeDocument/2006/relationships/tags" Target="../tags/tag869.xml"/><Relationship Id="rId17" Type="http://schemas.openxmlformats.org/officeDocument/2006/relationships/tags" Target="../tags/tag874.xml"/><Relationship Id="rId25" Type="http://schemas.openxmlformats.org/officeDocument/2006/relationships/image" Target="../media/image270.png"/><Relationship Id="rId33" Type="http://schemas.openxmlformats.org/officeDocument/2006/relationships/image" Target="../media/image295.png"/><Relationship Id="rId38" Type="http://schemas.openxmlformats.org/officeDocument/2006/relationships/image" Target="../media/image293.png"/><Relationship Id="rId2" Type="http://schemas.openxmlformats.org/officeDocument/2006/relationships/tags" Target="../tags/tag859.xml"/><Relationship Id="rId16" Type="http://schemas.openxmlformats.org/officeDocument/2006/relationships/tags" Target="../tags/tag873.xml"/><Relationship Id="rId20" Type="http://schemas.openxmlformats.org/officeDocument/2006/relationships/tags" Target="../tags/tag877.xml"/><Relationship Id="rId29" Type="http://schemas.openxmlformats.org/officeDocument/2006/relationships/image" Target="../media/image267.png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11" Type="http://schemas.openxmlformats.org/officeDocument/2006/relationships/tags" Target="../tags/tag868.xml"/><Relationship Id="rId24" Type="http://schemas.openxmlformats.org/officeDocument/2006/relationships/image" Target="../media/image269.png"/><Relationship Id="rId32" Type="http://schemas.openxmlformats.org/officeDocument/2006/relationships/image" Target="../media/image285.png"/><Relationship Id="rId37" Type="http://schemas.openxmlformats.org/officeDocument/2006/relationships/image" Target="../media/image287.png"/><Relationship Id="rId5" Type="http://schemas.openxmlformats.org/officeDocument/2006/relationships/tags" Target="../tags/tag862.xml"/><Relationship Id="rId15" Type="http://schemas.openxmlformats.org/officeDocument/2006/relationships/tags" Target="../tags/tag872.xml"/><Relationship Id="rId23" Type="http://schemas.openxmlformats.org/officeDocument/2006/relationships/image" Target="../media/image264.png"/><Relationship Id="rId28" Type="http://schemas.openxmlformats.org/officeDocument/2006/relationships/image" Target="../media/image165.png"/><Relationship Id="rId36" Type="http://schemas.openxmlformats.org/officeDocument/2006/relationships/image" Target="../media/image286.png"/><Relationship Id="rId10" Type="http://schemas.openxmlformats.org/officeDocument/2006/relationships/tags" Target="../tags/tag867.xml"/><Relationship Id="rId19" Type="http://schemas.openxmlformats.org/officeDocument/2006/relationships/tags" Target="../tags/tag876.xml"/><Relationship Id="rId31" Type="http://schemas.openxmlformats.org/officeDocument/2006/relationships/image" Target="../media/image294.png"/><Relationship Id="rId4" Type="http://schemas.openxmlformats.org/officeDocument/2006/relationships/tags" Target="../tags/tag861.xml"/><Relationship Id="rId9" Type="http://schemas.openxmlformats.org/officeDocument/2006/relationships/tags" Target="../tags/tag866.xml"/><Relationship Id="rId14" Type="http://schemas.openxmlformats.org/officeDocument/2006/relationships/tags" Target="../tags/tag871.xml"/><Relationship Id="rId22" Type="http://schemas.openxmlformats.org/officeDocument/2006/relationships/image" Target="../media/image253.png"/><Relationship Id="rId27" Type="http://schemas.openxmlformats.org/officeDocument/2006/relationships/image" Target="../media/image164.png"/><Relationship Id="rId30" Type="http://schemas.openxmlformats.org/officeDocument/2006/relationships/image" Target="../media/image16.png"/><Relationship Id="rId35" Type="http://schemas.openxmlformats.org/officeDocument/2006/relationships/image" Target="../media/image2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35.png"/><Relationship Id="rId26" Type="http://schemas.openxmlformats.org/officeDocument/2006/relationships/image" Target="../media/image46.png"/><Relationship Id="rId3" Type="http://schemas.openxmlformats.org/officeDocument/2006/relationships/tags" Target="../tags/tag69.xml"/><Relationship Id="rId21" Type="http://schemas.openxmlformats.org/officeDocument/2006/relationships/image" Target="../media/image38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36.png"/><Relationship Id="rId25" Type="http://schemas.openxmlformats.org/officeDocument/2006/relationships/image" Target="../media/image45.png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7.png"/><Relationship Id="rId29" Type="http://schemas.openxmlformats.org/officeDocument/2006/relationships/image" Target="../media/image49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4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tags" Target="../tags/tag76.xml"/><Relationship Id="rId19" Type="http://schemas.openxmlformats.org/officeDocument/2006/relationships/image" Target="../media/image39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0.png"/><Relationship Id="rId27" Type="http://schemas.openxmlformats.org/officeDocument/2006/relationships/image" Target="../media/image4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tags" Target="../tags/tag89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6.png"/><Relationship Id="rId3" Type="http://schemas.openxmlformats.org/officeDocument/2006/relationships/tags" Target="../tags/tag880.xml"/><Relationship Id="rId21" Type="http://schemas.openxmlformats.org/officeDocument/2006/relationships/image" Target="../media/image164.png"/><Relationship Id="rId34" Type="http://schemas.openxmlformats.org/officeDocument/2006/relationships/image" Target="../media/image290.png"/><Relationship Id="rId7" Type="http://schemas.openxmlformats.org/officeDocument/2006/relationships/tags" Target="../tags/tag884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image" Target="../media/image15.png"/><Relationship Id="rId33" Type="http://schemas.openxmlformats.org/officeDocument/2006/relationships/image" Target="../media/image267.png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0" Type="http://schemas.openxmlformats.org/officeDocument/2006/relationships/image" Target="../media/image269.png"/><Relationship Id="rId29" Type="http://schemas.openxmlformats.org/officeDocument/2006/relationships/image" Target="../media/image293.png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24" Type="http://schemas.openxmlformats.org/officeDocument/2006/relationships/image" Target="../media/image297.png"/><Relationship Id="rId32" Type="http://schemas.openxmlformats.org/officeDocument/2006/relationships/image" Target="../media/image271.png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image" Target="../media/image16.png"/><Relationship Id="rId28" Type="http://schemas.openxmlformats.org/officeDocument/2006/relationships/image" Target="../media/image298.png"/><Relationship Id="rId10" Type="http://schemas.openxmlformats.org/officeDocument/2006/relationships/tags" Target="../tags/tag887.xml"/><Relationship Id="rId19" Type="http://schemas.openxmlformats.org/officeDocument/2006/relationships/image" Target="../media/image253.png"/><Relationship Id="rId31" Type="http://schemas.openxmlformats.org/officeDocument/2006/relationships/image" Target="../media/image270.png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image" Target="../media/image165.png"/><Relationship Id="rId27" Type="http://schemas.openxmlformats.org/officeDocument/2006/relationships/image" Target="../media/image287.png"/><Relationship Id="rId30" Type="http://schemas.openxmlformats.org/officeDocument/2006/relationships/image" Target="../media/image26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02.xml"/><Relationship Id="rId13" Type="http://schemas.openxmlformats.org/officeDocument/2006/relationships/tags" Target="../tags/tag907.xml"/><Relationship Id="rId18" Type="http://schemas.openxmlformats.org/officeDocument/2006/relationships/image" Target="../media/image269.png"/><Relationship Id="rId26" Type="http://schemas.openxmlformats.org/officeDocument/2006/relationships/image" Target="../media/image15.png"/><Relationship Id="rId3" Type="http://schemas.openxmlformats.org/officeDocument/2006/relationships/tags" Target="../tags/tag897.xml"/><Relationship Id="rId21" Type="http://schemas.openxmlformats.org/officeDocument/2006/relationships/image" Target="../media/image286.png"/><Relationship Id="rId7" Type="http://schemas.openxmlformats.org/officeDocument/2006/relationships/tags" Target="../tags/tag901.xml"/><Relationship Id="rId12" Type="http://schemas.openxmlformats.org/officeDocument/2006/relationships/tags" Target="../tags/tag906.xml"/><Relationship Id="rId17" Type="http://schemas.openxmlformats.org/officeDocument/2006/relationships/image" Target="../media/image253.png"/><Relationship Id="rId25" Type="http://schemas.openxmlformats.org/officeDocument/2006/relationships/image" Target="../media/image297.png"/><Relationship Id="rId2" Type="http://schemas.openxmlformats.org/officeDocument/2006/relationships/tags" Target="../tags/tag8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5.png"/><Relationship Id="rId29" Type="http://schemas.openxmlformats.org/officeDocument/2006/relationships/image" Target="../media/image300.png"/><Relationship Id="rId1" Type="http://schemas.openxmlformats.org/officeDocument/2006/relationships/tags" Target="../tags/tag895.xml"/><Relationship Id="rId6" Type="http://schemas.openxmlformats.org/officeDocument/2006/relationships/tags" Target="../tags/tag900.xml"/><Relationship Id="rId11" Type="http://schemas.openxmlformats.org/officeDocument/2006/relationships/tags" Target="../tags/tag905.xml"/><Relationship Id="rId24" Type="http://schemas.openxmlformats.org/officeDocument/2006/relationships/image" Target="../media/image16.png"/><Relationship Id="rId5" Type="http://schemas.openxmlformats.org/officeDocument/2006/relationships/tags" Target="../tags/tag899.xml"/><Relationship Id="rId15" Type="http://schemas.openxmlformats.org/officeDocument/2006/relationships/tags" Target="../tags/tag909.xml"/><Relationship Id="rId23" Type="http://schemas.openxmlformats.org/officeDocument/2006/relationships/image" Target="../media/image298.png"/><Relationship Id="rId28" Type="http://schemas.openxmlformats.org/officeDocument/2006/relationships/image" Target="../media/image299.png"/><Relationship Id="rId10" Type="http://schemas.openxmlformats.org/officeDocument/2006/relationships/tags" Target="../tags/tag904.xml"/><Relationship Id="rId19" Type="http://schemas.openxmlformats.org/officeDocument/2006/relationships/image" Target="../media/image164.png"/><Relationship Id="rId4" Type="http://schemas.openxmlformats.org/officeDocument/2006/relationships/tags" Target="../tags/tag898.xml"/><Relationship Id="rId9" Type="http://schemas.openxmlformats.org/officeDocument/2006/relationships/tags" Target="../tags/tag903.xml"/><Relationship Id="rId14" Type="http://schemas.openxmlformats.org/officeDocument/2006/relationships/tags" Target="../tags/tag908.xml"/><Relationship Id="rId22" Type="http://schemas.openxmlformats.org/officeDocument/2006/relationships/image" Target="../media/image287.png"/><Relationship Id="rId27" Type="http://schemas.openxmlformats.org/officeDocument/2006/relationships/image" Target="../media/image293.png"/><Relationship Id="rId30" Type="http://schemas.openxmlformats.org/officeDocument/2006/relationships/image" Target="../media/image29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917.xml"/><Relationship Id="rId13" Type="http://schemas.openxmlformats.org/officeDocument/2006/relationships/tags" Target="../tags/tag9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02.png"/><Relationship Id="rId3" Type="http://schemas.openxmlformats.org/officeDocument/2006/relationships/tags" Target="../tags/tag912.xml"/><Relationship Id="rId21" Type="http://schemas.openxmlformats.org/officeDocument/2006/relationships/image" Target="../media/image164.png"/><Relationship Id="rId34" Type="http://schemas.openxmlformats.org/officeDocument/2006/relationships/image" Target="../media/image306.png"/><Relationship Id="rId7" Type="http://schemas.openxmlformats.org/officeDocument/2006/relationships/tags" Target="../tags/tag916.xml"/><Relationship Id="rId12" Type="http://schemas.openxmlformats.org/officeDocument/2006/relationships/tags" Target="../tags/tag921.xml"/><Relationship Id="rId17" Type="http://schemas.openxmlformats.org/officeDocument/2006/relationships/tags" Target="../tags/tag926.xml"/><Relationship Id="rId25" Type="http://schemas.openxmlformats.org/officeDocument/2006/relationships/image" Target="../media/image301.png"/><Relationship Id="rId33" Type="http://schemas.openxmlformats.org/officeDocument/2006/relationships/image" Target="../media/image290.png"/><Relationship Id="rId2" Type="http://schemas.openxmlformats.org/officeDocument/2006/relationships/tags" Target="../tags/tag911.xml"/><Relationship Id="rId16" Type="http://schemas.openxmlformats.org/officeDocument/2006/relationships/tags" Target="../tags/tag925.xml"/><Relationship Id="rId20" Type="http://schemas.openxmlformats.org/officeDocument/2006/relationships/image" Target="../media/image269.png"/><Relationship Id="rId29" Type="http://schemas.openxmlformats.org/officeDocument/2006/relationships/image" Target="../media/image286.png"/><Relationship Id="rId1" Type="http://schemas.openxmlformats.org/officeDocument/2006/relationships/tags" Target="../tags/tag910.xml"/><Relationship Id="rId6" Type="http://schemas.openxmlformats.org/officeDocument/2006/relationships/tags" Target="../tags/tag915.xml"/><Relationship Id="rId11" Type="http://schemas.openxmlformats.org/officeDocument/2006/relationships/tags" Target="../tags/tag920.xml"/><Relationship Id="rId24" Type="http://schemas.openxmlformats.org/officeDocument/2006/relationships/image" Target="../media/image300.png"/><Relationship Id="rId32" Type="http://schemas.openxmlformats.org/officeDocument/2006/relationships/image" Target="../media/image293.png"/><Relationship Id="rId5" Type="http://schemas.openxmlformats.org/officeDocument/2006/relationships/tags" Target="../tags/tag914.xml"/><Relationship Id="rId15" Type="http://schemas.openxmlformats.org/officeDocument/2006/relationships/tags" Target="../tags/tag924.xml"/><Relationship Id="rId23" Type="http://schemas.openxmlformats.org/officeDocument/2006/relationships/image" Target="../media/image299.png"/><Relationship Id="rId28" Type="http://schemas.openxmlformats.org/officeDocument/2006/relationships/image" Target="../media/image304.png"/><Relationship Id="rId10" Type="http://schemas.openxmlformats.org/officeDocument/2006/relationships/tags" Target="../tags/tag919.xml"/><Relationship Id="rId19" Type="http://schemas.openxmlformats.org/officeDocument/2006/relationships/image" Target="../media/image253.png"/><Relationship Id="rId31" Type="http://schemas.openxmlformats.org/officeDocument/2006/relationships/image" Target="../media/image305.png"/><Relationship Id="rId4" Type="http://schemas.openxmlformats.org/officeDocument/2006/relationships/tags" Target="../tags/tag913.xml"/><Relationship Id="rId9" Type="http://schemas.openxmlformats.org/officeDocument/2006/relationships/tags" Target="../tags/tag918.xml"/><Relationship Id="rId14" Type="http://schemas.openxmlformats.org/officeDocument/2006/relationships/tags" Target="../tags/tag923.xml"/><Relationship Id="rId22" Type="http://schemas.openxmlformats.org/officeDocument/2006/relationships/image" Target="../media/image165.png"/><Relationship Id="rId27" Type="http://schemas.openxmlformats.org/officeDocument/2006/relationships/image" Target="../media/image303.png"/><Relationship Id="rId30" Type="http://schemas.openxmlformats.org/officeDocument/2006/relationships/image" Target="../media/image28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34.xml"/><Relationship Id="rId13" Type="http://schemas.openxmlformats.org/officeDocument/2006/relationships/tags" Target="../tags/tag939.xml"/><Relationship Id="rId18" Type="http://schemas.openxmlformats.org/officeDocument/2006/relationships/tags" Target="../tags/tag944.xml"/><Relationship Id="rId26" Type="http://schemas.openxmlformats.org/officeDocument/2006/relationships/image" Target="../media/image287.png"/><Relationship Id="rId3" Type="http://schemas.openxmlformats.org/officeDocument/2006/relationships/tags" Target="../tags/tag929.xml"/><Relationship Id="rId21" Type="http://schemas.openxmlformats.org/officeDocument/2006/relationships/image" Target="../media/image253.png"/><Relationship Id="rId34" Type="http://schemas.openxmlformats.org/officeDocument/2006/relationships/image" Target="../media/image304.png"/><Relationship Id="rId7" Type="http://schemas.openxmlformats.org/officeDocument/2006/relationships/tags" Target="../tags/tag933.xml"/><Relationship Id="rId12" Type="http://schemas.openxmlformats.org/officeDocument/2006/relationships/tags" Target="../tags/tag938.xml"/><Relationship Id="rId17" Type="http://schemas.openxmlformats.org/officeDocument/2006/relationships/tags" Target="../tags/tag943.xml"/><Relationship Id="rId25" Type="http://schemas.openxmlformats.org/officeDocument/2006/relationships/image" Target="../media/image286.png"/><Relationship Id="rId33" Type="http://schemas.openxmlformats.org/officeDocument/2006/relationships/image" Target="../media/image290.png"/><Relationship Id="rId38" Type="http://schemas.openxmlformats.org/officeDocument/2006/relationships/image" Target="../media/image293.png"/><Relationship Id="rId2" Type="http://schemas.openxmlformats.org/officeDocument/2006/relationships/tags" Target="../tags/tag928.xml"/><Relationship Id="rId16" Type="http://schemas.openxmlformats.org/officeDocument/2006/relationships/tags" Target="../tags/tag9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0.png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1" Type="http://schemas.openxmlformats.org/officeDocument/2006/relationships/tags" Target="../tags/tag937.xml"/><Relationship Id="rId24" Type="http://schemas.openxmlformats.org/officeDocument/2006/relationships/image" Target="../media/image165.png"/><Relationship Id="rId32" Type="http://schemas.openxmlformats.org/officeDocument/2006/relationships/image" Target="../media/image301.png"/><Relationship Id="rId37" Type="http://schemas.openxmlformats.org/officeDocument/2006/relationships/image" Target="../media/image310.png"/><Relationship Id="rId5" Type="http://schemas.openxmlformats.org/officeDocument/2006/relationships/tags" Target="../tags/tag931.xml"/><Relationship Id="rId15" Type="http://schemas.openxmlformats.org/officeDocument/2006/relationships/tags" Target="../tags/tag941.xml"/><Relationship Id="rId23" Type="http://schemas.openxmlformats.org/officeDocument/2006/relationships/image" Target="../media/image164.png"/><Relationship Id="rId28" Type="http://schemas.openxmlformats.org/officeDocument/2006/relationships/image" Target="../media/image299.png"/><Relationship Id="rId36" Type="http://schemas.openxmlformats.org/officeDocument/2006/relationships/image" Target="../media/image309.png"/><Relationship Id="rId10" Type="http://schemas.openxmlformats.org/officeDocument/2006/relationships/tags" Target="../tags/tag936.xml"/><Relationship Id="rId19" Type="http://schemas.openxmlformats.org/officeDocument/2006/relationships/tags" Target="../tags/tag945.xml"/><Relationship Id="rId31" Type="http://schemas.openxmlformats.org/officeDocument/2006/relationships/image" Target="../media/image307.png"/><Relationship Id="rId4" Type="http://schemas.openxmlformats.org/officeDocument/2006/relationships/tags" Target="../tags/tag930.xml"/><Relationship Id="rId9" Type="http://schemas.openxmlformats.org/officeDocument/2006/relationships/tags" Target="../tags/tag935.xml"/><Relationship Id="rId14" Type="http://schemas.openxmlformats.org/officeDocument/2006/relationships/tags" Target="../tags/tag940.xml"/><Relationship Id="rId22" Type="http://schemas.openxmlformats.org/officeDocument/2006/relationships/image" Target="../media/image269.png"/><Relationship Id="rId27" Type="http://schemas.openxmlformats.org/officeDocument/2006/relationships/image" Target="../media/image305.png"/><Relationship Id="rId30" Type="http://schemas.openxmlformats.org/officeDocument/2006/relationships/image" Target="../media/image303.png"/><Relationship Id="rId35" Type="http://schemas.openxmlformats.org/officeDocument/2006/relationships/image" Target="../media/image30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image" Target="../media/image286.png"/><Relationship Id="rId3" Type="http://schemas.openxmlformats.org/officeDocument/2006/relationships/tags" Target="../tags/tag948.xml"/><Relationship Id="rId21" Type="http://schemas.openxmlformats.org/officeDocument/2006/relationships/image" Target="../media/image303.png"/><Relationship Id="rId34" Type="http://schemas.openxmlformats.org/officeDocument/2006/relationships/image" Target="../media/image301.pn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image" Target="../media/image165.png"/><Relationship Id="rId33" Type="http://schemas.openxmlformats.org/officeDocument/2006/relationships/image" Target="../media/image312.png"/><Relationship Id="rId38" Type="http://schemas.openxmlformats.org/officeDocument/2006/relationships/image" Target="../media/image293.png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8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image" Target="../media/image164.png"/><Relationship Id="rId32" Type="http://schemas.openxmlformats.org/officeDocument/2006/relationships/image" Target="../media/image311.png"/><Relationship Id="rId37" Type="http://schemas.openxmlformats.org/officeDocument/2006/relationships/image" Target="../media/image304.png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image" Target="../media/image269.png"/><Relationship Id="rId28" Type="http://schemas.openxmlformats.org/officeDocument/2006/relationships/image" Target="../media/image305.png"/><Relationship Id="rId36" Type="http://schemas.openxmlformats.org/officeDocument/2006/relationships/image" Target="../media/image290.png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image" Target="../media/image310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image" Target="../media/image253.png"/><Relationship Id="rId27" Type="http://schemas.openxmlformats.org/officeDocument/2006/relationships/image" Target="../media/image287.png"/><Relationship Id="rId30" Type="http://schemas.openxmlformats.org/officeDocument/2006/relationships/image" Target="../media/image309.png"/><Relationship Id="rId35" Type="http://schemas.openxmlformats.org/officeDocument/2006/relationships/image" Target="../media/image30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26" Type="http://schemas.openxmlformats.org/officeDocument/2006/relationships/image" Target="../media/image286.png"/><Relationship Id="rId3" Type="http://schemas.openxmlformats.org/officeDocument/2006/relationships/tags" Target="../tags/tag967.xml"/><Relationship Id="rId21" Type="http://schemas.openxmlformats.org/officeDocument/2006/relationships/image" Target="../media/image303.png"/><Relationship Id="rId34" Type="http://schemas.openxmlformats.org/officeDocument/2006/relationships/image" Target="../media/image290.png"/><Relationship Id="rId7" Type="http://schemas.openxmlformats.org/officeDocument/2006/relationships/tags" Target="../tags/tag971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image" Target="../media/image165.png"/><Relationship Id="rId33" Type="http://schemas.openxmlformats.org/officeDocument/2006/relationships/image" Target="../media/image313.png"/><Relationship Id="rId38" Type="http://schemas.openxmlformats.org/officeDocument/2006/relationships/image" Target="../media/image314.png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8.png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1" Type="http://schemas.openxmlformats.org/officeDocument/2006/relationships/tags" Target="../tags/tag975.xml"/><Relationship Id="rId24" Type="http://schemas.openxmlformats.org/officeDocument/2006/relationships/image" Target="../media/image164.png"/><Relationship Id="rId32" Type="http://schemas.openxmlformats.org/officeDocument/2006/relationships/image" Target="../media/image307.png"/><Relationship Id="rId37" Type="http://schemas.openxmlformats.org/officeDocument/2006/relationships/image" Target="../media/image311.png"/><Relationship Id="rId5" Type="http://schemas.openxmlformats.org/officeDocument/2006/relationships/tags" Target="../tags/tag969.xml"/><Relationship Id="rId15" Type="http://schemas.openxmlformats.org/officeDocument/2006/relationships/tags" Target="../tags/tag979.xml"/><Relationship Id="rId23" Type="http://schemas.openxmlformats.org/officeDocument/2006/relationships/image" Target="../media/image269.png"/><Relationship Id="rId28" Type="http://schemas.openxmlformats.org/officeDocument/2006/relationships/image" Target="../media/image305.png"/><Relationship Id="rId36" Type="http://schemas.openxmlformats.org/officeDocument/2006/relationships/image" Target="../media/image293.png"/><Relationship Id="rId10" Type="http://schemas.openxmlformats.org/officeDocument/2006/relationships/tags" Target="../tags/tag974.xml"/><Relationship Id="rId19" Type="http://schemas.openxmlformats.org/officeDocument/2006/relationships/tags" Target="../tags/tag983.xml"/><Relationship Id="rId31" Type="http://schemas.openxmlformats.org/officeDocument/2006/relationships/image" Target="../media/image301.png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4" Type="http://schemas.openxmlformats.org/officeDocument/2006/relationships/tags" Target="../tags/tag978.xml"/><Relationship Id="rId22" Type="http://schemas.openxmlformats.org/officeDocument/2006/relationships/image" Target="../media/image253.png"/><Relationship Id="rId27" Type="http://schemas.openxmlformats.org/officeDocument/2006/relationships/image" Target="../media/image287.png"/><Relationship Id="rId30" Type="http://schemas.openxmlformats.org/officeDocument/2006/relationships/image" Target="../media/image312.png"/><Relationship Id="rId35" Type="http://schemas.openxmlformats.org/officeDocument/2006/relationships/image" Target="../media/image30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13" Type="http://schemas.openxmlformats.org/officeDocument/2006/relationships/tags" Target="../tags/tag996.xml"/><Relationship Id="rId18" Type="http://schemas.openxmlformats.org/officeDocument/2006/relationships/tags" Target="../tags/tag1001.xml"/><Relationship Id="rId26" Type="http://schemas.openxmlformats.org/officeDocument/2006/relationships/image" Target="../media/image303.png"/><Relationship Id="rId39" Type="http://schemas.openxmlformats.org/officeDocument/2006/relationships/image" Target="../media/image56.png"/><Relationship Id="rId3" Type="http://schemas.openxmlformats.org/officeDocument/2006/relationships/tags" Target="../tags/tag986.xml"/><Relationship Id="rId21" Type="http://schemas.openxmlformats.org/officeDocument/2006/relationships/tags" Target="../tags/tag1004.xml"/><Relationship Id="rId34" Type="http://schemas.openxmlformats.org/officeDocument/2006/relationships/image" Target="../media/image308.png"/><Relationship Id="rId42" Type="http://schemas.openxmlformats.org/officeDocument/2006/relationships/image" Target="../media/image293.png"/><Relationship Id="rId47" Type="http://schemas.openxmlformats.org/officeDocument/2006/relationships/image" Target="../media/image20.png"/><Relationship Id="rId7" Type="http://schemas.openxmlformats.org/officeDocument/2006/relationships/tags" Target="../tags/tag990.xml"/><Relationship Id="rId12" Type="http://schemas.openxmlformats.org/officeDocument/2006/relationships/tags" Target="../tags/tag995.xml"/><Relationship Id="rId17" Type="http://schemas.openxmlformats.org/officeDocument/2006/relationships/tags" Target="../tags/tag100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05.png"/><Relationship Id="rId38" Type="http://schemas.openxmlformats.org/officeDocument/2006/relationships/image" Target="../media/image313.png"/><Relationship Id="rId46" Type="http://schemas.openxmlformats.org/officeDocument/2006/relationships/image" Target="../media/image315.png"/><Relationship Id="rId2" Type="http://schemas.openxmlformats.org/officeDocument/2006/relationships/tags" Target="../tags/tag985.xml"/><Relationship Id="rId16" Type="http://schemas.openxmlformats.org/officeDocument/2006/relationships/tags" Target="../tags/tag999.xml"/><Relationship Id="rId20" Type="http://schemas.openxmlformats.org/officeDocument/2006/relationships/tags" Target="../tags/tag1003.xml"/><Relationship Id="rId29" Type="http://schemas.openxmlformats.org/officeDocument/2006/relationships/image" Target="../media/image164.png"/><Relationship Id="rId41" Type="http://schemas.openxmlformats.org/officeDocument/2006/relationships/image" Target="../media/image304.png"/><Relationship Id="rId1" Type="http://schemas.openxmlformats.org/officeDocument/2006/relationships/tags" Target="../tags/tag984.xml"/><Relationship Id="rId6" Type="http://schemas.openxmlformats.org/officeDocument/2006/relationships/tags" Target="../tags/tag989.xml"/><Relationship Id="rId11" Type="http://schemas.openxmlformats.org/officeDocument/2006/relationships/tags" Target="../tags/tag994.xml"/><Relationship Id="rId24" Type="http://schemas.openxmlformats.org/officeDocument/2006/relationships/tags" Target="../tags/tag1007.xml"/><Relationship Id="rId32" Type="http://schemas.openxmlformats.org/officeDocument/2006/relationships/image" Target="../media/image287.png"/><Relationship Id="rId37" Type="http://schemas.openxmlformats.org/officeDocument/2006/relationships/image" Target="../media/image307.png"/><Relationship Id="rId40" Type="http://schemas.openxmlformats.org/officeDocument/2006/relationships/image" Target="../media/image290.png"/><Relationship Id="rId45" Type="http://schemas.openxmlformats.org/officeDocument/2006/relationships/image" Target="../media/image61.png"/><Relationship Id="rId5" Type="http://schemas.openxmlformats.org/officeDocument/2006/relationships/tags" Target="../tags/tag988.xml"/><Relationship Id="rId15" Type="http://schemas.openxmlformats.org/officeDocument/2006/relationships/tags" Target="../tags/tag998.xml"/><Relationship Id="rId23" Type="http://schemas.openxmlformats.org/officeDocument/2006/relationships/tags" Target="../tags/tag1006.xml"/><Relationship Id="rId28" Type="http://schemas.openxmlformats.org/officeDocument/2006/relationships/image" Target="../media/image269.png"/><Relationship Id="rId36" Type="http://schemas.openxmlformats.org/officeDocument/2006/relationships/image" Target="../media/image301.png"/><Relationship Id="rId10" Type="http://schemas.openxmlformats.org/officeDocument/2006/relationships/tags" Target="../tags/tag993.xml"/><Relationship Id="rId19" Type="http://schemas.openxmlformats.org/officeDocument/2006/relationships/tags" Target="../tags/tag1002.xml"/><Relationship Id="rId31" Type="http://schemas.openxmlformats.org/officeDocument/2006/relationships/image" Target="../media/image286.png"/><Relationship Id="rId44" Type="http://schemas.openxmlformats.org/officeDocument/2006/relationships/image" Target="../media/image311.png"/><Relationship Id="rId4" Type="http://schemas.openxmlformats.org/officeDocument/2006/relationships/tags" Target="../tags/tag987.xml"/><Relationship Id="rId9" Type="http://schemas.openxmlformats.org/officeDocument/2006/relationships/tags" Target="../tags/tag992.xml"/><Relationship Id="rId14" Type="http://schemas.openxmlformats.org/officeDocument/2006/relationships/tags" Target="../tags/tag997.xml"/><Relationship Id="rId22" Type="http://schemas.openxmlformats.org/officeDocument/2006/relationships/tags" Target="../tags/tag1005.xml"/><Relationship Id="rId27" Type="http://schemas.openxmlformats.org/officeDocument/2006/relationships/image" Target="../media/image253.png"/><Relationship Id="rId30" Type="http://schemas.openxmlformats.org/officeDocument/2006/relationships/image" Target="../media/image165.png"/><Relationship Id="rId35" Type="http://schemas.openxmlformats.org/officeDocument/2006/relationships/image" Target="../media/image312.png"/><Relationship Id="rId43" Type="http://schemas.openxmlformats.org/officeDocument/2006/relationships/image" Target="../media/image3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15.xml"/><Relationship Id="rId13" Type="http://schemas.openxmlformats.org/officeDocument/2006/relationships/tags" Target="../tags/tag1020.xml"/><Relationship Id="rId18" Type="http://schemas.openxmlformats.org/officeDocument/2006/relationships/tags" Target="../tags/tag102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90.png"/><Relationship Id="rId3" Type="http://schemas.openxmlformats.org/officeDocument/2006/relationships/tags" Target="../tags/tag1010.xml"/><Relationship Id="rId21" Type="http://schemas.openxmlformats.org/officeDocument/2006/relationships/tags" Target="../tags/tag1028.xml"/><Relationship Id="rId34" Type="http://schemas.openxmlformats.org/officeDocument/2006/relationships/image" Target="../media/image305.png"/><Relationship Id="rId42" Type="http://schemas.openxmlformats.org/officeDocument/2006/relationships/image" Target="../media/image20.png"/><Relationship Id="rId47" Type="http://schemas.openxmlformats.org/officeDocument/2006/relationships/image" Target="../media/image316.png"/><Relationship Id="rId7" Type="http://schemas.openxmlformats.org/officeDocument/2006/relationships/tags" Target="../tags/tag1014.xml"/><Relationship Id="rId12" Type="http://schemas.openxmlformats.org/officeDocument/2006/relationships/tags" Target="../tags/tag1019.xml"/><Relationship Id="rId17" Type="http://schemas.openxmlformats.org/officeDocument/2006/relationships/tags" Target="../tags/tag1024.xml"/><Relationship Id="rId25" Type="http://schemas.openxmlformats.org/officeDocument/2006/relationships/tags" Target="../tags/tag1032.xml"/><Relationship Id="rId33" Type="http://schemas.openxmlformats.org/officeDocument/2006/relationships/image" Target="../media/image287.png"/><Relationship Id="rId38" Type="http://schemas.openxmlformats.org/officeDocument/2006/relationships/image" Target="../media/image313.png"/><Relationship Id="rId46" Type="http://schemas.openxmlformats.org/officeDocument/2006/relationships/image" Target="../media/image315.png"/><Relationship Id="rId2" Type="http://schemas.openxmlformats.org/officeDocument/2006/relationships/tags" Target="../tags/tag1009.xml"/><Relationship Id="rId16" Type="http://schemas.openxmlformats.org/officeDocument/2006/relationships/tags" Target="../tags/tag1023.xml"/><Relationship Id="rId20" Type="http://schemas.openxmlformats.org/officeDocument/2006/relationships/tags" Target="../tags/tag1027.xml"/><Relationship Id="rId29" Type="http://schemas.openxmlformats.org/officeDocument/2006/relationships/image" Target="../media/image269.png"/><Relationship Id="rId41" Type="http://schemas.openxmlformats.org/officeDocument/2006/relationships/image" Target="../media/image293.png"/><Relationship Id="rId1" Type="http://schemas.openxmlformats.org/officeDocument/2006/relationships/tags" Target="../tags/tag1008.xml"/><Relationship Id="rId6" Type="http://schemas.openxmlformats.org/officeDocument/2006/relationships/tags" Target="../tags/tag1013.xml"/><Relationship Id="rId11" Type="http://schemas.openxmlformats.org/officeDocument/2006/relationships/tags" Target="../tags/tag1018.xml"/><Relationship Id="rId24" Type="http://schemas.openxmlformats.org/officeDocument/2006/relationships/tags" Target="../tags/tag1031.xml"/><Relationship Id="rId32" Type="http://schemas.openxmlformats.org/officeDocument/2006/relationships/image" Target="../media/image286.png"/><Relationship Id="rId37" Type="http://schemas.openxmlformats.org/officeDocument/2006/relationships/image" Target="../media/image307.png"/><Relationship Id="rId40" Type="http://schemas.openxmlformats.org/officeDocument/2006/relationships/image" Target="../media/image304.png"/><Relationship Id="rId45" Type="http://schemas.openxmlformats.org/officeDocument/2006/relationships/image" Target="../media/image56.png"/><Relationship Id="rId5" Type="http://schemas.openxmlformats.org/officeDocument/2006/relationships/tags" Target="../tags/tag1012.xml"/><Relationship Id="rId15" Type="http://schemas.openxmlformats.org/officeDocument/2006/relationships/tags" Target="../tags/tag1022.xml"/><Relationship Id="rId23" Type="http://schemas.openxmlformats.org/officeDocument/2006/relationships/tags" Target="../tags/tag1030.xml"/><Relationship Id="rId28" Type="http://schemas.openxmlformats.org/officeDocument/2006/relationships/image" Target="../media/image253.png"/><Relationship Id="rId36" Type="http://schemas.openxmlformats.org/officeDocument/2006/relationships/image" Target="../media/image301.png"/><Relationship Id="rId10" Type="http://schemas.openxmlformats.org/officeDocument/2006/relationships/tags" Target="../tags/tag1017.xml"/><Relationship Id="rId19" Type="http://schemas.openxmlformats.org/officeDocument/2006/relationships/tags" Target="../tags/tag1026.xml"/><Relationship Id="rId31" Type="http://schemas.openxmlformats.org/officeDocument/2006/relationships/image" Target="../media/image165.png"/><Relationship Id="rId44" Type="http://schemas.openxmlformats.org/officeDocument/2006/relationships/image" Target="../media/image312.png"/><Relationship Id="rId4" Type="http://schemas.openxmlformats.org/officeDocument/2006/relationships/tags" Target="../tags/tag1011.xml"/><Relationship Id="rId9" Type="http://schemas.openxmlformats.org/officeDocument/2006/relationships/tags" Target="../tags/tag1016.xml"/><Relationship Id="rId14" Type="http://schemas.openxmlformats.org/officeDocument/2006/relationships/tags" Target="../tags/tag1021.xml"/><Relationship Id="rId22" Type="http://schemas.openxmlformats.org/officeDocument/2006/relationships/tags" Target="../tags/tag1029.xml"/><Relationship Id="rId27" Type="http://schemas.openxmlformats.org/officeDocument/2006/relationships/image" Target="../media/image303.png"/><Relationship Id="rId30" Type="http://schemas.openxmlformats.org/officeDocument/2006/relationships/image" Target="../media/image164.png"/><Relationship Id="rId35" Type="http://schemas.openxmlformats.org/officeDocument/2006/relationships/image" Target="../media/image308.png"/><Relationship Id="rId43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40.xml"/><Relationship Id="rId13" Type="http://schemas.openxmlformats.org/officeDocument/2006/relationships/tags" Target="../tags/tag1045.xml"/><Relationship Id="rId18" Type="http://schemas.openxmlformats.org/officeDocument/2006/relationships/tags" Target="../tags/tag105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01.png"/><Relationship Id="rId3" Type="http://schemas.openxmlformats.org/officeDocument/2006/relationships/tags" Target="../tags/tag1035.xml"/><Relationship Id="rId21" Type="http://schemas.openxmlformats.org/officeDocument/2006/relationships/tags" Target="../tags/tag1053.xml"/><Relationship Id="rId34" Type="http://schemas.openxmlformats.org/officeDocument/2006/relationships/image" Target="../media/image303.png"/><Relationship Id="rId42" Type="http://schemas.openxmlformats.org/officeDocument/2006/relationships/image" Target="../media/image1.png"/><Relationship Id="rId47" Type="http://schemas.openxmlformats.org/officeDocument/2006/relationships/image" Target="../media/image293.png"/><Relationship Id="rId7" Type="http://schemas.openxmlformats.org/officeDocument/2006/relationships/tags" Target="../tags/tag1039.xml"/><Relationship Id="rId12" Type="http://schemas.openxmlformats.org/officeDocument/2006/relationships/tags" Target="../tags/tag1044.xml"/><Relationship Id="rId17" Type="http://schemas.openxmlformats.org/officeDocument/2006/relationships/tags" Target="../tags/tag1049.xml"/><Relationship Id="rId25" Type="http://schemas.openxmlformats.org/officeDocument/2006/relationships/tags" Target="../tags/tag1057.xml"/><Relationship Id="rId33" Type="http://schemas.openxmlformats.org/officeDocument/2006/relationships/image" Target="../media/image316.png"/><Relationship Id="rId38" Type="http://schemas.openxmlformats.org/officeDocument/2006/relationships/image" Target="../media/image308.png"/><Relationship Id="rId46" Type="http://schemas.openxmlformats.org/officeDocument/2006/relationships/image" Target="../media/image304.png"/><Relationship Id="rId2" Type="http://schemas.openxmlformats.org/officeDocument/2006/relationships/tags" Target="../tags/tag1034.xml"/><Relationship Id="rId16" Type="http://schemas.openxmlformats.org/officeDocument/2006/relationships/tags" Target="../tags/tag1048.xml"/><Relationship Id="rId20" Type="http://schemas.openxmlformats.org/officeDocument/2006/relationships/tags" Target="../tags/tag1052.xml"/><Relationship Id="rId29" Type="http://schemas.openxmlformats.org/officeDocument/2006/relationships/image" Target="../media/image312.png"/><Relationship Id="rId41" Type="http://schemas.openxmlformats.org/officeDocument/2006/relationships/image" Target="../media/image2.png"/><Relationship Id="rId1" Type="http://schemas.openxmlformats.org/officeDocument/2006/relationships/tags" Target="../tags/tag1033.xml"/><Relationship Id="rId6" Type="http://schemas.openxmlformats.org/officeDocument/2006/relationships/tags" Target="../tags/tag1038.xml"/><Relationship Id="rId11" Type="http://schemas.openxmlformats.org/officeDocument/2006/relationships/tags" Target="../tags/tag1043.xml"/><Relationship Id="rId24" Type="http://schemas.openxmlformats.org/officeDocument/2006/relationships/tags" Target="../tags/tag1056.xml"/><Relationship Id="rId32" Type="http://schemas.openxmlformats.org/officeDocument/2006/relationships/image" Target="../media/image315.png"/><Relationship Id="rId37" Type="http://schemas.openxmlformats.org/officeDocument/2006/relationships/image" Target="../media/image305.png"/><Relationship Id="rId40" Type="http://schemas.openxmlformats.org/officeDocument/2006/relationships/image" Target="../media/image3.png"/><Relationship Id="rId45" Type="http://schemas.openxmlformats.org/officeDocument/2006/relationships/image" Target="../media/image290.png"/><Relationship Id="rId5" Type="http://schemas.openxmlformats.org/officeDocument/2006/relationships/tags" Target="../tags/tag1037.xml"/><Relationship Id="rId15" Type="http://schemas.openxmlformats.org/officeDocument/2006/relationships/tags" Target="../tags/tag1047.xml"/><Relationship Id="rId23" Type="http://schemas.openxmlformats.org/officeDocument/2006/relationships/tags" Target="../tags/tag1055.xml"/><Relationship Id="rId28" Type="http://schemas.openxmlformats.org/officeDocument/2006/relationships/image" Target="../media/image313.png"/><Relationship Id="rId36" Type="http://schemas.openxmlformats.org/officeDocument/2006/relationships/image" Target="../media/image287.png"/><Relationship Id="rId10" Type="http://schemas.openxmlformats.org/officeDocument/2006/relationships/tags" Target="../tags/tag1042.xml"/><Relationship Id="rId19" Type="http://schemas.openxmlformats.org/officeDocument/2006/relationships/tags" Target="../tags/tag1051.xml"/><Relationship Id="rId31" Type="http://schemas.openxmlformats.org/officeDocument/2006/relationships/image" Target="../media/image61.png"/><Relationship Id="rId44" Type="http://schemas.openxmlformats.org/officeDocument/2006/relationships/image" Target="../media/image12.png"/><Relationship Id="rId4" Type="http://schemas.openxmlformats.org/officeDocument/2006/relationships/tags" Target="../tags/tag1036.xml"/><Relationship Id="rId9" Type="http://schemas.openxmlformats.org/officeDocument/2006/relationships/tags" Target="../tags/tag1041.xml"/><Relationship Id="rId14" Type="http://schemas.openxmlformats.org/officeDocument/2006/relationships/tags" Target="../tags/tag1046.xml"/><Relationship Id="rId22" Type="http://schemas.openxmlformats.org/officeDocument/2006/relationships/tags" Target="../tags/tag1054.xml"/><Relationship Id="rId27" Type="http://schemas.openxmlformats.org/officeDocument/2006/relationships/image" Target="../media/image307.png"/><Relationship Id="rId30" Type="http://schemas.openxmlformats.org/officeDocument/2006/relationships/image" Target="../media/image56.png"/><Relationship Id="rId35" Type="http://schemas.openxmlformats.org/officeDocument/2006/relationships/image" Target="../media/image286.png"/><Relationship Id="rId43" Type="http://schemas.openxmlformats.org/officeDocument/2006/relationships/image" Target="../media/image4.png"/><Relationship Id="rId48" Type="http://schemas.openxmlformats.org/officeDocument/2006/relationships/image" Target="../media/image317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tags" Target="../tags/tag1070.xml"/><Relationship Id="rId18" Type="http://schemas.openxmlformats.org/officeDocument/2006/relationships/tags" Target="../tags/tag1075.xml"/><Relationship Id="rId26" Type="http://schemas.openxmlformats.org/officeDocument/2006/relationships/tags" Target="../tags/tag1083.xml"/><Relationship Id="rId39" Type="http://schemas.openxmlformats.org/officeDocument/2006/relationships/image" Target="../media/image165.png"/><Relationship Id="rId3" Type="http://schemas.openxmlformats.org/officeDocument/2006/relationships/tags" Target="../tags/tag1060.xml"/><Relationship Id="rId21" Type="http://schemas.openxmlformats.org/officeDocument/2006/relationships/tags" Target="../tags/tag1078.xml"/><Relationship Id="rId34" Type="http://schemas.openxmlformats.org/officeDocument/2006/relationships/image" Target="../media/image315.png"/><Relationship Id="rId42" Type="http://schemas.openxmlformats.org/officeDocument/2006/relationships/image" Target="../media/image305.png"/><Relationship Id="rId47" Type="http://schemas.openxmlformats.org/officeDocument/2006/relationships/image" Target="../media/image20.png"/><Relationship Id="rId50" Type="http://schemas.openxmlformats.org/officeDocument/2006/relationships/image" Target="../media/image293.png"/><Relationship Id="rId7" Type="http://schemas.openxmlformats.org/officeDocument/2006/relationships/tags" Target="../tags/tag1064.xml"/><Relationship Id="rId12" Type="http://schemas.openxmlformats.org/officeDocument/2006/relationships/tags" Target="../tags/tag1069.xml"/><Relationship Id="rId17" Type="http://schemas.openxmlformats.org/officeDocument/2006/relationships/tags" Target="../tags/tag1074.xml"/><Relationship Id="rId25" Type="http://schemas.openxmlformats.org/officeDocument/2006/relationships/tags" Target="../tags/tag1082.xml"/><Relationship Id="rId33" Type="http://schemas.openxmlformats.org/officeDocument/2006/relationships/image" Target="../media/image61.png"/><Relationship Id="rId38" Type="http://schemas.openxmlformats.org/officeDocument/2006/relationships/image" Target="../media/image164.png"/><Relationship Id="rId46" Type="http://schemas.openxmlformats.org/officeDocument/2006/relationships/image" Target="../media/image253.png"/><Relationship Id="rId2" Type="http://schemas.openxmlformats.org/officeDocument/2006/relationships/tags" Target="../tags/tag1059.xml"/><Relationship Id="rId16" Type="http://schemas.openxmlformats.org/officeDocument/2006/relationships/tags" Target="../tags/tag1073.xml"/><Relationship Id="rId20" Type="http://schemas.openxmlformats.org/officeDocument/2006/relationships/tags" Target="../tags/tag1077.xml"/><Relationship Id="rId29" Type="http://schemas.openxmlformats.org/officeDocument/2006/relationships/image" Target="../media/image307.png"/><Relationship Id="rId41" Type="http://schemas.openxmlformats.org/officeDocument/2006/relationships/image" Target="../media/image287.png"/><Relationship Id="rId1" Type="http://schemas.openxmlformats.org/officeDocument/2006/relationships/tags" Target="../tags/tag1058.xml"/><Relationship Id="rId6" Type="http://schemas.openxmlformats.org/officeDocument/2006/relationships/tags" Target="../tags/tag1063.xml"/><Relationship Id="rId11" Type="http://schemas.openxmlformats.org/officeDocument/2006/relationships/tags" Target="../tags/tag1068.xml"/><Relationship Id="rId24" Type="http://schemas.openxmlformats.org/officeDocument/2006/relationships/tags" Target="../tags/tag1081.xml"/><Relationship Id="rId32" Type="http://schemas.openxmlformats.org/officeDocument/2006/relationships/image" Target="../media/image56.png"/><Relationship Id="rId37" Type="http://schemas.openxmlformats.org/officeDocument/2006/relationships/image" Target="../media/image269.png"/><Relationship Id="rId40" Type="http://schemas.openxmlformats.org/officeDocument/2006/relationships/image" Target="../media/image286.png"/><Relationship Id="rId45" Type="http://schemas.openxmlformats.org/officeDocument/2006/relationships/image" Target="../media/image317.png"/><Relationship Id="rId5" Type="http://schemas.openxmlformats.org/officeDocument/2006/relationships/tags" Target="../tags/tag1062.xml"/><Relationship Id="rId15" Type="http://schemas.openxmlformats.org/officeDocument/2006/relationships/tags" Target="../tags/tag1072.xml"/><Relationship Id="rId23" Type="http://schemas.openxmlformats.org/officeDocument/2006/relationships/tags" Target="../tags/tag108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03.png"/><Relationship Id="rId49" Type="http://schemas.openxmlformats.org/officeDocument/2006/relationships/image" Target="../media/image304.png"/><Relationship Id="rId10" Type="http://schemas.openxmlformats.org/officeDocument/2006/relationships/tags" Target="../tags/tag1067.xml"/><Relationship Id="rId19" Type="http://schemas.openxmlformats.org/officeDocument/2006/relationships/tags" Target="../tags/tag1076.xml"/><Relationship Id="rId31" Type="http://schemas.openxmlformats.org/officeDocument/2006/relationships/image" Target="../media/image312.png"/><Relationship Id="rId44" Type="http://schemas.openxmlformats.org/officeDocument/2006/relationships/image" Target="../media/image301.png"/><Relationship Id="rId4" Type="http://schemas.openxmlformats.org/officeDocument/2006/relationships/tags" Target="../tags/tag1061.xml"/><Relationship Id="rId9" Type="http://schemas.openxmlformats.org/officeDocument/2006/relationships/tags" Target="../tags/tag1066.xml"/><Relationship Id="rId14" Type="http://schemas.openxmlformats.org/officeDocument/2006/relationships/tags" Target="../tags/tag1071.xml"/><Relationship Id="rId22" Type="http://schemas.openxmlformats.org/officeDocument/2006/relationships/tags" Target="../tags/tag1079.xml"/><Relationship Id="rId27" Type="http://schemas.openxmlformats.org/officeDocument/2006/relationships/tags" Target="../tags/tag1084.xml"/><Relationship Id="rId30" Type="http://schemas.openxmlformats.org/officeDocument/2006/relationships/image" Target="../media/image313.png"/><Relationship Id="rId35" Type="http://schemas.openxmlformats.org/officeDocument/2006/relationships/image" Target="../media/image316.png"/><Relationship Id="rId43" Type="http://schemas.openxmlformats.org/officeDocument/2006/relationships/image" Target="../media/image308.png"/><Relationship Id="rId48" Type="http://schemas.openxmlformats.org/officeDocument/2006/relationships/image" Target="../media/image290.png"/><Relationship Id="rId8" Type="http://schemas.openxmlformats.org/officeDocument/2006/relationships/tags" Target="../tags/tag10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45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5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0.png"/><Relationship Id="rId5" Type="http://schemas.openxmlformats.org/officeDocument/2006/relationships/tags" Target="../tags/tag86.xml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092.xml"/><Relationship Id="rId13" Type="http://schemas.openxmlformats.org/officeDocument/2006/relationships/tags" Target="../tags/tag1097.xml"/><Relationship Id="rId18" Type="http://schemas.openxmlformats.org/officeDocument/2006/relationships/tags" Target="../tags/tag1102.xml"/><Relationship Id="rId26" Type="http://schemas.openxmlformats.org/officeDocument/2006/relationships/image" Target="../media/image253.png"/><Relationship Id="rId39" Type="http://schemas.openxmlformats.org/officeDocument/2006/relationships/image" Target="../media/image293.png"/><Relationship Id="rId3" Type="http://schemas.openxmlformats.org/officeDocument/2006/relationships/tags" Target="../tags/tag1087.xml"/><Relationship Id="rId21" Type="http://schemas.openxmlformats.org/officeDocument/2006/relationships/tags" Target="../tags/tag1105.xml"/><Relationship Id="rId34" Type="http://schemas.openxmlformats.org/officeDocument/2006/relationships/image" Target="../media/image301.png"/><Relationship Id="rId42" Type="http://schemas.openxmlformats.org/officeDocument/2006/relationships/image" Target="../media/image256.png"/><Relationship Id="rId7" Type="http://schemas.openxmlformats.org/officeDocument/2006/relationships/tags" Target="../tags/tag1091.xml"/><Relationship Id="rId12" Type="http://schemas.openxmlformats.org/officeDocument/2006/relationships/tags" Target="../tags/tag1096.xml"/><Relationship Id="rId17" Type="http://schemas.openxmlformats.org/officeDocument/2006/relationships/tags" Target="../tags/tag1101.xml"/><Relationship Id="rId25" Type="http://schemas.openxmlformats.org/officeDocument/2006/relationships/image" Target="../media/image303.png"/><Relationship Id="rId33" Type="http://schemas.openxmlformats.org/officeDocument/2006/relationships/image" Target="../media/image308.png"/><Relationship Id="rId38" Type="http://schemas.openxmlformats.org/officeDocument/2006/relationships/image" Target="../media/image304.png"/><Relationship Id="rId2" Type="http://schemas.openxmlformats.org/officeDocument/2006/relationships/tags" Target="../tags/tag1086.xml"/><Relationship Id="rId16" Type="http://schemas.openxmlformats.org/officeDocument/2006/relationships/tags" Target="../tags/tag1100.xml"/><Relationship Id="rId20" Type="http://schemas.openxmlformats.org/officeDocument/2006/relationships/tags" Target="../tags/tag1104.xml"/><Relationship Id="rId29" Type="http://schemas.openxmlformats.org/officeDocument/2006/relationships/image" Target="../media/image165.png"/><Relationship Id="rId41" Type="http://schemas.openxmlformats.org/officeDocument/2006/relationships/image" Target="../media/image315.png"/><Relationship Id="rId1" Type="http://schemas.openxmlformats.org/officeDocument/2006/relationships/tags" Target="../tags/tag1085.xml"/><Relationship Id="rId6" Type="http://schemas.openxmlformats.org/officeDocument/2006/relationships/tags" Target="../tags/tag1090.xml"/><Relationship Id="rId11" Type="http://schemas.openxmlformats.org/officeDocument/2006/relationships/tags" Target="../tags/tag109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05.png"/><Relationship Id="rId37" Type="http://schemas.openxmlformats.org/officeDocument/2006/relationships/image" Target="../media/image290.png"/><Relationship Id="rId40" Type="http://schemas.openxmlformats.org/officeDocument/2006/relationships/image" Target="../media/image317.png"/><Relationship Id="rId5" Type="http://schemas.openxmlformats.org/officeDocument/2006/relationships/tags" Target="../tags/tag1089.xml"/><Relationship Id="rId15" Type="http://schemas.openxmlformats.org/officeDocument/2006/relationships/tags" Target="../tags/tag1099.xml"/><Relationship Id="rId23" Type="http://schemas.openxmlformats.org/officeDocument/2006/relationships/tags" Target="../tags/tag1107.xml"/><Relationship Id="rId28" Type="http://schemas.openxmlformats.org/officeDocument/2006/relationships/image" Target="../media/image164.png"/><Relationship Id="rId36" Type="http://schemas.openxmlformats.org/officeDocument/2006/relationships/image" Target="../media/image61.png"/><Relationship Id="rId10" Type="http://schemas.openxmlformats.org/officeDocument/2006/relationships/tags" Target="../tags/tag1094.xml"/><Relationship Id="rId19" Type="http://schemas.openxmlformats.org/officeDocument/2006/relationships/tags" Target="../tags/tag1103.xml"/><Relationship Id="rId31" Type="http://schemas.openxmlformats.org/officeDocument/2006/relationships/image" Target="../media/image287.png"/><Relationship Id="rId4" Type="http://schemas.openxmlformats.org/officeDocument/2006/relationships/tags" Target="../tags/tag1088.xml"/><Relationship Id="rId9" Type="http://schemas.openxmlformats.org/officeDocument/2006/relationships/tags" Target="../tags/tag1093.xml"/><Relationship Id="rId14" Type="http://schemas.openxmlformats.org/officeDocument/2006/relationships/tags" Target="../tags/tag1098.xml"/><Relationship Id="rId22" Type="http://schemas.openxmlformats.org/officeDocument/2006/relationships/tags" Target="../tags/tag1106.xml"/><Relationship Id="rId27" Type="http://schemas.openxmlformats.org/officeDocument/2006/relationships/image" Target="../media/image269.png"/><Relationship Id="rId30" Type="http://schemas.openxmlformats.org/officeDocument/2006/relationships/image" Target="../media/image286.png"/><Relationship Id="rId35" Type="http://schemas.openxmlformats.org/officeDocument/2006/relationships/image" Target="../media/image20.pn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1120.xml"/><Relationship Id="rId18" Type="http://schemas.openxmlformats.org/officeDocument/2006/relationships/tags" Target="../tags/tag1125.xml"/><Relationship Id="rId26" Type="http://schemas.openxmlformats.org/officeDocument/2006/relationships/tags" Target="../tags/tag1133.xml"/><Relationship Id="rId39" Type="http://schemas.openxmlformats.org/officeDocument/2006/relationships/image" Target="../media/image61.png"/><Relationship Id="rId3" Type="http://schemas.openxmlformats.org/officeDocument/2006/relationships/tags" Target="../tags/tag1110.xml"/><Relationship Id="rId21" Type="http://schemas.openxmlformats.org/officeDocument/2006/relationships/tags" Target="../tags/tag1128.xml"/><Relationship Id="rId34" Type="http://schemas.openxmlformats.org/officeDocument/2006/relationships/image" Target="../media/image287.png"/><Relationship Id="rId42" Type="http://schemas.openxmlformats.org/officeDocument/2006/relationships/image" Target="../media/image317.png"/><Relationship Id="rId47" Type="http://schemas.openxmlformats.org/officeDocument/2006/relationships/image" Target="../media/image321.png"/><Relationship Id="rId50" Type="http://schemas.openxmlformats.org/officeDocument/2006/relationships/image" Target="../media/image293.png"/><Relationship Id="rId7" Type="http://schemas.openxmlformats.org/officeDocument/2006/relationships/tags" Target="../tags/tag1114.xml"/><Relationship Id="rId12" Type="http://schemas.openxmlformats.org/officeDocument/2006/relationships/tags" Target="../tags/tag1119.xml"/><Relationship Id="rId17" Type="http://schemas.openxmlformats.org/officeDocument/2006/relationships/tags" Target="../tags/tag1124.xml"/><Relationship Id="rId25" Type="http://schemas.openxmlformats.org/officeDocument/2006/relationships/tags" Target="../tags/tag1132.xml"/><Relationship Id="rId33" Type="http://schemas.openxmlformats.org/officeDocument/2006/relationships/image" Target="../media/image286.png"/><Relationship Id="rId38" Type="http://schemas.openxmlformats.org/officeDocument/2006/relationships/image" Target="../media/image20.png"/><Relationship Id="rId46" Type="http://schemas.openxmlformats.org/officeDocument/2006/relationships/image" Target="../media/image320.png"/><Relationship Id="rId2" Type="http://schemas.openxmlformats.org/officeDocument/2006/relationships/tags" Target="../tags/tag1109.xml"/><Relationship Id="rId16" Type="http://schemas.openxmlformats.org/officeDocument/2006/relationships/tags" Target="../tags/tag1123.xml"/><Relationship Id="rId20" Type="http://schemas.openxmlformats.org/officeDocument/2006/relationships/tags" Target="../tags/tag1127.xml"/><Relationship Id="rId29" Type="http://schemas.openxmlformats.org/officeDocument/2006/relationships/image" Target="../media/image253.png"/><Relationship Id="rId41" Type="http://schemas.openxmlformats.org/officeDocument/2006/relationships/image" Target="../media/image255.png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11" Type="http://schemas.openxmlformats.org/officeDocument/2006/relationships/tags" Target="../tags/tag1118.xml"/><Relationship Id="rId24" Type="http://schemas.openxmlformats.org/officeDocument/2006/relationships/tags" Target="../tags/tag1131.xml"/><Relationship Id="rId32" Type="http://schemas.openxmlformats.org/officeDocument/2006/relationships/image" Target="../media/image165.png"/><Relationship Id="rId37" Type="http://schemas.openxmlformats.org/officeDocument/2006/relationships/image" Target="../media/image301.png"/><Relationship Id="rId40" Type="http://schemas.openxmlformats.org/officeDocument/2006/relationships/image" Target="../media/image256.png"/><Relationship Id="rId45" Type="http://schemas.openxmlformats.org/officeDocument/2006/relationships/image" Target="../media/image319.png"/><Relationship Id="rId5" Type="http://schemas.openxmlformats.org/officeDocument/2006/relationships/tags" Target="../tags/tag1112.xml"/><Relationship Id="rId15" Type="http://schemas.openxmlformats.org/officeDocument/2006/relationships/tags" Target="../tags/tag1122.xml"/><Relationship Id="rId23" Type="http://schemas.openxmlformats.org/officeDocument/2006/relationships/tags" Target="../tags/tag1130.xml"/><Relationship Id="rId28" Type="http://schemas.openxmlformats.org/officeDocument/2006/relationships/image" Target="../media/image303.png"/><Relationship Id="rId36" Type="http://schemas.openxmlformats.org/officeDocument/2006/relationships/image" Target="../media/image308.png"/><Relationship Id="rId49" Type="http://schemas.openxmlformats.org/officeDocument/2006/relationships/image" Target="../media/image304.png"/><Relationship Id="rId10" Type="http://schemas.openxmlformats.org/officeDocument/2006/relationships/tags" Target="../tags/tag1117.xml"/><Relationship Id="rId19" Type="http://schemas.openxmlformats.org/officeDocument/2006/relationships/tags" Target="../tags/tag1126.xml"/><Relationship Id="rId31" Type="http://schemas.openxmlformats.org/officeDocument/2006/relationships/image" Target="../media/image164.png"/><Relationship Id="rId44" Type="http://schemas.openxmlformats.org/officeDocument/2006/relationships/image" Target="../media/image318.png"/><Relationship Id="rId4" Type="http://schemas.openxmlformats.org/officeDocument/2006/relationships/tags" Target="../tags/tag1111.xml"/><Relationship Id="rId9" Type="http://schemas.openxmlformats.org/officeDocument/2006/relationships/tags" Target="../tags/tag1116.xml"/><Relationship Id="rId14" Type="http://schemas.openxmlformats.org/officeDocument/2006/relationships/tags" Target="../tags/tag1121.xml"/><Relationship Id="rId22" Type="http://schemas.openxmlformats.org/officeDocument/2006/relationships/tags" Target="../tags/tag112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9.png"/><Relationship Id="rId35" Type="http://schemas.openxmlformats.org/officeDocument/2006/relationships/image" Target="../media/image305.png"/><Relationship Id="rId43" Type="http://schemas.openxmlformats.org/officeDocument/2006/relationships/image" Target="../media/image315.png"/><Relationship Id="rId48" Type="http://schemas.openxmlformats.org/officeDocument/2006/relationships/image" Target="../media/image290.png"/><Relationship Id="rId8" Type="http://schemas.openxmlformats.org/officeDocument/2006/relationships/tags" Target="../tags/tag1115.xml"/><Relationship Id="rId51" Type="http://schemas.openxmlformats.org/officeDocument/2006/relationships/image" Target="../media/image32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141.xml"/><Relationship Id="rId13" Type="http://schemas.openxmlformats.org/officeDocument/2006/relationships/tags" Target="../tags/tag1146.xml"/><Relationship Id="rId18" Type="http://schemas.openxmlformats.org/officeDocument/2006/relationships/tags" Target="../tags/tag1151.xml"/><Relationship Id="rId26" Type="http://schemas.openxmlformats.org/officeDocument/2006/relationships/image" Target="../media/image308.png"/><Relationship Id="rId39" Type="http://schemas.openxmlformats.org/officeDocument/2006/relationships/image" Target="../media/image323.png"/><Relationship Id="rId3" Type="http://schemas.openxmlformats.org/officeDocument/2006/relationships/tags" Target="../tags/tag113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5.png"/><Relationship Id="rId7" Type="http://schemas.openxmlformats.org/officeDocument/2006/relationships/tags" Target="../tags/tag1140.xml"/><Relationship Id="rId12" Type="http://schemas.openxmlformats.org/officeDocument/2006/relationships/tags" Target="../tags/tag1145.xml"/><Relationship Id="rId17" Type="http://schemas.openxmlformats.org/officeDocument/2006/relationships/tags" Target="../tags/tag1150.xml"/><Relationship Id="rId25" Type="http://schemas.openxmlformats.org/officeDocument/2006/relationships/image" Target="../media/image305.png"/><Relationship Id="rId33" Type="http://schemas.openxmlformats.org/officeDocument/2006/relationships/image" Target="../media/image164.png"/><Relationship Id="rId38" Type="http://schemas.openxmlformats.org/officeDocument/2006/relationships/image" Target="../media/image255.png"/><Relationship Id="rId2" Type="http://schemas.openxmlformats.org/officeDocument/2006/relationships/tags" Target="../tags/tag1135.xml"/><Relationship Id="rId16" Type="http://schemas.openxmlformats.org/officeDocument/2006/relationships/tags" Target="../tags/tag1149.xml"/><Relationship Id="rId20" Type="http://schemas.openxmlformats.org/officeDocument/2006/relationships/tags" Target="../tags/tag1153.xml"/><Relationship Id="rId29" Type="http://schemas.openxmlformats.org/officeDocument/2006/relationships/image" Target="../media/image304.png"/><Relationship Id="rId41" Type="http://schemas.openxmlformats.org/officeDocument/2006/relationships/image" Target="../media/image325.png"/><Relationship Id="rId1" Type="http://schemas.openxmlformats.org/officeDocument/2006/relationships/tags" Target="../tags/tag1134.xml"/><Relationship Id="rId6" Type="http://schemas.openxmlformats.org/officeDocument/2006/relationships/tags" Target="../tags/tag1139.xml"/><Relationship Id="rId11" Type="http://schemas.openxmlformats.org/officeDocument/2006/relationships/tags" Target="../tags/tag1144.xml"/><Relationship Id="rId24" Type="http://schemas.openxmlformats.org/officeDocument/2006/relationships/image" Target="../media/image287.png"/><Relationship Id="rId32" Type="http://schemas.openxmlformats.org/officeDocument/2006/relationships/image" Target="../media/image269.png"/><Relationship Id="rId37" Type="http://schemas.openxmlformats.org/officeDocument/2006/relationships/image" Target="../media/image256.png"/><Relationship Id="rId40" Type="http://schemas.openxmlformats.org/officeDocument/2006/relationships/image" Target="../media/image324.png"/><Relationship Id="rId5" Type="http://schemas.openxmlformats.org/officeDocument/2006/relationships/tags" Target="../tags/tag1138.xml"/><Relationship Id="rId15" Type="http://schemas.openxmlformats.org/officeDocument/2006/relationships/tags" Target="../tags/tag1148.xml"/><Relationship Id="rId23" Type="http://schemas.openxmlformats.org/officeDocument/2006/relationships/image" Target="../media/image286.png"/><Relationship Id="rId28" Type="http://schemas.openxmlformats.org/officeDocument/2006/relationships/image" Target="../media/image290.png"/><Relationship Id="rId36" Type="http://schemas.openxmlformats.org/officeDocument/2006/relationships/image" Target="../media/image61.png"/><Relationship Id="rId10" Type="http://schemas.openxmlformats.org/officeDocument/2006/relationships/tags" Target="../tags/tag1143.xml"/><Relationship Id="rId19" Type="http://schemas.openxmlformats.org/officeDocument/2006/relationships/tags" Target="../tags/tag1152.xml"/><Relationship Id="rId31" Type="http://schemas.openxmlformats.org/officeDocument/2006/relationships/image" Target="../media/image253.png"/><Relationship Id="rId4" Type="http://schemas.openxmlformats.org/officeDocument/2006/relationships/tags" Target="../tags/tag1137.xml"/><Relationship Id="rId9" Type="http://schemas.openxmlformats.org/officeDocument/2006/relationships/tags" Target="../tags/tag1142.xml"/><Relationship Id="rId14" Type="http://schemas.openxmlformats.org/officeDocument/2006/relationships/tags" Target="../tags/tag1147.xml"/><Relationship Id="rId22" Type="http://schemas.openxmlformats.org/officeDocument/2006/relationships/image" Target="../media/image303.png"/><Relationship Id="rId27" Type="http://schemas.openxmlformats.org/officeDocument/2006/relationships/image" Target="../media/image301.png"/><Relationship Id="rId30" Type="http://schemas.openxmlformats.org/officeDocument/2006/relationships/image" Target="../media/image293.png"/><Relationship Id="rId35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161.xml"/><Relationship Id="rId13" Type="http://schemas.openxmlformats.org/officeDocument/2006/relationships/tags" Target="../tags/tag1166.xml"/><Relationship Id="rId18" Type="http://schemas.openxmlformats.org/officeDocument/2006/relationships/tags" Target="../tags/tag1171.xml"/><Relationship Id="rId26" Type="http://schemas.openxmlformats.org/officeDocument/2006/relationships/image" Target="../media/image256.png"/><Relationship Id="rId3" Type="http://schemas.openxmlformats.org/officeDocument/2006/relationships/tags" Target="../tags/tag1156.xml"/><Relationship Id="rId21" Type="http://schemas.openxmlformats.org/officeDocument/2006/relationships/image" Target="../media/image269.png"/><Relationship Id="rId34" Type="http://schemas.openxmlformats.org/officeDocument/2006/relationships/image" Target="../media/image329.png"/><Relationship Id="rId7" Type="http://schemas.openxmlformats.org/officeDocument/2006/relationships/tags" Target="../tags/tag1160.xml"/><Relationship Id="rId12" Type="http://schemas.openxmlformats.org/officeDocument/2006/relationships/tags" Target="../tags/tag1165.xml"/><Relationship Id="rId17" Type="http://schemas.openxmlformats.org/officeDocument/2006/relationships/tags" Target="../tags/tag1170.xml"/><Relationship Id="rId25" Type="http://schemas.openxmlformats.org/officeDocument/2006/relationships/image" Target="../media/image61.png"/><Relationship Id="rId33" Type="http://schemas.openxmlformats.org/officeDocument/2006/relationships/image" Target="../media/image328.png"/><Relationship Id="rId2" Type="http://schemas.openxmlformats.org/officeDocument/2006/relationships/tags" Target="../tags/tag1155.xml"/><Relationship Id="rId16" Type="http://schemas.openxmlformats.org/officeDocument/2006/relationships/tags" Target="../tags/tag1169.xml"/><Relationship Id="rId20" Type="http://schemas.openxmlformats.org/officeDocument/2006/relationships/image" Target="../media/image253.png"/><Relationship Id="rId29" Type="http://schemas.openxmlformats.org/officeDocument/2006/relationships/image" Target="../media/image324.png"/><Relationship Id="rId1" Type="http://schemas.openxmlformats.org/officeDocument/2006/relationships/tags" Target="../tags/tag1154.xml"/><Relationship Id="rId6" Type="http://schemas.openxmlformats.org/officeDocument/2006/relationships/tags" Target="../tags/tag1159.xml"/><Relationship Id="rId11" Type="http://schemas.openxmlformats.org/officeDocument/2006/relationships/tags" Target="../tags/tag1164.xml"/><Relationship Id="rId24" Type="http://schemas.openxmlformats.org/officeDocument/2006/relationships/image" Target="../media/image20.png"/><Relationship Id="rId32" Type="http://schemas.openxmlformats.org/officeDocument/2006/relationships/image" Target="../media/image327.png"/><Relationship Id="rId37" Type="http://schemas.openxmlformats.org/officeDocument/2006/relationships/image" Target="../media/image332.png"/><Relationship Id="rId5" Type="http://schemas.openxmlformats.org/officeDocument/2006/relationships/tags" Target="../tags/tag1158.xml"/><Relationship Id="rId15" Type="http://schemas.openxmlformats.org/officeDocument/2006/relationships/tags" Target="../tags/tag1168.xml"/><Relationship Id="rId23" Type="http://schemas.openxmlformats.org/officeDocument/2006/relationships/image" Target="../media/image165.png"/><Relationship Id="rId28" Type="http://schemas.openxmlformats.org/officeDocument/2006/relationships/image" Target="../media/image323.png"/><Relationship Id="rId36" Type="http://schemas.openxmlformats.org/officeDocument/2006/relationships/image" Target="../media/image331.png"/><Relationship Id="rId10" Type="http://schemas.openxmlformats.org/officeDocument/2006/relationships/tags" Target="../tags/tag11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6.png"/><Relationship Id="rId4" Type="http://schemas.openxmlformats.org/officeDocument/2006/relationships/tags" Target="../tags/tag1157.xml"/><Relationship Id="rId9" Type="http://schemas.openxmlformats.org/officeDocument/2006/relationships/tags" Target="../tags/tag1162.xml"/><Relationship Id="rId14" Type="http://schemas.openxmlformats.org/officeDocument/2006/relationships/tags" Target="../tags/tag1167.xml"/><Relationship Id="rId22" Type="http://schemas.openxmlformats.org/officeDocument/2006/relationships/image" Target="../media/image164.png"/><Relationship Id="rId27" Type="http://schemas.openxmlformats.org/officeDocument/2006/relationships/image" Target="../media/image255.png"/><Relationship Id="rId30" Type="http://schemas.openxmlformats.org/officeDocument/2006/relationships/image" Target="../media/image325.png"/><Relationship Id="rId35" Type="http://schemas.openxmlformats.org/officeDocument/2006/relationships/image" Target="../media/image3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179.xml"/><Relationship Id="rId13" Type="http://schemas.openxmlformats.org/officeDocument/2006/relationships/tags" Target="../tags/tag1184.xml"/><Relationship Id="rId18" Type="http://schemas.openxmlformats.org/officeDocument/2006/relationships/tags" Target="../tags/tag1189.xml"/><Relationship Id="rId26" Type="http://schemas.openxmlformats.org/officeDocument/2006/relationships/image" Target="../media/image331.png"/><Relationship Id="rId39" Type="http://schemas.openxmlformats.org/officeDocument/2006/relationships/image" Target="../media/image336.png"/><Relationship Id="rId3" Type="http://schemas.openxmlformats.org/officeDocument/2006/relationships/tags" Target="../tags/tag1174.xml"/><Relationship Id="rId21" Type="http://schemas.openxmlformats.org/officeDocument/2006/relationships/image" Target="../media/image326.png"/><Relationship Id="rId34" Type="http://schemas.openxmlformats.org/officeDocument/2006/relationships/image" Target="../media/image256.png"/><Relationship Id="rId7" Type="http://schemas.openxmlformats.org/officeDocument/2006/relationships/tags" Target="../tags/tag1178.xml"/><Relationship Id="rId12" Type="http://schemas.openxmlformats.org/officeDocument/2006/relationships/tags" Target="../tags/tag1183.xml"/><Relationship Id="rId17" Type="http://schemas.openxmlformats.org/officeDocument/2006/relationships/tags" Target="../tags/tag1188.xml"/><Relationship Id="rId25" Type="http://schemas.openxmlformats.org/officeDocument/2006/relationships/image" Target="../media/image330.png"/><Relationship Id="rId33" Type="http://schemas.openxmlformats.org/officeDocument/2006/relationships/image" Target="../media/image61.png"/><Relationship Id="rId38" Type="http://schemas.openxmlformats.org/officeDocument/2006/relationships/image" Target="../media/image335.png"/><Relationship Id="rId2" Type="http://schemas.openxmlformats.org/officeDocument/2006/relationships/tags" Target="../tags/tag1173.xml"/><Relationship Id="rId16" Type="http://schemas.openxmlformats.org/officeDocument/2006/relationships/tags" Target="../tags/tag11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9.png"/><Relationship Id="rId1" Type="http://schemas.openxmlformats.org/officeDocument/2006/relationships/tags" Target="../tags/tag1172.xml"/><Relationship Id="rId6" Type="http://schemas.openxmlformats.org/officeDocument/2006/relationships/tags" Target="../tags/tag1177.xml"/><Relationship Id="rId11" Type="http://schemas.openxmlformats.org/officeDocument/2006/relationships/tags" Target="../tags/tag1182.xml"/><Relationship Id="rId24" Type="http://schemas.openxmlformats.org/officeDocument/2006/relationships/image" Target="../media/image329.png"/><Relationship Id="rId32" Type="http://schemas.openxmlformats.org/officeDocument/2006/relationships/image" Target="../media/image20.png"/><Relationship Id="rId37" Type="http://schemas.openxmlformats.org/officeDocument/2006/relationships/image" Target="../media/image334.png"/><Relationship Id="rId5" Type="http://schemas.openxmlformats.org/officeDocument/2006/relationships/tags" Target="../tags/tag1176.xml"/><Relationship Id="rId15" Type="http://schemas.openxmlformats.org/officeDocument/2006/relationships/tags" Target="../tags/tag1186.xml"/><Relationship Id="rId23" Type="http://schemas.openxmlformats.org/officeDocument/2006/relationships/image" Target="../media/image328.png"/><Relationship Id="rId28" Type="http://schemas.openxmlformats.org/officeDocument/2006/relationships/image" Target="../media/image253.png"/><Relationship Id="rId36" Type="http://schemas.openxmlformats.org/officeDocument/2006/relationships/image" Target="../media/image333.png"/><Relationship Id="rId10" Type="http://schemas.openxmlformats.org/officeDocument/2006/relationships/tags" Target="../tags/tag1181.xml"/><Relationship Id="rId19" Type="http://schemas.openxmlformats.org/officeDocument/2006/relationships/tags" Target="../tags/tag1190.xml"/><Relationship Id="rId31" Type="http://schemas.openxmlformats.org/officeDocument/2006/relationships/image" Target="../media/image165.png"/><Relationship Id="rId4" Type="http://schemas.openxmlformats.org/officeDocument/2006/relationships/tags" Target="../tags/tag1175.xml"/><Relationship Id="rId9" Type="http://schemas.openxmlformats.org/officeDocument/2006/relationships/tags" Target="../tags/tag1180.xml"/><Relationship Id="rId14" Type="http://schemas.openxmlformats.org/officeDocument/2006/relationships/tags" Target="../tags/tag1185.xml"/><Relationship Id="rId22" Type="http://schemas.openxmlformats.org/officeDocument/2006/relationships/image" Target="../media/image327.png"/><Relationship Id="rId27" Type="http://schemas.openxmlformats.org/officeDocument/2006/relationships/image" Target="../media/image332.png"/><Relationship Id="rId30" Type="http://schemas.openxmlformats.org/officeDocument/2006/relationships/image" Target="../media/image164.png"/><Relationship Id="rId35" Type="http://schemas.openxmlformats.org/officeDocument/2006/relationships/image" Target="../media/image25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1198.xml"/><Relationship Id="rId13" Type="http://schemas.openxmlformats.org/officeDocument/2006/relationships/tags" Target="../tags/tag1203.xml"/><Relationship Id="rId18" Type="http://schemas.openxmlformats.org/officeDocument/2006/relationships/tags" Target="../tags/tag1208.xml"/><Relationship Id="rId26" Type="http://schemas.openxmlformats.org/officeDocument/2006/relationships/image" Target="../media/image165.png"/><Relationship Id="rId39" Type="http://schemas.openxmlformats.org/officeDocument/2006/relationships/image" Target="../media/image336.png"/><Relationship Id="rId3" Type="http://schemas.openxmlformats.org/officeDocument/2006/relationships/tags" Target="../tags/tag1193.xml"/><Relationship Id="rId21" Type="http://schemas.openxmlformats.org/officeDocument/2006/relationships/image" Target="../media/image334.png"/><Relationship Id="rId34" Type="http://schemas.openxmlformats.org/officeDocument/2006/relationships/image" Target="../media/image340.png"/><Relationship Id="rId7" Type="http://schemas.openxmlformats.org/officeDocument/2006/relationships/tags" Target="../tags/tag1197.xml"/><Relationship Id="rId12" Type="http://schemas.openxmlformats.org/officeDocument/2006/relationships/tags" Target="../tags/tag1202.xml"/><Relationship Id="rId17" Type="http://schemas.openxmlformats.org/officeDocument/2006/relationships/tags" Target="../tags/tag1207.xml"/><Relationship Id="rId25" Type="http://schemas.openxmlformats.org/officeDocument/2006/relationships/image" Target="../media/image164.png"/><Relationship Id="rId33" Type="http://schemas.openxmlformats.org/officeDocument/2006/relationships/image" Target="../media/image339.png"/><Relationship Id="rId38" Type="http://schemas.openxmlformats.org/officeDocument/2006/relationships/image" Target="../media/image335.png"/><Relationship Id="rId2" Type="http://schemas.openxmlformats.org/officeDocument/2006/relationships/tags" Target="../tags/tag1192.xml"/><Relationship Id="rId16" Type="http://schemas.openxmlformats.org/officeDocument/2006/relationships/tags" Target="../tags/tag12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56.png"/><Relationship Id="rId1" Type="http://schemas.openxmlformats.org/officeDocument/2006/relationships/tags" Target="../tags/tag1191.xml"/><Relationship Id="rId6" Type="http://schemas.openxmlformats.org/officeDocument/2006/relationships/tags" Target="../tags/tag1196.xml"/><Relationship Id="rId11" Type="http://schemas.openxmlformats.org/officeDocument/2006/relationships/tags" Target="../tags/tag1201.xml"/><Relationship Id="rId24" Type="http://schemas.openxmlformats.org/officeDocument/2006/relationships/image" Target="../media/image269.png"/><Relationship Id="rId32" Type="http://schemas.openxmlformats.org/officeDocument/2006/relationships/image" Target="../media/image338.png"/><Relationship Id="rId37" Type="http://schemas.openxmlformats.org/officeDocument/2006/relationships/image" Target="../media/image48.png"/><Relationship Id="rId5" Type="http://schemas.openxmlformats.org/officeDocument/2006/relationships/tags" Target="../tags/tag1195.xml"/><Relationship Id="rId15" Type="http://schemas.openxmlformats.org/officeDocument/2006/relationships/tags" Target="../tags/tag1205.xml"/><Relationship Id="rId23" Type="http://schemas.openxmlformats.org/officeDocument/2006/relationships/image" Target="../media/image253.png"/><Relationship Id="rId28" Type="http://schemas.openxmlformats.org/officeDocument/2006/relationships/image" Target="../media/image61.png"/><Relationship Id="rId36" Type="http://schemas.openxmlformats.org/officeDocument/2006/relationships/image" Target="../media/image342.png"/><Relationship Id="rId10" Type="http://schemas.openxmlformats.org/officeDocument/2006/relationships/tags" Target="../tags/tag1200.xml"/><Relationship Id="rId19" Type="http://schemas.openxmlformats.org/officeDocument/2006/relationships/tags" Target="../tags/tag1209.xml"/><Relationship Id="rId31" Type="http://schemas.openxmlformats.org/officeDocument/2006/relationships/image" Target="../media/image337.png"/><Relationship Id="rId4" Type="http://schemas.openxmlformats.org/officeDocument/2006/relationships/tags" Target="../tags/tag1194.xml"/><Relationship Id="rId9" Type="http://schemas.openxmlformats.org/officeDocument/2006/relationships/tags" Target="../tags/tag1199.xml"/><Relationship Id="rId14" Type="http://schemas.openxmlformats.org/officeDocument/2006/relationships/tags" Target="../tags/tag1204.xml"/><Relationship Id="rId22" Type="http://schemas.openxmlformats.org/officeDocument/2006/relationships/image" Target="../media/image333.png"/><Relationship Id="rId27" Type="http://schemas.openxmlformats.org/officeDocument/2006/relationships/image" Target="../media/image20.png"/><Relationship Id="rId30" Type="http://schemas.openxmlformats.org/officeDocument/2006/relationships/image" Target="../media/image255.png"/><Relationship Id="rId35" Type="http://schemas.openxmlformats.org/officeDocument/2006/relationships/image" Target="../media/image34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217.xml"/><Relationship Id="rId13" Type="http://schemas.openxmlformats.org/officeDocument/2006/relationships/image" Target="../media/image346.png"/><Relationship Id="rId3" Type="http://schemas.openxmlformats.org/officeDocument/2006/relationships/tags" Target="../tags/tag1212.xml"/><Relationship Id="rId7" Type="http://schemas.openxmlformats.org/officeDocument/2006/relationships/tags" Target="../tags/tag1216.xml"/><Relationship Id="rId12" Type="http://schemas.openxmlformats.org/officeDocument/2006/relationships/image" Target="../media/image345.png"/><Relationship Id="rId17" Type="http://schemas.openxmlformats.org/officeDocument/2006/relationships/image" Target="../media/image350.png"/><Relationship Id="rId2" Type="http://schemas.openxmlformats.org/officeDocument/2006/relationships/tags" Target="../tags/tag1211.xml"/><Relationship Id="rId16" Type="http://schemas.openxmlformats.org/officeDocument/2006/relationships/image" Target="../media/image349.png"/><Relationship Id="rId1" Type="http://schemas.openxmlformats.org/officeDocument/2006/relationships/tags" Target="../tags/tag1210.xml"/><Relationship Id="rId6" Type="http://schemas.openxmlformats.org/officeDocument/2006/relationships/tags" Target="../tags/tag1215.xml"/><Relationship Id="rId11" Type="http://schemas.openxmlformats.org/officeDocument/2006/relationships/image" Target="../media/image344.png"/><Relationship Id="rId5" Type="http://schemas.openxmlformats.org/officeDocument/2006/relationships/tags" Target="../tags/tag1214.xml"/><Relationship Id="rId15" Type="http://schemas.openxmlformats.org/officeDocument/2006/relationships/image" Target="../media/image348.png"/><Relationship Id="rId10" Type="http://schemas.openxmlformats.org/officeDocument/2006/relationships/image" Target="../media/image343.png"/><Relationship Id="rId4" Type="http://schemas.openxmlformats.org/officeDocument/2006/relationships/tags" Target="../tags/tag12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3.png"/><Relationship Id="rId3" Type="http://schemas.openxmlformats.org/officeDocument/2006/relationships/tags" Target="../tags/tag1220.xml"/><Relationship Id="rId7" Type="http://schemas.openxmlformats.org/officeDocument/2006/relationships/tags" Target="../tags/tag1224.xml"/><Relationship Id="rId12" Type="http://schemas.openxmlformats.org/officeDocument/2006/relationships/image" Target="../media/image352.png"/><Relationship Id="rId2" Type="http://schemas.openxmlformats.org/officeDocument/2006/relationships/tags" Target="../tags/tag1219.xml"/><Relationship Id="rId1" Type="http://schemas.openxmlformats.org/officeDocument/2006/relationships/tags" Target="../tags/tag1218.xml"/><Relationship Id="rId6" Type="http://schemas.openxmlformats.org/officeDocument/2006/relationships/tags" Target="../tags/tag1223.xml"/><Relationship Id="rId11" Type="http://schemas.openxmlformats.org/officeDocument/2006/relationships/image" Target="../media/image350.png"/><Relationship Id="rId5" Type="http://schemas.openxmlformats.org/officeDocument/2006/relationships/tags" Target="../tags/tag1222.xml"/><Relationship Id="rId15" Type="http://schemas.openxmlformats.org/officeDocument/2006/relationships/image" Target="../media/image346.png"/><Relationship Id="rId10" Type="http://schemas.openxmlformats.org/officeDocument/2006/relationships/image" Target="../media/image347.png"/><Relationship Id="rId4" Type="http://schemas.openxmlformats.org/officeDocument/2006/relationships/tags" Target="../tags/tag1221.xml"/><Relationship Id="rId9" Type="http://schemas.openxmlformats.org/officeDocument/2006/relationships/image" Target="../media/image351.png"/><Relationship Id="rId14" Type="http://schemas.openxmlformats.org/officeDocument/2006/relationships/image" Target="../media/image34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232.xml"/><Relationship Id="rId13" Type="http://schemas.openxmlformats.org/officeDocument/2006/relationships/image" Target="../media/image354.png"/><Relationship Id="rId18" Type="http://schemas.openxmlformats.org/officeDocument/2006/relationships/image" Target="../media/image357.png"/><Relationship Id="rId3" Type="http://schemas.openxmlformats.org/officeDocument/2006/relationships/tags" Target="../tags/tag1227.xml"/><Relationship Id="rId21" Type="http://schemas.openxmlformats.org/officeDocument/2006/relationships/image" Target="../media/image360.png"/><Relationship Id="rId7" Type="http://schemas.openxmlformats.org/officeDocument/2006/relationships/tags" Target="../tags/tag123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4.png"/><Relationship Id="rId2" Type="http://schemas.openxmlformats.org/officeDocument/2006/relationships/tags" Target="../tags/tag1226.xml"/><Relationship Id="rId16" Type="http://schemas.openxmlformats.org/officeDocument/2006/relationships/image" Target="../media/image356.png"/><Relationship Id="rId20" Type="http://schemas.openxmlformats.org/officeDocument/2006/relationships/image" Target="../media/image359.png"/><Relationship Id="rId1" Type="http://schemas.openxmlformats.org/officeDocument/2006/relationships/tags" Target="../tags/tag1225.xml"/><Relationship Id="rId6" Type="http://schemas.openxmlformats.org/officeDocument/2006/relationships/tags" Target="../tags/tag1230.xml"/><Relationship Id="rId11" Type="http://schemas.openxmlformats.org/officeDocument/2006/relationships/tags" Target="../tags/tag1235.xml"/><Relationship Id="rId5" Type="http://schemas.openxmlformats.org/officeDocument/2006/relationships/tags" Target="../tags/tag1229.xml"/><Relationship Id="rId15" Type="http://schemas.openxmlformats.org/officeDocument/2006/relationships/image" Target="../media/image355.png"/><Relationship Id="rId10" Type="http://schemas.openxmlformats.org/officeDocument/2006/relationships/tags" Target="../tags/tag1234.xml"/><Relationship Id="rId19" Type="http://schemas.openxmlformats.org/officeDocument/2006/relationships/image" Target="../media/image358.png"/><Relationship Id="rId4" Type="http://schemas.openxmlformats.org/officeDocument/2006/relationships/tags" Target="../tags/tag1228.xml"/><Relationship Id="rId9" Type="http://schemas.openxmlformats.org/officeDocument/2006/relationships/tags" Target="../tags/tag1233.xml"/><Relationship Id="rId14" Type="http://schemas.openxmlformats.org/officeDocument/2006/relationships/image" Target="../media/image164.png"/><Relationship Id="rId22" Type="http://schemas.openxmlformats.org/officeDocument/2006/relationships/image" Target="../media/image3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56.png"/><Relationship Id="rId3" Type="http://schemas.openxmlformats.org/officeDocument/2006/relationships/tags" Target="../tags/tag92.xml"/><Relationship Id="rId21" Type="http://schemas.openxmlformats.org/officeDocument/2006/relationships/image" Target="../media/image53.png"/><Relationship Id="rId34" Type="http://schemas.openxmlformats.org/officeDocument/2006/relationships/image" Target="../media/image44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45.png"/><Relationship Id="rId33" Type="http://schemas.openxmlformats.org/officeDocument/2006/relationships/image" Target="../media/image62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52.png"/><Relationship Id="rId32" Type="http://schemas.openxmlformats.org/officeDocument/2006/relationships/image" Target="../media/image40.png"/><Relationship Id="rId37" Type="http://schemas.openxmlformats.org/officeDocument/2006/relationships/image" Target="../media/image64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55.png"/><Relationship Id="rId28" Type="http://schemas.openxmlformats.org/officeDocument/2006/relationships/image" Target="../media/image58.png"/><Relationship Id="rId36" Type="http://schemas.openxmlformats.org/officeDocument/2006/relationships/image" Target="../media/image63.png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1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54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015-39FD-469A-8694-863F063FFA89}" type="slidenum">
              <a:rPr lang="en-US"/>
              <a:pPr/>
              <a:t>1</a:t>
            </a:fld>
            <a:endParaRPr lang="en-US"/>
          </a:p>
        </p:txBody>
      </p:sp>
      <p:sp>
        <p:nvSpPr>
          <p:cNvPr id="131277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Financial Mathematics</a:t>
            </a:r>
          </a:p>
          <a:p>
            <a:r>
              <a:rPr lang="en-US" sz="2400"/>
              <a:t>The heat equation</a:t>
            </a:r>
          </a:p>
        </p:txBody>
      </p:sp>
      <p:sp>
        <p:nvSpPr>
          <p:cNvPr id="1312771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772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76A91-AC78-4DF1-9C1A-67A781A80842}" type="slidenum">
              <a:rPr lang="en-US"/>
              <a:pPr/>
              <a:t>10</a:t>
            </a:fld>
            <a:endParaRPr lang="en-US"/>
          </a:p>
        </p:txBody>
      </p:sp>
      <p:pic>
        <p:nvPicPr>
          <p:cNvPr id="1272861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85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85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86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2834" name="Line 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283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2836" name="Line 4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28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40" name="Picture 8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98963"/>
            <a:ext cx="2020888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6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84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2845" name="Group 13"/>
          <p:cNvGrpSpPr>
            <a:grpSpLocks/>
          </p:cNvGrpSpPr>
          <p:nvPr/>
        </p:nvGrpSpPr>
        <p:grpSpPr bwMode="auto">
          <a:xfrm>
            <a:off x="4191000" y="4572000"/>
            <a:ext cx="3649663" cy="930275"/>
            <a:chOff x="2640" y="2880"/>
            <a:chExt cx="2299" cy="586"/>
          </a:xfrm>
        </p:grpSpPr>
        <p:pic>
          <p:nvPicPr>
            <p:cNvPr id="1272846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880"/>
              <a:ext cx="219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284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" y="3216"/>
              <a:ext cx="20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72848" name="Group 16"/>
          <p:cNvGrpSpPr>
            <a:grpSpLocks/>
          </p:cNvGrpSpPr>
          <p:nvPr/>
        </p:nvGrpSpPr>
        <p:grpSpPr bwMode="auto">
          <a:xfrm>
            <a:off x="609600" y="5638800"/>
            <a:ext cx="3649663" cy="930275"/>
            <a:chOff x="384" y="3552"/>
            <a:chExt cx="2299" cy="586"/>
          </a:xfrm>
        </p:grpSpPr>
        <p:pic>
          <p:nvPicPr>
            <p:cNvPr id="1272849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52"/>
              <a:ext cx="219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2850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888"/>
              <a:ext cx="20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2851" name="Picture 19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0001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52" name="Picture 20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495800"/>
            <a:ext cx="100012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5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18075"/>
            <a:ext cx="209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2854" name="Line 22"/>
          <p:cNvSpPr>
            <a:spLocks noChangeShapeType="1"/>
          </p:cNvSpPr>
          <p:nvPr/>
        </p:nvSpPr>
        <p:spPr bwMode="auto">
          <a:xfrm flipH="1">
            <a:off x="3124200" y="4419600"/>
            <a:ext cx="914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285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957638"/>
            <a:ext cx="6802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2856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857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8385 -0.145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72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7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A23B-C7F7-44F7-A3DD-ABB7B522B280}" type="slidenum">
              <a:rPr lang="en-US"/>
              <a:pPr/>
              <a:t>11</a:t>
            </a:fld>
            <a:endParaRPr lang="en-US"/>
          </a:p>
        </p:txBody>
      </p:sp>
      <p:pic>
        <p:nvPicPr>
          <p:cNvPr id="127388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8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8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8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8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59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6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3861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6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6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347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6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105400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66" name="Picture 10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0001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67" name="Picture 11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495800"/>
            <a:ext cx="100012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6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18075"/>
            <a:ext cx="209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6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751513"/>
            <a:ext cx="24939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7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84913"/>
            <a:ext cx="315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3871" name="Group 15"/>
          <p:cNvGrpSpPr>
            <a:grpSpLocks/>
          </p:cNvGrpSpPr>
          <p:nvPr/>
        </p:nvGrpSpPr>
        <p:grpSpPr bwMode="auto">
          <a:xfrm>
            <a:off x="2819400" y="5675313"/>
            <a:ext cx="5334000" cy="1106487"/>
            <a:chOff x="2160" y="3575"/>
            <a:chExt cx="3360" cy="697"/>
          </a:xfrm>
        </p:grpSpPr>
        <p:pic>
          <p:nvPicPr>
            <p:cNvPr id="1273872" name="Picture 16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" y="3575"/>
              <a:ext cx="63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3873" name="Picture 17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3575"/>
              <a:ext cx="63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3874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4081"/>
              <a:ext cx="39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3875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0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387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388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957638"/>
            <a:ext cx="6802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388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82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D2D1-A7CD-4901-9C5A-97CE9B97FCD8}" type="slidenum">
              <a:rPr lang="en-US"/>
              <a:pPr/>
              <a:t>12</a:t>
            </a:fld>
            <a:endParaRPr lang="en-US"/>
          </a:p>
        </p:txBody>
      </p:sp>
      <p:pic>
        <p:nvPicPr>
          <p:cNvPr id="1274917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6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3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4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883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488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4885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488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489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4892" name="Group 12"/>
          <p:cNvGrpSpPr>
            <a:grpSpLocks/>
          </p:cNvGrpSpPr>
          <p:nvPr/>
        </p:nvGrpSpPr>
        <p:grpSpPr bwMode="auto">
          <a:xfrm>
            <a:off x="2819400" y="4495800"/>
            <a:ext cx="5334000" cy="1106488"/>
            <a:chOff x="2160" y="2832"/>
            <a:chExt cx="3360" cy="697"/>
          </a:xfrm>
        </p:grpSpPr>
        <p:pic>
          <p:nvPicPr>
            <p:cNvPr id="1274893" name="Picture 13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" y="2832"/>
              <a:ext cx="63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894" name="Picture 14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2832"/>
              <a:ext cx="63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895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2880"/>
              <a:ext cx="157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896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216"/>
              <a:ext cx="19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897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3338"/>
              <a:ext cx="39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898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15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74899" name="Group 19"/>
          <p:cNvGrpSpPr>
            <a:grpSpLocks/>
          </p:cNvGrpSpPr>
          <p:nvPr/>
        </p:nvGrpSpPr>
        <p:grpSpPr bwMode="auto">
          <a:xfrm>
            <a:off x="2819400" y="5675313"/>
            <a:ext cx="5334000" cy="1106487"/>
            <a:chOff x="2160" y="3575"/>
            <a:chExt cx="3360" cy="697"/>
          </a:xfrm>
        </p:grpSpPr>
        <p:pic>
          <p:nvPicPr>
            <p:cNvPr id="1274900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3623"/>
              <a:ext cx="157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901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59"/>
              <a:ext cx="19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74902" name="Group 22"/>
            <p:cNvGrpSpPr>
              <a:grpSpLocks/>
            </p:cNvGrpSpPr>
            <p:nvPr/>
          </p:nvGrpSpPr>
          <p:grpSpPr bwMode="auto">
            <a:xfrm>
              <a:off x="2160" y="3575"/>
              <a:ext cx="3360" cy="697"/>
              <a:chOff x="2160" y="3575"/>
              <a:chExt cx="3360" cy="697"/>
            </a:xfrm>
          </p:grpSpPr>
          <p:pic>
            <p:nvPicPr>
              <p:cNvPr id="1274903" name="Picture 23" descr="txp_fig"/>
              <p:cNvPicPr preferRelativeResize="0">
                <a:picLocks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" y="3575"/>
                <a:ext cx="63" cy="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74904" name="Picture 24" descr="txp_fig"/>
              <p:cNvPicPr preferRelativeResize="0">
                <a:picLocks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5" y="3575"/>
                <a:ext cx="63" cy="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74905" name="Picture 2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7" y="4081"/>
                <a:ext cx="393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74906" name="Picture 2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3901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274907" name="Group 27"/>
          <p:cNvGrpSpPr>
            <a:grpSpLocks/>
          </p:cNvGrpSpPr>
          <p:nvPr/>
        </p:nvGrpSpPr>
        <p:grpSpPr bwMode="auto">
          <a:xfrm>
            <a:off x="2819400" y="5791200"/>
            <a:ext cx="4302125" cy="396875"/>
            <a:chOff x="2160" y="3648"/>
            <a:chExt cx="2710" cy="250"/>
          </a:xfrm>
        </p:grpSpPr>
        <p:pic>
          <p:nvPicPr>
            <p:cNvPr id="1274908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4909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48"/>
              <a:ext cx="17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491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962400"/>
            <a:ext cx="6802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491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4912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0.163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74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4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4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243-67FD-4A1C-80C4-C2AF0FDE7886}" type="slidenum">
              <a:rPr lang="en-US"/>
              <a:pPr/>
              <a:t>13</a:t>
            </a:fld>
            <a:endParaRPr lang="en-US"/>
          </a:p>
        </p:txBody>
      </p:sp>
      <p:pic>
        <p:nvPicPr>
          <p:cNvPr id="1275939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5938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5935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593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593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5907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5908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5909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591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2" name="Picture 8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495800"/>
            <a:ext cx="10001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3" name="Picture 9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4495800"/>
            <a:ext cx="100012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572000"/>
            <a:ext cx="24939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315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6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5299075"/>
            <a:ext cx="6238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7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133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5918" name="Group 14"/>
          <p:cNvGrpSpPr>
            <a:grpSpLocks/>
          </p:cNvGrpSpPr>
          <p:nvPr/>
        </p:nvGrpSpPr>
        <p:grpSpPr bwMode="auto">
          <a:xfrm>
            <a:off x="2819400" y="5791200"/>
            <a:ext cx="4302125" cy="396875"/>
            <a:chOff x="2160" y="3648"/>
            <a:chExt cx="2710" cy="250"/>
          </a:xfrm>
        </p:grpSpPr>
        <p:pic>
          <p:nvPicPr>
            <p:cNvPr id="1275919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5920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48"/>
              <a:ext cx="17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75921" name="Group 17"/>
          <p:cNvGrpSpPr>
            <a:grpSpLocks/>
          </p:cNvGrpSpPr>
          <p:nvPr/>
        </p:nvGrpSpPr>
        <p:grpSpPr bwMode="auto">
          <a:xfrm>
            <a:off x="2819400" y="6384925"/>
            <a:ext cx="3848100" cy="415925"/>
            <a:chOff x="2160" y="4022"/>
            <a:chExt cx="2424" cy="262"/>
          </a:xfrm>
        </p:grpSpPr>
        <p:pic>
          <p:nvPicPr>
            <p:cNvPr id="1275922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1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5923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022"/>
              <a:ext cx="14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592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5928" name="Rectangle 24"/>
          <p:cNvSpPr>
            <a:spLocks noChangeArrowheads="1"/>
          </p:cNvSpPr>
          <p:nvPr/>
        </p:nvSpPr>
        <p:spPr bwMode="auto">
          <a:xfrm>
            <a:off x="6096000" y="5813425"/>
            <a:ext cx="284163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29" name="Line 25"/>
          <p:cNvSpPr>
            <a:spLocks noChangeShapeType="1"/>
          </p:cNvSpPr>
          <p:nvPr/>
        </p:nvSpPr>
        <p:spPr bwMode="auto">
          <a:xfrm flipV="1">
            <a:off x="6248400" y="5638800"/>
            <a:ext cx="0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930" name="Line 26"/>
          <p:cNvSpPr>
            <a:spLocks noChangeShapeType="1"/>
          </p:cNvSpPr>
          <p:nvPr/>
        </p:nvSpPr>
        <p:spPr bwMode="auto">
          <a:xfrm flipH="1">
            <a:off x="4876800" y="5638800"/>
            <a:ext cx="13795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931" name="Line 27"/>
          <p:cNvSpPr>
            <a:spLocks noChangeShapeType="1"/>
          </p:cNvSpPr>
          <p:nvPr/>
        </p:nvSpPr>
        <p:spPr bwMode="auto">
          <a:xfrm flipH="1">
            <a:off x="4673600" y="5630863"/>
            <a:ext cx="20955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5932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962400"/>
            <a:ext cx="6802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593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3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7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5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5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28" grpId="0" animBg="1"/>
      <p:bldP spid="1275929" grpId="0" animBg="1"/>
      <p:bldP spid="1275930" grpId="0" animBg="1"/>
      <p:bldP spid="12759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6C96-B79C-4075-B16C-E2BE9489EB83}" type="slidenum">
              <a:rPr lang="en-US"/>
              <a:pPr/>
              <a:t>14</a:t>
            </a:fld>
            <a:endParaRPr lang="en-US"/>
          </a:p>
        </p:txBody>
      </p:sp>
      <p:pic>
        <p:nvPicPr>
          <p:cNvPr id="1276950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4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4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4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48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6931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693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33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693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3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324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84925"/>
            <a:ext cx="2324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3962400"/>
            <a:ext cx="906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4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975100"/>
            <a:ext cx="289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4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6945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1387E-6 L -0.02708 -0.338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76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6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CA45-EBFF-4DEE-A3C2-0DF0D697D180}" type="slidenum">
              <a:rPr lang="en-US"/>
              <a:pPr/>
              <a:t>15</a:t>
            </a:fld>
            <a:endParaRPr lang="en-US"/>
          </a:p>
        </p:txBody>
      </p:sp>
      <p:pic>
        <p:nvPicPr>
          <p:cNvPr id="127798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5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7955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795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7957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795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7960" name="Line 8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79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765675"/>
            <a:ext cx="16811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6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4897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6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3962400"/>
            <a:ext cx="906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4784725"/>
            <a:ext cx="415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7965" name="Line 13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796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659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6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27675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6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527675"/>
            <a:ext cx="1114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71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7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324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7974" name="Line 22"/>
          <p:cNvSpPr>
            <a:spLocks noChangeShapeType="1"/>
          </p:cNvSpPr>
          <p:nvPr/>
        </p:nvSpPr>
        <p:spPr bwMode="auto">
          <a:xfrm flipH="1">
            <a:off x="4191000" y="5181600"/>
            <a:ext cx="609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5" name="Line 23"/>
          <p:cNvSpPr>
            <a:spLocks noChangeShapeType="1"/>
          </p:cNvSpPr>
          <p:nvPr/>
        </p:nvSpPr>
        <p:spPr bwMode="auto">
          <a:xfrm flipH="1">
            <a:off x="8153400" y="16764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6" name="Line 24"/>
          <p:cNvSpPr>
            <a:spLocks noChangeShapeType="1"/>
          </p:cNvSpPr>
          <p:nvPr/>
        </p:nvSpPr>
        <p:spPr bwMode="auto">
          <a:xfrm flipH="1">
            <a:off x="6781800" y="41910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7" name="Line 25"/>
          <p:cNvSpPr>
            <a:spLocks noChangeShapeType="1"/>
          </p:cNvSpPr>
          <p:nvPr/>
        </p:nvSpPr>
        <p:spPr bwMode="auto">
          <a:xfrm flipH="1">
            <a:off x="6172200" y="49530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7978" name="Group 26"/>
          <p:cNvGrpSpPr>
            <a:grpSpLocks/>
          </p:cNvGrpSpPr>
          <p:nvPr/>
        </p:nvGrpSpPr>
        <p:grpSpPr bwMode="auto">
          <a:xfrm>
            <a:off x="8001000" y="946150"/>
            <a:ext cx="914400" cy="577850"/>
            <a:chOff x="4944" y="528"/>
            <a:chExt cx="576" cy="364"/>
          </a:xfrm>
        </p:grpSpPr>
        <p:pic>
          <p:nvPicPr>
            <p:cNvPr id="1277979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528"/>
              <a:ext cx="57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7980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720"/>
              <a:ext cx="41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798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975100"/>
            <a:ext cx="289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798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5675"/>
            <a:ext cx="1568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798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8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5" grpId="0" animBg="1"/>
      <p:bldP spid="1277974" grpId="0" animBg="1"/>
      <p:bldP spid="1277975" grpId="0" animBg="1"/>
      <p:bldP spid="1277976" grpId="0" animBg="1"/>
      <p:bldP spid="12779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98F5-2501-45F7-8DCD-F0AB71B7036A}" type="slidenum">
              <a:rPr lang="en-US"/>
              <a:pPr/>
              <a:t>16</a:t>
            </a:fld>
            <a:endParaRPr lang="en-US"/>
          </a:p>
        </p:txBody>
      </p:sp>
      <p:pic>
        <p:nvPicPr>
          <p:cNvPr id="1279013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1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10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1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8979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898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81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89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83" name="Line 7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89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4897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89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3962400"/>
            <a:ext cx="906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898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4784725"/>
            <a:ext cx="415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901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31925"/>
            <a:ext cx="7332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8987" name="Line 11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898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659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898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527675"/>
            <a:ext cx="660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89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899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765675"/>
            <a:ext cx="21526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96" name="Line 20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97" name="Line 21"/>
          <p:cNvSpPr>
            <a:spLocks noChangeShapeType="1"/>
          </p:cNvSpPr>
          <p:nvPr/>
        </p:nvSpPr>
        <p:spPr bwMode="auto">
          <a:xfrm flipH="1">
            <a:off x="8153400" y="16764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98" name="Line 22"/>
          <p:cNvSpPr>
            <a:spLocks noChangeShapeType="1"/>
          </p:cNvSpPr>
          <p:nvPr/>
        </p:nvSpPr>
        <p:spPr bwMode="auto">
          <a:xfrm flipH="1">
            <a:off x="6781800" y="41910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99" name="Line 23"/>
          <p:cNvSpPr>
            <a:spLocks noChangeShapeType="1"/>
          </p:cNvSpPr>
          <p:nvPr/>
        </p:nvSpPr>
        <p:spPr bwMode="auto">
          <a:xfrm flipH="1">
            <a:off x="6172200" y="49530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9000" name="Line 24"/>
          <p:cNvSpPr>
            <a:spLocks noChangeShapeType="1"/>
          </p:cNvSpPr>
          <p:nvPr/>
        </p:nvSpPr>
        <p:spPr bwMode="auto">
          <a:xfrm flipH="1">
            <a:off x="4191000" y="5181600"/>
            <a:ext cx="609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9001" name="Group 25"/>
          <p:cNvGrpSpPr>
            <a:grpSpLocks/>
          </p:cNvGrpSpPr>
          <p:nvPr/>
        </p:nvGrpSpPr>
        <p:grpSpPr bwMode="auto">
          <a:xfrm>
            <a:off x="8001000" y="946150"/>
            <a:ext cx="914400" cy="577850"/>
            <a:chOff x="4944" y="528"/>
            <a:chExt cx="576" cy="364"/>
          </a:xfrm>
        </p:grpSpPr>
        <p:pic>
          <p:nvPicPr>
            <p:cNvPr id="1279002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528"/>
              <a:ext cx="57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9003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720"/>
              <a:ext cx="41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9004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962400"/>
            <a:ext cx="57832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900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27675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9006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5675"/>
            <a:ext cx="1568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900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9008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79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78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78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78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79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97" grpId="0" animBg="1"/>
      <p:bldP spid="1278998" grpId="0" animBg="1"/>
      <p:bldP spid="1278999" grpId="0" animBg="1"/>
      <p:bldP spid="12790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C3A1-A6DE-4272-98CF-FB78D7949964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05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06" name="Line 6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0040" name="Group 40"/>
          <p:cNvGrpSpPr>
            <a:grpSpLocks/>
          </p:cNvGrpSpPr>
          <p:nvPr/>
        </p:nvGrpSpPr>
        <p:grpSpPr bwMode="auto">
          <a:xfrm>
            <a:off x="457200" y="228600"/>
            <a:ext cx="6084888" cy="1311275"/>
            <a:chOff x="288" y="144"/>
            <a:chExt cx="3833" cy="826"/>
          </a:xfrm>
        </p:grpSpPr>
        <p:pic>
          <p:nvPicPr>
            <p:cNvPr id="1280002" name="Picture 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20"/>
              <a:ext cx="28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0003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469"/>
              <a:ext cx="20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000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38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80035" name="Group 35"/>
          <p:cNvGrpSpPr>
            <a:grpSpLocks/>
          </p:cNvGrpSpPr>
          <p:nvPr/>
        </p:nvGrpSpPr>
        <p:grpSpPr bwMode="auto">
          <a:xfrm>
            <a:off x="381000" y="3013075"/>
            <a:ext cx="6667500" cy="796925"/>
            <a:chOff x="240" y="1898"/>
            <a:chExt cx="4200" cy="502"/>
          </a:xfrm>
        </p:grpSpPr>
        <p:pic>
          <p:nvPicPr>
            <p:cNvPr id="1280030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98"/>
              <a:ext cx="25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33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" y="2162"/>
              <a:ext cx="345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0011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01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394325"/>
            <a:ext cx="1738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86450"/>
            <a:ext cx="51403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39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365875"/>
            <a:ext cx="4497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3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9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2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9624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26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5946775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2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6365875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042" name="Group 42"/>
          <p:cNvGrpSpPr>
            <a:grpSpLocks/>
          </p:cNvGrpSpPr>
          <p:nvPr/>
        </p:nvGrpSpPr>
        <p:grpSpPr bwMode="auto">
          <a:xfrm>
            <a:off x="381000" y="1828800"/>
            <a:ext cx="8258175" cy="930275"/>
            <a:chOff x="240" y="1152"/>
            <a:chExt cx="5202" cy="586"/>
          </a:xfrm>
        </p:grpSpPr>
        <p:pic>
          <p:nvPicPr>
            <p:cNvPr id="1280029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52"/>
              <a:ext cx="4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41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00"/>
              <a:ext cx="52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0037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84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21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2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05" grpId="0" animBg="1"/>
      <p:bldP spid="1280006" grpId="0" animBg="1"/>
      <p:bldP spid="12800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829C-ECD8-48BD-899D-887010BC56DB}" type="slidenum">
              <a:rPr lang="en-US"/>
              <a:pPr/>
              <a:t>18</a:t>
            </a:fld>
            <a:endParaRPr lang="en-US"/>
          </a:p>
        </p:txBody>
      </p:sp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103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1051" name="Group 27"/>
          <p:cNvGrpSpPr>
            <a:grpSpLocks/>
          </p:cNvGrpSpPr>
          <p:nvPr/>
        </p:nvGrpSpPr>
        <p:grpSpPr bwMode="auto">
          <a:xfrm>
            <a:off x="304800" y="1543050"/>
            <a:ext cx="8229600" cy="895350"/>
            <a:chOff x="192" y="972"/>
            <a:chExt cx="5184" cy="564"/>
          </a:xfrm>
        </p:grpSpPr>
        <p:pic>
          <p:nvPicPr>
            <p:cNvPr id="1281035" name="Picture 1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72"/>
              <a:ext cx="14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1046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14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49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1274"/>
              <a:ext cx="386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103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39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1057" name="Group 33"/>
          <p:cNvGrpSpPr>
            <a:grpSpLocks/>
          </p:cNvGrpSpPr>
          <p:nvPr/>
        </p:nvGrpSpPr>
        <p:grpSpPr bwMode="auto">
          <a:xfrm>
            <a:off x="879475" y="727075"/>
            <a:ext cx="6534150" cy="339725"/>
            <a:chOff x="554" y="458"/>
            <a:chExt cx="4116" cy="214"/>
          </a:xfrm>
        </p:grpSpPr>
        <p:pic>
          <p:nvPicPr>
            <p:cNvPr id="1281055" name="Picture 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58"/>
              <a:ext cx="2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45" name="Picture 2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458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1054" name="Group 30"/>
          <p:cNvGrpSpPr>
            <a:grpSpLocks/>
          </p:cNvGrpSpPr>
          <p:nvPr/>
        </p:nvGrpSpPr>
        <p:grpSpPr bwMode="auto">
          <a:xfrm>
            <a:off x="879475" y="6365875"/>
            <a:ext cx="6534150" cy="339725"/>
            <a:chOff x="554" y="4010"/>
            <a:chExt cx="4116" cy="214"/>
          </a:xfrm>
        </p:grpSpPr>
        <p:pic>
          <p:nvPicPr>
            <p:cNvPr id="1281052" name="Picture 2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010"/>
              <a:ext cx="2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41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4010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08671E-6 L 2.22222E-6 -0.82128 " pathEditMode="relative" ptsTypes="AA">
                                      <p:cBhvr>
                                        <p:cTn id="6" dur="500" fill="hold"/>
                                        <p:tgtEl>
                                          <p:spTgt spid="128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EFA-1A50-4C78-B896-03D02C7BA747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282074" name="Group 26"/>
          <p:cNvGrpSpPr>
            <a:grpSpLocks/>
          </p:cNvGrpSpPr>
          <p:nvPr/>
        </p:nvGrpSpPr>
        <p:grpSpPr bwMode="auto">
          <a:xfrm>
            <a:off x="879475" y="727075"/>
            <a:ext cx="6534150" cy="339725"/>
            <a:chOff x="554" y="458"/>
            <a:chExt cx="4116" cy="214"/>
          </a:xfrm>
        </p:grpSpPr>
        <p:pic>
          <p:nvPicPr>
            <p:cNvPr id="1282069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458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72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58"/>
              <a:ext cx="2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2070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5975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0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2343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2052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053" name="Line 5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054" name="Line 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205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990850"/>
            <a:ext cx="4894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205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207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022475"/>
            <a:ext cx="61420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05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038600"/>
            <a:ext cx="4705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2060" name="Line 12"/>
          <p:cNvSpPr>
            <a:spLocks noChangeShapeType="1"/>
          </p:cNvSpPr>
          <p:nvPr/>
        </p:nvSpPr>
        <p:spPr bwMode="auto">
          <a:xfrm>
            <a:off x="1676400" y="4116388"/>
            <a:ext cx="762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061" name="Line 13"/>
          <p:cNvSpPr>
            <a:spLocks noChangeShapeType="1"/>
          </p:cNvSpPr>
          <p:nvPr/>
        </p:nvSpPr>
        <p:spPr bwMode="auto">
          <a:xfrm flipH="1">
            <a:off x="1671638" y="4114800"/>
            <a:ext cx="762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206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37275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206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092700"/>
            <a:ext cx="4856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206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6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8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8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4" grpId="0" animBg="1"/>
      <p:bldP spid="1282060" grpId="0" animBg="1"/>
      <p:bldP spid="128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C4FD-D090-4A6E-9941-A04AC59A3A78}" type="slidenum">
              <a:rPr lang="en-US"/>
              <a:pPr/>
              <a:t>2</a:t>
            </a:fld>
            <a:endParaRPr lang="en-US"/>
          </a:p>
        </p:txBody>
      </p:sp>
      <p:pic>
        <p:nvPicPr>
          <p:cNvPr id="1307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84225"/>
            <a:ext cx="6410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7651" name="Line 3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76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273300"/>
            <a:ext cx="63166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76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1425"/>
            <a:ext cx="8320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76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25"/>
            <a:ext cx="4443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7655" name="Rectangle 7"/>
          <p:cNvSpPr>
            <a:spLocks noChangeArrowheads="1"/>
          </p:cNvSpPr>
          <p:nvPr/>
        </p:nvSpPr>
        <p:spPr bwMode="auto">
          <a:xfrm>
            <a:off x="228600" y="1676400"/>
            <a:ext cx="914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76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733800"/>
            <a:ext cx="2836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766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87825"/>
            <a:ext cx="544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765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648200"/>
            <a:ext cx="4614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767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2225"/>
            <a:ext cx="53895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766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276600"/>
            <a:ext cx="5881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7661" name="Line 1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766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92838"/>
            <a:ext cx="13049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766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94425"/>
            <a:ext cx="6524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766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4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766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766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766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766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0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0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1" grpId="0" animBg="1"/>
      <p:bldP spid="1307655" grpId="0" animBg="1"/>
      <p:bldP spid="13076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AAF5-3D90-4BAB-875B-1CAD12BBE13E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283101" name="Group 29"/>
          <p:cNvGrpSpPr>
            <a:grpSpLocks/>
          </p:cNvGrpSpPr>
          <p:nvPr/>
        </p:nvGrpSpPr>
        <p:grpSpPr bwMode="auto">
          <a:xfrm>
            <a:off x="879475" y="727075"/>
            <a:ext cx="6534150" cy="339725"/>
            <a:chOff x="554" y="458"/>
            <a:chExt cx="4116" cy="214"/>
          </a:xfrm>
        </p:grpSpPr>
        <p:pic>
          <p:nvPicPr>
            <p:cNvPr id="1283102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458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103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58"/>
              <a:ext cx="2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3074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30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307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600200"/>
            <a:ext cx="4856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30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44775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30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37275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308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092700"/>
            <a:ext cx="4856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3082" name="Line 1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3105" name="Group 33"/>
          <p:cNvGrpSpPr>
            <a:grpSpLocks/>
          </p:cNvGrpSpPr>
          <p:nvPr/>
        </p:nvGrpSpPr>
        <p:grpSpPr bwMode="auto">
          <a:xfrm>
            <a:off x="304800" y="3429000"/>
            <a:ext cx="8505825" cy="835025"/>
            <a:chOff x="192" y="2160"/>
            <a:chExt cx="5358" cy="526"/>
          </a:xfrm>
        </p:grpSpPr>
        <p:pic>
          <p:nvPicPr>
            <p:cNvPr id="1283104" name="Picture 3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2448"/>
              <a:ext cx="350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092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60"/>
              <a:ext cx="10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098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60"/>
              <a:ext cx="334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308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8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07407E-6 L -0.00104 -0.499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8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0416 -0.5030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8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6E-766E-4879-B9A9-4A9AD70597D5}" type="slidenum">
              <a:rPr lang="en-US"/>
              <a:pPr/>
              <a:t>21</a:t>
            </a:fld>
            <a:endParaRPr lang="en-US"/>
          </a:p>
        </p:txBody>
      </p:sp>
      <p:pic>
        <p:nvPicPr>
          <p:cNvPr id="1284130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886200"/>
            <a:ext cx="555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4131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4132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5310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4126" name="Group 30"/>
          <p:cNvGrpSpPr>
            <a:grpSpLocks/>
          </p:cNvGrpSpPr>
          <p:nvPr/>
        </p:nvGrpSpPr>
        <p:grpSpPr bwMode="auto">
          <a:xfrm>
            <a:off x="879475" y="727075"/>
            <a:ext cx="6534150" cy="339725"/>
            <a:chOff x="554" y="458"/>
            <a:chExt cx="4116" cy="214"/>
          </a:xfrm>
        </p:grpSpPr>
        <p:pic>
          <p:nvPicPr>
            <p:cNvPr id="1284127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458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4128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58"/>
              <a:ext cx="2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4098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41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41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600200"/>
            <a:ext cx="4856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41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44775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4103" name="Line 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5" name="Line 9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410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92638"/>
            <a:ext cx="4721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410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834063"/>
            <a:ext cx="1719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4108" name="Group 12"/>
          <p:cNvGrpSpPr>
            <a:grpSpLocks/>
          </p:cNvGrpSpPr>
          <p:nvPr/>
        </p:nvGrpSpPr>
        <p:grpSpPr bwMode="auto">
          <a:xfrm>
            <a:off x="2514600" y="6324600"/>
            <a:ext cx="5638800" cy="328613"/>
            <a:chOff x="2016" y="3984"/>
            <a:chExt cx="3552" cy="207"/>
          </a:xfrm>
        </p:grpSpPr>
        <p:pic>
          <p:nvPicPr>
            <p:cNvPr id="1284109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009"/>
              <a:ext cx="34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84110" name="Rectangle 14"/>
            <p:cNvSpPr>
              <a:spLocks noChangeArrowheads="1"/>
            </p:cNvSpPr>
            <p:nvPr/>
          </p:nvSpPr>
          <p:spPr bwMode="auto">
            <a:xfrm>
              <a:off x="2016" y="3984"/>
              <a:ext cx="3552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8412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413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010150"/>
            <a:ext cx="7854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411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410200"/>
            <a:ext cx="59674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411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4118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FEF4-5C0C-4C3C-B8C5-32685515649E}" type="slidenum">
              <a:rPr lang="en-US"/>
              <a:pPr/>
              <a:t>22</a:t>
            </a:fld>
            <a:endParaRPr lang="en-US"/>
          </a:p>
        </p:txBody>
      </p:sp>
      <p:pic>
        <p:nvPicPr>
          <p:cNvPr id="1285147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886200"/>
            <a:ext cx="555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4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49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5310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5144" name="Group 24"/>
          <p:cNvGrpSpPr>
            <a:grpSpLocks/>
          </p:cNvGrpSpPr>
          <p:nvPr/>
        </p:nvGrpSpPr>
        <p:grpSpPr bwMode="auto">
          <a:xfrm>
            <a:off x="879475" y="727075"/>
            <a:ext cx="6534150" cy="339725"/>
            <a:chOff x="554" y="458"/>
            <a:chExt cx="4116" cy="214"/>
          </a:xfrm>
        </p:grpSpPr>
        <p:pic>
          <p:nvPicPr>
            <p:cNvPr id="1285145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458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5146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58"/>
              <a:ext cx="2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5122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51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51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600200"/>
            <a:ext cx="4856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51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44775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5127" name="Line 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29" name="Line 9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51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0925"/>
            <a:ext cx="614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513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257800"/>
            <a:ext cx="4403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513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513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5154" name="Group 34"/>
          <p:cNvGrpSpPr>
            <a:grpSpLocks/>
          </p:cNvGrpSpPr>
          <p:nvPr/>
        </p:nvGrpSpPr>
        <p:grpSpPr bwMode="auto">
          <a:xfrm>
            <a:off x="504825" y="5927725"/>
            <a:ext cx="7258050" cy="854075"/>
            <a:chOff x="318" y="3734"/>
            <a:chExt cx="4572" cy="538"/>
          </a:xfrm>
        </p:grpSpPr>
        <p:pic>
          <p:nvPicPr>
            <p:cNvPr id="1285151" name="Picture 3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3734"/>
              <a:ext cx="4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5153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034"/>
              <a:ext cx="22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FF6F-6E3C-479B-9B60-6EBCAAB16833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1286146" name="Group 2"/>
          <p:cNvGrpSpPr>
            <a:grpSpLocks/>
          </p:cNvGrpSpPr>
          <p:nvPr/>
        </p:nvGrpSpPr>
        <p:grpSpPr bwMode="auto">
          <a:xfrm>
            <a:off x="1219200" y="744538"/>
            <a:ext cx="4497388" cy="795337"/>
            <a:chOff x="768" y="469"/>
            <a:chExt cx="2833" cy="501"/>
          </a:xfrm>
        </p:grpSpPr>
        <p:pic>
          <p:nvPicPr>
            <p:cNvPr id="1286147" name="Picture 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20"/>
              <a:ext cx="28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6148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469"/>
              <a:ext cx="20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86164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50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50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151" name="Line 7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616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3075"/>
            <a:ext cx="410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6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432175"/>
            <a:ext cx="5480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54" name="Line 10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61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18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61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616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9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5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327775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6173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1250"/>
            <a:ext cx="8258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6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9624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6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84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6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63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50" grpId="0" animBg="1"/>
      <p:bldP spid="1286151" grpId="0" animBg="1"/>
      <p:bldP spid="12861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7622-1E5B-4A9D-BF8F-6BFB31C5890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1287198" name="Group 30"/>
          <p:cNvGrpSpPr>
            <a:grpSpLocks/>
          </p:cNvGrpSpPr>
          <p:nvPr/>
        </p:nvGrpSpPr>
        <p:grpSpPr bwMode="auto">
          <a:xfrm>
            <a:off x="838200" y="98425"/>
            <a:ext cx="7407275" cy="854075"/>
            <a:chOff x="528" y="62"/>
            <a:chExt cx="4666" cy="538"/>
          </a:xfrm>
        </p:grpSpPr>
        <p:pic>
          <p:nvPicPr>
            <p:cNvPr id="1287190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"/>
              <a:ext cx="466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196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374"/>
              <a:ext cx="27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71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71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374775"/>
            <a:ext cx="2909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71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71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327775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71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81175"/>
            <a:ext cx="1654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7178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7189" name="Group 21"/>
          <p:cNvGrpSpPr>
            <a:grpSpLocks/>
          </p:cNvGrpSpPr>
          <p:nvPr/>
        </p:nvGrpSpPr>
        <p:grpSpPr bwMode="auto">
          <a:xfrm>
            <a:off x="838200" y="4289425"/>
            <a:ext cx="7407275" cy="854075"/>
            <a:chOff x="528" y="2702"/>
            <a:chExt cx="4666" cy="538"/>
          </a:xfrm>
        </p:grpSpPr>
        <p:pic>
          <p:nvPicPr>
            <p:cNvPr id="1287184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02"/>
              <a:ext cx="466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187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3014"/>
              <a:ext cx="27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718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033 -0.598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8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467 -0.6120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30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4798E-6 L 0.09098 -0.716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8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3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C7A-0F13-4DCB-85F1-5545DC967774}" type="slidenum">
              <a:rPr lang="en-US"/>
              <a:pPr/>
              <a:t>25</a:t>
            </a:fld>
            <a:endParaRPr lang="en-US"/>
          </a:p>
        </p:txBody>
      </p:sp>
      <p:pic>
        <p:nvPicPr>
          <p:cNvPr id="128820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24003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8195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821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81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81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4140200"/>
            <a:ext cx="49895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1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978400"/>
            <a:ext cx="64246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527675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374775"/>
            <a:ext cx="2909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517775"/>
            <a:ext cx="1492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008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81175"/>
            <a:ext cx="1654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740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429000"/>
            <a:ext cx="3646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0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209800"/>
            <a:ext cx="34401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821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821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1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1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FD3A-255F-4A4A-A06E-DD85A9575725}" type="slidenum">
              <a:rPr lang="en-US"/>
              <a:pPr/>
              <a:t>26</a:t>
            </a:fld>
            <a:endParaRPr lang="en-US"/>
          </a:p>
        </p:txBody>
      </p:sp>
      <p:pic>
        <p:nvPicPr>
          <p:cNvPr id="1289244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209800"/>
            <a:ext cx="34401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4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924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9218" name="Group 2"/>
          <p:cNvGrpSpPr>
            <a:grpSpLocks/>
          </p:cNvGrpSpPr>
          <p:nvPr/>
        </p:nvGrpSpPr>
        <p:grpSpPr bwMode="auto">
          <a:xfrm>
            <a:off x="1162050" y="4114800"/>
            <a:ext cx="7677150" cy="965200"/>
            <a:chOff x="732" y="2592"/>
            <a:chExt cx="4836" cy="608"/>
          </a:xfrm>
        </p:grpSpPr>
        <p:pic>
          <p:nvPicPr>
            <p:cNvPr id="1289219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592"/>
              <a:ext cx="404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9220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2938"/>
              <a:ext cx="223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89222" name="Line 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92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9224" name="Line 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9225" name="Group 9"/>
          <p:cNvGrpSpPr>
            <a:grpSpLocks/>
          </p:cNvGrpSpPr>
          <p:nvPr/>
        </p:nvGrpSpPr>
        <p:grpSpPr bwMode="auto">
          <a:xfrm>
            <a:off x="1162050" y="4978400"/>
            <a:ext cx="7677150" cy="965200"/>
            <a:chOff x="732" y="3136"/>
            <a:chExt cx="4836" cy="608"/>
          </a:xfrm>
        </p:grpSpPr>
        <p:pic>
          <p:nvPicPr>
            <p:cNvPr id="1289226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3136"/>
              <a:ext cx="404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9227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3482"/>
              <a:ext cx="223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8922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374775"/>
            <a:ext cx="2909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2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517775"/>
            <a:ext cx="1492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3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008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3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81175"/>
            <a:ext cx="1654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3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24003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3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740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23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429000"/>
            <a:ext cx="3646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9237" name="Group 21"/>
          <p:cNvGrpSpPr>
            <a:grpSpLocks/>
          </p:cNvGrpSpPr>
          <p:nvPr/>
        </p:nvGrpSpPr>
        <p:grpSpPr bwMode="auto">
          <a:xfrm>
            <a:off x="1168400" y="5318125"/>
            <a:ext cx="6986588" cy="930275"/>
            <a:chOff x="736" y="3350"/>
            <a:chExt cx="4401" cy="586"/>
          </a:xfrm>
        </p:grpSpPr>
        <p:pic>
          <p:nvPicPr>
            <p:cNvPr id="1289238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3350"/>
              <a:ext cx="417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9239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674"/>
              <a:ext cx="180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8924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4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7037E-6 L 0.00313 -0.107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8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573F-DF81-4ED5-B3B7-772501D9E477}" type="slidenum">
              <a:rPr lang="en-US"/>
              <a:pPr/>
              <a:t>27</a:t>
            </a:fld>
            <a:endParaRPr lang="en-US"/>
          </a:p>
        </p:txBody>
      </p:sp>
      <p:pic>
        <p:nvPicPr>
          <p:cNvPr id="1290266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209800"/>
            <a:ext cx="34401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64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65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43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45" name="Line 5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374775"/>
            <a:ext cx="2909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517775"/>
            <a:ext cx="1492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008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81175"/>
            <a:ext cx="1654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24003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5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740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5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429000"/>
            <a:ext cx="3646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0254" name="Group 14"/>
          <p:cNvGrpSpPr>
            <a:grpSpLocks/>
          </p:cNvGrpSpPr>
          <p:nvPr/>
        </p:nvGrpSpPr>
        <p:grpSpPr bwMode="auto">
          <a:xfrm>
            <a:off x="1168400" y="4419600"/>
            <a:ext cx="6986588" cy="930275"/>
            <a:chOff x="736" y="2784"/>
            <a:chExt cx="4401" cy="586"/>
          </a:xfrm>
        </p:grpSpPr>
        <p:pic>
          <p:nvPicPr>
            <p:cNvPr id="1290255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2784"/>
              <a:ext cx="417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0256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108"/>
              <a:ext cx="180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0257" name="Group 17"/>
          <p:cNvGrpSpPr>
            <a:grpSpLocks/>
          </p:cNvGrpSpPr>
          <p:nvPr/>
        </p:nvGrpSpPr>
        <p:grpSpPr bwMode="auto">
          <a:xfrm>
            <a:off x="1168400" y="5318125"/>
            <a:ext cx="6986588" cy="930275"/>
            <a:chOff x="736" y="3350"/>
            <a:chExt cx="4401" cy="586"/>
          </a:xfrm>
        </p:grpSpPr>
        <p:pic>
          <p:nvPicPr>
            <p:cNvPr id="1290258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3350"/>
              <a:ext cx="417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0259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674"/>
              <a:ext cx="180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9026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38800"/>
            <a:ext cx="2854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6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3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1.11111E-6 -0.13333 " pathEditMode="relative" ptsTypes="AA">
                                      <p:cBhvr>
                                        <p:cTn id="6" dur="500" fill="hold"/>
                                        <p:tgtEl>
                                          <p:spTgt spid="129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EE71-184E-4453-948E-D661978E51E8}" type="slidenum">
              <a:rPr lang="en-US"/>
              <a:pPr/>
              <a:t>28</a:t>
            </a:fld>
            <a:endParaRPr lang="en-US"/>
          </a:p>
        </p:txBody>
      </p:sp>
      <p:pic>
        <p:nvPicPr>
          <p:cNvPr id="129129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209800"/>
            <a:ext cx="34401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93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129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1267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126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70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1269" name="Line 5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12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374775"/>
            <a:ext cx="2909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517775"/>
            <a:ext cx="1492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81175"/>
            <a:ext cx="1654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24003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249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2854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008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38800"/>
            <a:ext cx="2854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28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79875"/>
            <a:ext cx="2474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1281" name="Rectangle 17"/>
          <p:cNvSpPr>
            <a:spLocks noChangeArrowheads="1"/>
          </p:cNvSpPr>
          <p:nvPr/>
        </p:nvSpPr>
        <p:spPr bwMode="auto">
          <a:xfrm>
            <a:off x="3189288" y="4067175"/>
            <a:ext cx="466725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1282" name="Group 18"/>
          <p:cNvGrpSpPr>
            <a:grpSpLocks/>
          </p:cNvGrpSpPr>
          <p:nvPr/>
        </p:nvGrpSpPr>
        <p:grpSpPr bwMode="auto">
          <a:xfrm>
            <a:off x="2622550" y="4478338"/>
            <a:ext cx="1776413" cy="869950"/>
            <a:chOff x="1652" y="2821"/>
            <a:chExt cx="1119" cy="548"/>
          </a:xfrm>
        </p:grpSpPr>
        <p:pic>
          <p:nvPicPr>
            <p:cNvPr id="1291283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3143"/>
              <a:ext cx="111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1284" name="Line 20"/>
            <p:cNvSpPr>
              <a:spLocks noChangeShapeType="1"/>
            </p:cNvSpPr>
            <p:nvPr/>
          </p:nvSpPr>
          <p:spPr bwMode="auto">
            <a:xfrm flipV="1">
              <a:off x="2156" y="2821"/>
              <a:ext cx="0" cy="32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1285" name="Line 21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1291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213475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129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172200"/>
            <a:ext cx="40433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128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9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28941 -0.319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1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1387E-6 L -0.00955 -0.4270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9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2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81" grpId="0" animBg="1"/>
      <p:bldP spid="12912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D6E9-F333-492D-AA7D-0186EC27D62D}" type="slidenum">
              <a:rPr lang="en-US"/>
              <a:pPr/>
              <a:t>29</a:t>
            </a:fld>
            <a:endParaRPr lang="en-US"/>
          </a:p>
        </p:txBody>
      </p:sp>
      <p:pic>
        <p:nvPicPr>
          <p:cNvPr id="129230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231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2291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22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253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22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2954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2294" name="Group 6"/>
          <p:cNvGrpSpPr>
            <a:grpSpLocks/>
          </p:cNvGrpSpPr>
          <p:nvPr/>
        </p:nvGrpSpPr>
        <p:grpSpPr bwMode="auto">
          <a:xfrm>
            <a:off x="152400" y="3429000"/>
            <a:ext cx="5292725" cy="415925"/>
            <a:chOff x="96" y="2160"/>
            <a:chExt cx="3334" cy="262"/>
          </a:xfrm>
        </p:grpSpPr>
        <p:pic>
          <p:nvPicPr>
            <p:cNvPr id="1292295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60"/>
              <a:ext cx="141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2296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60"/>
              <a:ext cx="179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9229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2298" name="Line 1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22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057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23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022475"/>
            <a:ext cx="151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2301" name="Line 1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230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213475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230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172200"/>
            <a:ext cx="40433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230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230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0225 -0.3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01545 -0.305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30A8-0064-48D5-B3A7-633E850B52FD}" type="slidenum">
              <a:rPr lang="en-US"/>
              <a:pPr/>
              <a:t>3</a:t>
            </a:fld>
            <a:endParaRPr lang="en-US"/>
          </a:p>
        </p:txBody>
      </p:sp>
      <p:pic>
        <p:nvPicPr>
          <p:cNvPr id="1265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327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5667" name="Line 3"/>
          <p:cNvSpPr>
            <a:spLocks noChangeShapeType="1"/>
          </p:cNvSpPr>
          <p:nvPr/>
        </p:nvSpPr>
        <p:spPr bwMode="auto">
          <a:xfrm>
            <a:off x="1371600" y="1524000"/>
            <a:ext cx="6324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8" name="Oval 4"/>
          <p:cNvSpPr>
            <a:spLocks noChangeAspect="1" noChangeArrowheads="1"/>
          </p:cNvSpPr>
          <p:nvPr/>
        </p:nvSpPr>
        <p:spPr bwMode="auto">
          <a:xfrm>
            <a:off x="4362450" y="14700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5669" name="Group 5"/>
          <p:cNvGrpSpPr>
            <a:grpSpLocks/>
          </p:cNvGrpSpPr>
          <p:nvPr/>
        </p:nvGrpSpPr>
        <p:grpSpPr bwMode="auto">
          <a:xfrm>
            <a:off x="3530600" y="1295400"/>
            <a:ext cx="1752600" cy="0"/>
            <a:chOff x="2304" y="2400"/>
            <a:chExt cx="1104" cy="0"/>
          </a:xfrm>
        </p:grpSpPr>
        <p:sp>
          <p:nvSpPr>
            <p:cNvPr id="1265670" name="Line 6"/>
            <p:cNvSpPr>
              <a:spLocks noChangeShapeType="1"/>
            </p:cNvSpPr>
            <p:nvPr/>
          </p:nvSpPr>
          <p:spPr bwMode="auto">
            <a:xfrm>
              <a:off x="2880" y="2400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1" name="Line 7"/>
            <p:cNvSpPr>
              <a:spLocks noChangeShapeType="1"/>
            </p:cNvSpPr>
            <p:nvPr/>
          </p:nvSpPr>
          <p:spPr bwMode="auto">
            <a:xfrm>
              <a:off x="2304" y="2400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08488" y="16002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3" name="Group 9"/>
          <p:cNvGrpSpPr>
            <a:grpSpLocks/>
          </p:cNvGrpSpPr>
          <p:nvPr/>
        </p:nvGrpSpPr>
        <p:grpSpPr bwMode="auto">
          <a:xfrm>
            <a:off x="3667125" y="1981200"/>
            <a:ext cx="1490663" cy="685800"/>
            <a:chOff x="2310" y="1248"/>
            <a:chExt cx="939" cy="432"/>
          </a:xfrm>
        </p:grpSpPr>
        <p:pic>
          <p:nvPicPr>
            <p:cNvPr id="1265674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1279"/>
              <a:ext cx="8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5675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" y="1482"/>
              <a:ext cx="71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5676" name="Rectangle 12"/>
            <p:cNvSpPr>
              <a:spLocks noChangeArrowheads="1"/>
            </p:cNvSpPr>
            <p:nvPr/>
          </p:nvSpPr>
          <p:spPr bwMode="auto">
            <a:xfrm>
              <a:off x="2310" y="1248"/>
              <a:ext cx="939" cy="4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5677" name="Line 1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8" name="Line 1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9" name="Group 15"/>
          <p:cNvGrpSpPr>
            <a:grpSpLocks/>
          </p:cNvGrpSpPr>
          <p:nvPr/>
        </p:nvGrpSpPr>
        <p:grpSpPr bwMode="auto">
          <a:xfrm>
            <a:off x="5029200" y="5981700"/>
            <a:ext cx="2192338" cy="800100"/>
            <a:chOff x="3168" y="3768"/>
            <a:chExt cx="1381" cy="504"/>
          </a:xfrm>
        </p:grpSpPr>
        <p:pic>
          <p:nvPicPr>
            <p:cNvPr id="1265680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022"/>
              <a:ext cx="13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5681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" y="3768"/>
              <a:ext cx="20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65682" name="Group 18"/>
          <p:cNvGrpSpPr>
            <a:grpSpLocks/>
          </p:cNvGrpSpPr>
          <p:nvPr/>
        </p:nvGrpSpPr>
        <p:grpSpPr bwMode="auto">
          <a:xfrm>
            <a:off x="293688" y="2133600"/>
            <a:ext cx="1027112" cy="838200"/>
            <a:chOff x="185" y="1344"/>
            <a:chExt cx="647" cy="528"/>
          </a:xfrm>
        </p:grpSpPr>
        <p:pic>
          <p:nvPicPr>
            <p:cNvPr id="1265683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7528">
              <a:off x="701" y="1586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5684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1344"/>
              <a:ext cx="5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568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860675"/>
            <a:ext cx="6632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5686" name="Group 22"/>
          <p:cNvGrpSpPr>
            <a:grpSpLocks/>
          </p:cNvGrpSpPr>
          <p:nvPr/>
        </p:nvGrpSpPr>
        <p:grpSpPr bwMode="auto">
          <a:xfrm>
            <a:off x="3733800" y="4953000"/>
            <a:ext cx="1663700" cy="533400"/>
            <a:chOff x="2352" y="3120"/>
            <a:chExt cx="1048" cy="336"/>
          </a:xfrm>
        </p:grpSpPr>
        <p:pic>
          <p:nvPicPr>
            <p:cNvPr id="1265687" name="Picture 23" descr="txp_fig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312"/>
              <a:ext cx="10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5688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3120"/>
              <a:ext cx="69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65689" name="Group 25"/>
          <p:cNvGrpSpPr>
            <a:grpSpLocks/>
          </p:cNvGrpSpPr>
          <p:nvPr/>
        </p:nvGrpSpPr>
        <p:grpSpPr bwMode="auto">
          <a:xfrm>
            <a:off x="1528763" y="3529013"/>
            <a:ext cx="6084887" cy="1158875"/>
            <a:chOff x="963" y="2223"/>
            <a:chExt cx="3833" cy="730"/>
          </a:xfrm>
        </p:grpSpPr>
        <p:pic>
          <p:nvPicPr>
            <p:cNvPr id="1265690" name="Picture 2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" y="2223"/>
              <a:ext cx="3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5691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2739"/>
              <a:ext cx="38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5692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2474"/>
              <a:ext cx="305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5693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7675"/>
            <a:ext cx="8353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569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9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5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5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7" grpId="0" animBg="1"/>
      <p:bldP spid="1265668" grpId="0" animBg="1"/>
      <p:bldP spid="1265672" grpId="0" animBg="1"/>
      <p:bldP spid="1265677" grpId="0" animBg="1"/>
      <p:bldP spid="12656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87B1-54F0-4FD4-98E0-7CBDF22AC400}" type="slidenum">
              <a:rPr lang="en-US"/>
              <a:pPr/>
              <a:t>30</a:t>
            </a:fld>
            <a:endParaRPr lang="en-US"/>
          </a:p>
        </p:txBody>
      </p:sp>
      <p:pic>
        <p:nvPicPr>
          <p:cNvPr id="129334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3346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334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213475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334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172200"/>
            <a:ext cx="40433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3314" name="Line 2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318" name="Line 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33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253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20" name="Line 8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332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057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33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22475"/>
            <a:ext cx="151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332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39687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24" name="Rectangle 12"/>
          <p:cNvSpPr>
            <a:spLocks noChangeArrowheads="1"/>
          </p:cNvSpPr>
          <p:nvPr/>
        </p:nvSpPr>
        <p:spPr bwMode="auto">
          <a:xfrm>
            <a:off x="3865563" y="2971800"/>
            <a:ext cx="1033462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3325" name="Rectangle 13"/>
          <p:cNvSpPr>
            <a:spLocks noChangeArrowheads="1"/>
          </p:cNvSpPr>
          <p:nvPr/>
        </p:nvSpPr>
        <p:spPr bwMode="auto">
          <a:xfrm>
            <a:off x="4945063" y="2971800"/>
            <a:ext cx="1114425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3326" name="Line 14"/>
          <p:cNvSpPr>
            <a:spLocks noChangeShapeType="1"/>
          </p:cNvSpPr>
          <p:nvPr/>
        </p:nvSpPr>
        <p:spPr bwMode="auto">
          <a:xfrm>
            <a:off x="4419600" y="35052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327" name="Line 15"/>
          <p:cNvSpPr>
            <a:spLocks noChangeShapeType="1"/>
          </p:cNvSpPr>
          <p:nvPr/>
        </p:nvSpPr>
        <p:spPr bwMode="auto">
          <a:xfrm flipV="1">
            <a:off x="5486400" y="25908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332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178300"/>
            <a:ext cx="4346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29" name="Line 17"/>
          <p:cNvSpPr>
            <a:spLocks noChangeShapeType="1"/>
          </p:cNvSpPr>
          <p:nvPr/>
        </p:nvSpPr>
        <p:spPr bwMode="auto">
          <a:xfrm>
            <a:off x="2133600" y="3810000"/>
            <a:ext cx="265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330" name="Line 18"/>
          <p:cNvSpPr>
            <a:spLocks noChangeShapeType="1"/>
          </p:cNvSpPr>
          <p:nvPr/>
        </p:nvSpPr>
        <p:spPr bwMode="auto">
          <a:xfrm>
            <a:off x="2384425" y="3810000"/>
            <a:ext cx="0" cy="666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3331" name="Group 19"/>
          <p:cNvGrpSpPr>
            <a:grpSpLocks/>
          </p:cNvGrpSpPr>
          <p:nvPr/>
        </p:nvGrpSpPr>
        <p:grpSpPr bwMode="auto">
          <a:xfrm>
            <a:off x="76200" y="3276600"/>
            <a:ext cx="2057400" cy="990600"/>
            <a:chOff x="48" y="2064"/>
            <a:chExt cx="1296" cy="624"/>
          </a:xfrm>
        </p:grpSpPr>
        <p:pic>
          <p:nvPicPr>
            <p:cNvPr id="1293332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2112"/>
              <a:ext cx="119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3333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2304"/>
              <a:ext cx="11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3334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96"/>
              <a:ext cx="111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3335" name="Rectangle 23"/>
            <p:cNvSpPr>
              <a:spLocks noChangeArrowheads="1"/>
            </p:cNvSpPr>
            <p:nvPr/>
          </p:nvSpPr>
          <p:spPr bwMode="auto">
            <a:xfrm>
              <a:off x="48" y="2064"/>
              <a:ext cx="1296" cy="6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3336" name="Line 24"/>
          <p:cNvSpPr>
            <a:spLocks noChangeShapeType="1"/>
          </p:cNvSpPr>
          <p:nvPr/>
        </p:nvSpPr>
        <p:spPr bwMode="auto">
          <a:xfrm>
            <a:off x="136525" y="347345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337" name="Line 25"/>
          <p:cNvSpPr>
            <a:spLocks noChangeShapeType="1"/>
          </p:cNvSpPr>
          <p:nvPr/>
        </p:nvSpPr>
        <p:spPr bwMode="auto">
          <a:xfrm flipH="1">
            <a:off x="685800" y="2438400"/>
            <a:ext cx="9906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333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7175"/>
            <a:ext cx="1946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333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2954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3341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3342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9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9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24" grpId="0" animBg="1"/>
      <p:bldP spid="1293324" grpId="1" animBg="1"/>
      <p:bldP spid="1293325" grpId="0" animBg="1"/>
      <p:bldP spid="1293325" grpId="1" animBg="1"/>
      <p:bldP spid="1293326" grpId="0" animBg="1"/>
      <p:bldP spid="1293326" grpId="1" animBg="1"/>
      <p:bldP spid="1293327" grpId="0" animBg="1"/>
      <p:bldP spid="1293327" grpId="1" animBg="1"/>
      <p:bldP spid="1293329" grpId="0" animBg="1"/>
      <p:bldP spid="1293330" grpId="0" animBg="1"/>
      <p:bldP spid="1293336" grpId="0" animBg="1"/>
      <p:bldP spid="12933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800B-5B5A-4EF1-A8E9-8F73A45580E5}" type="slidenum">
              <a:rPr lang="en-US"/>
              <a:pPr/>
              <a:t>31</a:t>
            </a:fld>
            <a:endParaRPr lang="en-US"/>
          </a:p>
        </p:txBody>
      </p:sp>
      <p:pic>
        <p:nvPicPr>
          <p:cNvPr id="1294358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435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435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213475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435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172200"/>
            <a:ext cx="40433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4339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434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253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4341" name="Line 5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43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057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43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22475"/>
            <a:ext cx="151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434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2954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4345" name="Line 9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43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057400"/>
            <a:ext cx="1946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434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7175"/>
            <a:ext cx="1946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435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2667000"/>
            <a:ext cx="179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4360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73208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435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5565775"/>
            <a:ext cx="12461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4354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4355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2691 -0.4724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E45D-E90E-45C6-8C4A-85D269A5FF8B}" type="slidenum">
              <a:rPr lang="en-US"/>
              <a:pPr/>
              <a:t>32</a:t>
            </a:fld>
            <a:endParaRPr lang="en-US"/>
          </a:p>
        </p:txBody>
      </p:sp>
      <p:pic>
        <p:nvPicPr>
          <p:cNvPr id="129539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5394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5363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53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253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65" name="Line 5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53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057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22475"/>
            <a:ext cx="151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057400"/>
            <a:ext cx="1946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2667000"/>
            <a:ext cx="179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7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597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7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3317875"/>
            <a:ext cx="151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279775"/>
            <a:ext cx="1757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73" name="Line 13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5374" name="Group 14"/>
          <p:cNvGrpSpPr>
            <a:grpSpLocks/>
          </p:cNvGrpSpPr>
          <p:nvPr/>
        </p:nvGrpSpPr>
        <p:grpSpPr bwMode="auto">
          <a:xfrm>
            <a:off x="6705600" y="2362200"/>
            <a:ext cx="2362200" cy="990600"/>
            <a:chOff x="4224" y="1488"/>
            <a:chExt cx="1488" cy="624"/>
          </a:xfrm>
        </p:grpSpPr>
        <p:pic>
          <p:nvPicPr>
            <p:cNvPr id="1295375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1536"/>
              <a:ext cx="118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5376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1920"/>
              <a:ext cx="13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5377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1709"/>
              <a:ext cx="111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4224" y="1488"/>
              <a:ext cx="1488" cy="6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5379" name="Line 19"/>
          <p:cNvSpPr>
            <a:spLocks noChangeShapeType="1"/>
          </p:cNvSpPr>
          <p:nvPr/>
        </p:nvSpPr>
        <p:spPr bwMode="auto">
          <a:xfrm flipH="1">
            <a:off x="6049963" y="2870200"/>
            <a:ext cx="6588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538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932363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8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876800"/>
            <a:ext cx="774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8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500856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8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070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8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37527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95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73208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538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70375"/>
            <a:ext cx="2474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538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8475"/>
            <a:ext cx="5140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88" name="Line 28"/>
          <p:cNvSpPr>
            <a:spLocks noChangeShapeType="1"/>
          </p:cNvSpPr>
          <p:nvPr/>
        </p:nvSpPr>
        <p:spPr bwMode="auto">
          <a:xfrm>
            <a:off x="2667000" y="1600200"/>
            <a:ext cx="762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5389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295400"/>
            <a:ext cx="185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539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5392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9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9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373" grpId="0" animBg="1"/>
      <p:bldP spid="1295379" grpId="0" animBg="1"/>
      <p:bldP spid="1295388" grpId="0" animBg="1"/>
      <p:bldP spid="129538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9B2C-7CC9-43AA-960B-483B3C336447}" type="slidenum">
              <a:rPr lang="en-US"/>
              <a:pPr/>
              <a:t>33</a:t>
            </a:fld>
            <a:endParaRPr lang="en-US"/>
          </a:p>
        </p:txBody>
      </p:sp>
      <p:pic>
        <p:nvPicPr>
          <p:cNvPr id="1296396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639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6387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63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06513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63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932363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63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070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63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37527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63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9843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639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6395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43628 -0.506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2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21476 -0.579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8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3229 -0.589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599D-2258-4F2A-960F-B1A9DB3984F4}" type="slidenum">
              <a:rPr lang="en-US"/>
              <a:pPr/>
              <a:t>34</a:t>
            </a:fld>
            <a:endParaRPr lang="en-US"/>
          </a:p>
        </p:txBody>
      </p:sp>
      <p:pic>
        <p:nvPicPr>
          <p:cNvPr id="129742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743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74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280025"/>
            <a:ext cx="1719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741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483100"/>
            <a:ext cx="1758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13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414" name="Line 6"/>
          <p:cNvSpPr>
            <a:spLocks noChangeShapeType="1"/>
          </p:cNvSpPr>
          <p:nvPr/>
        </p:nvSpPr>
        <p:spPr bwMode="auto">
          <a:xfrm>
            <a:off x="0" y="3300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415" name="Oval 7"/>
          <p:cNvSpPr>
            <a:spLocks noChangeAspect="1" noChangeArrowheads="1"/>
          </p:cNvSpPr>
          <p:nvPr/>
        </p:nvSpPr>
        <p:spPr bwMode="auto">
          <a:xfrm>
            <a:off x="3502025" y="4441825"/>
            <a:ext cx="46038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74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06513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17" name="Line 9"/>
          <p:cNvSpPr>
            <a:spLocks noChangeShapeType="1"/>
          </p:cNvSpPr>
          <p:nvPr/>
        </p:nvSpPr>
        <p:spPr bwMode="auto">
          <a:xfrm>
            <a:off x="0" y="4976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418" name="Oval 10"/>
          <p:cNvSpPr>
            <a:spLocks noChangeAspect="1" noChangeArrowheads="1"/>
          </p:cNvSpPr>
          <p:nvPr/>
        </p:nvSpPr>
        <p:spPr bwMode="auto">
          <a:xfrm>
            <a:off x="3567113" y="5233988"/>
            <a:ext cx="46037" cy="46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743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689225"/>
            <a:ext cx="3892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7420" name="Oval 12"/>
          <p:cNvSpPr>
            <a:spLocks noChangeAspect="1" noChangeArrowheads="1"/>
          </p:cNvSpPr>
          <p:nvPr/>
        </p:nvSpPr>
        <p:spPr bwMode="auto">
          <a:xfrm>
            <a:off x="3563938" y="60198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74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18225"/>
            <a:ext cx="13033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743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96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742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9843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742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910013"/>
            <a:ext cx="3646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26" name="Line 18"/>
          <p:cNvSpPr>
            <a:spLocks noChangeShapeType="1"/>
          </p:cNvSpPr>
          <p:nvPr/>
        </p:nvSpPr>
        <p:spPr bwMode="auto">
          <a:xfrm>
            <a:off x="2743200" y="914400"/>
            <a:ext cx="9144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42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742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9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414" grpId="0" animBg="1"/>
      <p:bldP spid="1297415" grpId="0" animBg="1"/>
      <p:bldP spid="1297417" grpId="0" animBg="1"/>
      <p:bldP spid="1297418" grpId="0" animBg="1"/>
      <p:bldP spid="1297420" grpId="0" animBg="1"/>
      <p:bldP spid="1297426" grpId="0" animBg="1"/>
      <p:bldP spid="129742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850-2C55-4F5D-89D9-FE640CCBE964}" type="slidenum">
              <a:rPr lang="en-US"/>
              <a:pPr/>
              <a:t>35</a:t>
            </a:fld>
            <a:endParaRPr lang="en-US"/>
          </a:p>
        </p:txBody>
      </p:sp>
      <p:pic>
        <p:nvPicPr>
          <p:cNvPr id="129844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844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8435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8437" name="Group 5"/>
          <p:cNvGrpSpPr>
            <a:grpSpLocks/>
          </p:cNvGrpSpPr>
          <p:nvPr/>
        </p:nvGrpSpPr>
        <p:grpSpPr bwMode="auto">
          <a:xfrm>
            <a:off x="414338" y="1219200"/>
            <a:ext cx="1303337" cy="557213"/>
            <a:chOff x="261" y="768"/>
            <a:chExt cx="821" cy="351"/>
          </a:xfrm>
        </p:grpSpPr>
        <p:sp>
          <p:nvSpPr>
            <p:cNvPr id="1298438" name="Oval 6"/>
            <p:cNvSpPr>
              <a:spLocks noChangeAspect="1" noChangeArrowheads="1"/>
            </p:cNvSpPr>
            <p:nvPr/>
          </p:nvSpPr>
          <p:spPr bwMode="auto">
            <a:xfrm>
              <a:off x="346" y="768"/>
              <a:ext cx="29" cy="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8439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845"/>
              <a:ext cx="8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8440" name="Group 8"/>
          <p:cNvGrpSpPr>
            <a:grpSpLocks/>
          </p:cNvGrpSpPr>
          <p:nvPr/>
        </p:nvGrpSpPr>
        <p:grpSpPr bwMode="auto">
          <a:xfrm>
            <a:off x="3429000" y="6019800"/>
            <a:ext cx="1303338" cy="533400"/>
            <a:chOff x="2160" y="3792"/>
            <a:chExt cx="821" cy="336"/>
          </a:xfrm>
        </p:grpSpPr>
        <p:sp>
          <p:nvSpPr>
            <p:cNvPr id="1298441" name="Oval 9"/>
            <p:cNvSpPr>
              <a:spLocks noChangeAspect="1" noChangeArrowheads="1"/>
            </p:cNvSpPr>
            <p:nvPr/>
          </p:nvSpPr>
          <p:spPr bwMode="auto">
            <a:xfrm>
              <a:off x="2245" y="3792"/>
              <a:ext cx="29" cy="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8442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54"/>
              <a:ext cx="82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8443" name="Group 11"/>
          <p:cNvGrpSpPr>
            <a:grpSpLocks/>
          </p:cNvGrpSpPr>
          <p:nvPr/>
        </p:nvGrpSpPr>
        <p:grpSpPr bwMode="auto">
          <a:xfrm>
            <a:off x="441325" y="2138363"/>
            <a:ext cx="2457450" cy="500062"/>
            <a:chOff x="278" y="1347"/>
            <a:chExt cx="1548" cy="315"/>
          </a:xfrm>
        </p:grpSpPr>
        <p:pic>
          <p:nvPicPr>
            <p:cNvPr id="1298444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" y="1388"/>
              <a:ext cx="154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8445" name="Oval 13"/>
            <p:cNvSpPr>
              <a:spLocks noChangeAspect="1" noChangeArrowheads="1"/>
            </p:cNvSpPr>
            <p:nvPr/>
          </p:nvSpPr>
          <p:spPr bwMode="auto">
            <a:xfrm>
              <a:off x="363" y="1347"/>
              <a:ext cx="29" cy="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844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47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2118 -0.694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-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F754-0DFD-4626-8011-BD9B51C02309}" type="slidenum">
              <a:rPr lang="en-US"/>
              <a:pPr/>
              <a:t>36</a:t>
            </a:fld>
            <a:endParaRPr lang="en-US"/>
          </a:p>
        </p:txBody>
      </p:sp>
      <p:pic>
        <p:nvPicPr>
          <p:cNvPr id="129947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425"/>
            <a:ext cx="7407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947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937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9458" name="Rectangle 2"/>
          <p:cNvSpPr>
            <a:spLocks noChangeArrowheads="1"/>
          </p:cNvSpPr>
          <p:nvPr/>
        </p:nvSpPr>
        <p:spPr bwMode="auto">
          <a:xfrm>
            <a:off x="4267200" y="17526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94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203450"/>
            <a:ext cx="24574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94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816350"/>
            <a:ext cx="32686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62" name="Line 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946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051175"/>
            <a:ext cx="2589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64" name="Oval 8"/>
          <p:cNvSpPr>
            <a:spLocks noChangeAspect="1" noChangeArrowheads="1"/>
          </p:cNvSpPr>
          <p:nvPr/>
        </p:nvSpPr>
        <p:spPr bwMode="auto">
          <a:xfrm>
            <a:off x="549275" y="1219200"/>
            <a:ext cx="46038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9465" name="Oval 9"/>
          <p:cNvSpPr>
            <a:spLocks noChangeAspect="1" noChangeArrowheads="1"/>
          </p:cNvSpPr>
          <p:nvPr/>
        </p:nvSpPr>
        <p:spPr bwMode="auto">
          <a:xfrm>
            <a:off x="508000" y="3951288"/>
            <a:ext cx="46038" cy="46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9466" name="Oval 10"/>
          <p:cNvSpPr>
            <a:spLocks noChangeAspect="1" noChangeArrowheads="1"/>
          </p:cNvSpPr>
          <p:nvPr/>
        </p:nvSpPr>
        <p:spPr bwMode="auto">
          <a:xfrm>
            <a:off x="576263" y="2138363"/>
            <a:ext cx="46037" cy="46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946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3150"/>
            <a:ext cx="366553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94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94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3716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947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41438"/>
            <a:ext cx="13033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71" name="Line 15"/>
          <p:cNvSpPr>
            <a:spLocks noChangeShapeType="1"/>
          </p:cNvSpPr>
          <p:nvPr/>
        </p:nvSpPr>
        <p:spPr bwMode="auto">
          <a:xfrm>
            <a:off x="3048000" y="2362200"/>
            <a:ext cx="1295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472" name="Line 16"/>
          <p:cNvSpPr>
            <a:spLocks noChangeShapeType="1"/>
          </p:cNvSpPr>
          <p:nvPr/>
        </p:nvSpPr>
        <p:spPr bwMode="auto">
          <a:xfrm flipV="1">
            <a:off x="3048000" y="2743200"/>
            <a:ext cx="13716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473" name="Line 17"/>
          <p:cNvSpPr>
            <a:spLocks noChangeShapeType="1"/>
          </p:cNvSpPr>
          <p:nvPr/>
        </p:nvSpPr>
        <p:spPr bwMode="auto">
          <a:xfrm flipV="1">
            <a:off x="2971800" y="2514600"/>
            <a:ext cx="38100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47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947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9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29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29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458" grpId="0" animBg="1"/>
      <p:bldP spid="1299465" grpId="0" animBg="1"/>
      <p:bldP spid="1299471" grpId="0" animBg="1"/>
      <p:bldP spid="1299471" grpId="1" animBg="1"/>
      <p:bldP spid="1299472" grpId="0" animBg="1"/>
      <p:bldP spid="1299472" grpId="1" animBg="1"/>
      <p:bldP spid="1299473" grpId="0" animBg="1"/>
      <p:bldP spid="129947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8B55-ACAD-4126-A5BE-EBB2C461BBD9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1300482" name="Group 2"/>
          <p:cNvGrpSpPr>
            <a:grpSpLocks/>
          </p:cNvGrpSpPr>
          <p:nvPr/>
        </p:nvGrpSpPr>
        <p:grpSpPr bwMode="auto">
          <a:xfrm>
            <a:off x="3398838" y="5246688"/>
            <a:ext cx="4754562" cy="1458912"/>
            <a:chOff x="2381" y="3305"/>
            <a:chExt cx="2995" cy="919"/>
          </a:xfrm>
        </p:grpSpPr>
        <p:pic>
          <p:nvPicPr>
            <p:cNvPr id="1300483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3593"/>
              <a:ext cx="2819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0484" name="Rectangle 4"/>
            <p:cNvSpPr>
              <a:spLocks noChangeArrowheads="1"/>
            </p:cNvSpPr>
            <p:nvPr/>
          </p:nvSpPr>
          <p:spPr bwMode="auto">
            <a:xfrm>
              <a:off x="2393" y="3545"/>
              <a:ext cx="2983" cy="6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00485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305"/>
              <a:ext cx="29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0486" name="Line 6"/>
          <p:cNvSpPr>
            <a:spLocks noChangeShapeType="1"/>
          </p:cNvSpPr>
          <p:nvPr/>
        </p:nvSpPr>
        <p:spPr bwMode="auto">
          <a:xfrm>
            <a:off x="1371600" y="1257300"/>
            <a:ext cx="6324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487" name="Oval 7"/>
          <p:cNvSpPr>
            <a:spLocks noChangeAspect="1" noChangeArrowheads="1"/>
          </p:cNvSpPr>
          <p:nvPr/>
        </p:nvSpPr>
        <p:spPr bwMode="auto">
          <a:xfrm>
            <a:off x="4362450" y="12033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488" name="Group 8"/>
          <p:cNvGrpSpPr>
            <a:grpSpLocks/>
          </p:cNvGrpSpPr>
          <p:nvPr/>
        </p:nvGrpSpPr>
        <p:grpSpPr bwMode="auto">
          <a:xfrm>
            <a:off x="3530600" y="1028700"/>
            <a:ext cx="1752600" cy="0"/>
            <a:chOff x="2304" y="2400"/>
            <a:chExt cx="1104" cy="0"/>
          </a:xfrm>
        </p:grpSpPr>
        <p:sp>
          <p:nvSpPr>
            <p:cNvPr id="1300489" name="Line 9"/>
            <p:cNvSpPr>
              <a:spLocks noChangeShapeType="1"/>
            </p:cNvSpPr>
            <p:nvPr/>
          </p:nvSpPr>
          <p:spPr bwMode="auto">
            <a:xfrm>
              <a:off x="2880" y="2400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490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491" name="Line 11"/>
          <p:cNvSpPr>
            <a:spLocks noChangeShapeType="1"/>
          </p:cNvSpPr>
          <p:nvPr/>
        </p:nvSpPr>
        <p:spPr bwMode="auto">
          <a:xfrm flipV="1">
            <a:off x="4408488" y="13335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49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63713"/>
            <a:ext cx="13160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4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085975"/>
            <a:ext cx="11414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494" name="Rectangle 14"/>
          <p:cNvSpPr>
            <a:spLocks noChangeArrowheads="1"/>
          </p:cNvSpPr>
          <p:nvPr/>
        </p:nvSpPr>
        <p:spPr bwMode="auto">
          <a:xfrm>
            <a:off x="3667125" y="1714500"/>
            <a:ext cx="1490663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495" name="Line 1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49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7528">
            <a:off x="1112838" y="2251075"/>
            <a:ext cx="2079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49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66900"/>
            <a:ext cx="868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49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593975"/>
            <a:ext cx="6632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499" name="Line 19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50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515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0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60825"/>
            <a:ext cx="7521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0519" name="Group 39"/>
          <p:cNvGrpSpPr>
            <a:grpSpLocks/>
          </p:cNvGrpSpPr>
          <p:nvPr/>
        </p:nvGrpSpPr>
        <p:grpSpPr bwMode="auto">
          <a:xfrm>
            <a:off x="0" y="5791200"/>
            <a:ext cx="3352800" cy="1066800"/>
            <a:chOff x="0" y="3648"/>
            <a:chExt cx="2112" cy="672"/>
          </a:xfrm>
        </p:grpSpPr>
        <p:sp>
          <p:nvSpPr>
            <p:cNvPr id="1300503" name="Line 23"/>
            <p:cNvSpPr>
              <a:spLocks noChangeShapeType="1"/>
            </p:cNvSpPr>
            <p:nvPr/>
          </p:nvSpPr>
          <p:spPr bwMode="auto">
            <a:xfrm>
              <a:off x="0" y="3648"/>
              <a:ext cx="211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504" name="Line 24"/>
            <p:cNvSpPr>
              <a:spLocks noChangeShapeType="1"/>
            </p:cNvSpPr>
            <p:nvPr/>
          </p:nvSpPr>
          <p:spPr bwMode="auto">
            <a:xfrm>
              <a:off x="2099" y="3648"/>
              <a:ext cx="0" cy="6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0050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34"/>
              <a:ext cx="6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0050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"/>
            <a:ext cx="4327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9775"/>
            <a:ext cx="2928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2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257800"/>
            <a:ext cx="2871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0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698875"/>
            <a:ext cx="887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8875"/>
            <a:ext cx="6046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3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505325"/>
            <a:ext cx="22304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1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5745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0513" name="Group 33"/>
          <p:cNvGrpSpPr>
            <a:grpSpLocks/>
          </p:cNvGrpSpPr>
          <p:nvPr/>
        </p:nvGrpSpPr>
        <p:grpSpPr bwMode="auto">
          <a:xfrm>
            <a:off x="666750" y="6307138"/>
            <a:ext cx="2609850" cy="341312"/>
            <a:chOff x="96" y="3973"/>
            <a:chExt cx="1644" cy="215"/>
          </a:xfrm>
        </p:grpSpPr>
        <p:pic>
          <p:nvPicPr>
            <p:cNvPr id="130051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5"/>
              <a:ext cx="16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0515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3973"/>
              <a:ext cx="10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05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17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0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0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0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0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95" grpId="0" animBg="1"/>
      <p:bldP spid="13004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E13B-7872-4408-B9EC-C2B8FF295C23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1301506" name="Group 2"/>
          <p:cNvGrpSpPr>
            <a:grpSpLocks/>
          </p:cNvGrpSpPr>
          <p:nvPr/>
        </p:nvGrpSpPr>
        <p:grpSpPr bwMode="auto">
          <a:xfrm>
            <a:off x="533400" y="152400"/>
            <a:ext cx="4754563" cy="1458913"/>
            <a:chOff x="336" y="96"/>
            <a:chExt cx="2995" cy="919"/>
          </a:xfrm>
        </p:grpSpPr>
        <p:pic>
          <p:nvPicPr>
            <p:cNvPr id="1301507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384"/>
              <a:ext cx="2819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1508" name="Rectangle 4"/>
            <p:cNvSpPr>
              <a:spLocks noChangeArrowheads="1"/>
            </p:cNvSpPr>
            <p:nvPr/>
          </p:nvSpPr>
          <p:spPr bwMode="auto">
            <a:xfrm>
              <a:off x="348" y="336"/>
              <a:ext cx="2983" cy="6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01509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"/>
              <a:ext cx="29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01510" name="Group 6"/>
          <p:cNvGrpSpPr>
            <a:grpSpLocks/>
          </p:cNvGrpSpPr>
          <p:nvPr/>
        </p:nvGrpSpPr>
        <p:grpSpPr bwMode="auto">
          <a:xfrm>
            <a:off x="6629400" y="706438"/>
            <a:ext cx="1530350" cy="665162"/>
            <a:chOff x="4176" y="445"/>
            <a:chExt cx="964" cy="419"/>
          </a:xfrm>
        </p:grpSpPr>
        <p:pic>
          <p:nvPicPr>
            <p:cNvPr id="1301511" name="Picture 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445"/>
              <a:ext cx="96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1512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" y="685"/>
              <a:ext cx="6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01513" name="Group 9"/>
          <p:cNvGrpSpPr>
            <a:grpSpLocks/>
          </p:cNvGrpSpPr>
          <p:nvPr/>
        </p:nvGrpSpPr>
        <p:grpSpPr bwMode="auto">
          <a:xfrm>
            <a:off x="3398838" y="5246688"/>
            <a:ext cx="4754562" cy="1458912"/>
            <a:chOff x="2381" y="3305"/>
            <a:chExt cx="2995" cy="919"/>
          </a:xfrm>
        </p:grpSpPr>
        <p:pic>
          <p:nvPicPr>
            <p:cNvPr id="1301514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3593"/>
              <a:ext cx="2819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1515" name="Rectangle 11"/>
            <p:cNvSpPr>
              <a:spLocks noChangeArrowheads="1"/>
            </p:cNvSpPr>
            <p:nvPr/>
          </p:nvSpPr>
          <p:spPr bwMode="auto">
            <a:xfrm>
              <a:off x="2393" y="3545"/>
              <a:ext cx="2983" cy="6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01516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305"/>
              <a:ext cx="29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1517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18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82659E-7 L -0.3066 -0.737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0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-36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DF15-0709-40AA-B609-6AF583DE719E}" type="slidenum">
              <a:rPr lang="en-US"/>
              <a:pPr/>
              <a:t>39</a:t>
            </a:fld>
            <a:endParaRPr lang="en-US"/>
          </a:p>
        </p:txBody>
      </p:sp>
      <p:pic>
        <p:nvPicPr>
          <p:cNvPr id="12154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819400"/>
            <a:ext cx="5257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2" name="Rectangle 4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54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4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937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4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49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77913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49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692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49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886200"/>
            <a:ext cx="51149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0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765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0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5091113"/>
            <a:ext cx="50403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0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908175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03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04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E39A-DCF3-4196-9793-9883BC2F2DE8}" type="slidenum">
              <a:rPr lang="en-US"/>
              <a:pPr/>
              <a:t>4</a:t>
            </a:fld>
            <a:endParaRPr lang="en-US"/>
          </a:p>
        </p:txBody>
      </p:sp>
      <p:sp>
        <p:nvSpPr>
          <p:cNvPr id="1266690" name="Rectangle 2"/>
          <p:cNvSpPr>
            <a:spLocks noChangeArrowheads="1"/>
          </p:cNvSpPr>
          <p:nvPr/>
        </p:nvSpPr>
        <p:spPr bwMode="auto">
          <a:xfrm>
            <a:off x="381000" y="593725"/>
            <a:ext cx="8610600" cy="55753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6691" name="Line 3"/>
          <p:cNvSpPr>
            <a:spLocks noChangeShapeType="1"/>
          </p:cNvSpPr>
          <p:nvPr/>
        </p:nvSpPr>
        <p:spPr bwMode="auto">
          <a:xfrm rot="22655197">
            <a:off x="3160713" y="879475"/>
            <a:ext cx="1608137" cy="2581275"/>
          </a:xfrm>
          <a:prstGeom prst="lin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692" name="Line 4"/>
          <p:cNvSpPr>
            <a:spLocks noChangeShapeType="1"/>
          </p:cNvSpPr>
          <p:nvPr/>
        </p:nvSpPr>
        <p:spPr bwMode="auto">
          <a:xfrm rot="17255197">
            <a:off x="1303338" y="1462088"/>
            <a:ext cx="6477000" cy="411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693" name="Oval 5"/>
          <p:cNvSpPr>
            <a:spLocks noChangeAspect="1" noChangeArrowheads="1"/>
          </p:cNvSpPr>
          <p:nvPr/>
        </p:nvSpPr>
        <p:spPr bwMode="auto">
          <a:xfrm rot="17255197">
            <a:off x="3554413" y="657225"/>
            <a:ext cx="63500" cy="63500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66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6688">
            <a:off x="7291388" y="1028700"/>
            <a:ext cx="8128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669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6688">
            <a:off x="5408613" y="2014538"/>
            <a:ext cx="2192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6706" name="Group 18"/>
          <p:cNvGrpSpPr>
            <a:grpSpLocks/>
          </p:cNvGrpSpPr>
          <p:nvPr/>
        </p:nvGrpSpPr>
        <p:grpSpPr bwMode="auto">
          <a:xfrm>
            <a:off x="685800" y="6324600"/>
            <a:ext cx="6562725" cy="339725"/>
            <a:chOff x="432" y="3984"/>
            <a:chExt cx="4134" cy="214"/>
          </a:xfrm>
        </p:grpSpPr>
        <p:pic>
          <p:nvPicPr>
            <p:cNvPr id="1266699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3986"/>
              <a:ext cx="2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6704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984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6670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76200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670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670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670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525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6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6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6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0" grpId="0" animBg="1"/>
      <p:bldP spid="1266691" grpId="0" animBg="1"/>
      <p:bldP spid="1266692" grpId="0" animBg="1"/>
      <p:bldP spid="12666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4A4-778F-4D28-B156-90CAA71B9F2B}" type="slidenum">
              <a:rPr lang="en-US"/>
              <a:pPr/>
              <a:t>40</a:t>
            </a:fld>
            <a:endParaRPr lang="en-US"/>
          </a:p>
        </p:txBody>
      </p:sp>
      <p:pic>
        <p:nvPicPr>
          <p:cNvPr id="12165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819400"/>
            <a:ext cx="5257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16" name="Rectangle 4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65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0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436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24" name="Rectangle 12"/>
          <p:cNvSpPr>
            <a:spLocks noChangeArrowheads="1"/>
          </p:cNvSpPr>
          <p:nvPr/>
        </p:nvSpPr>
        <p:spPr bwMode="auto">
          <a:xfrm>
            <a:off x="3657600" y="2768600"/>
            <a:ext cx="1901825" cy="8953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652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692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5091113"/>
            <a:ext cx="50403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27" name="Rectangle 15"/>
          <p:cNvSpPr>
            <a:spLocks noChangeArrowheads="1"/>
          </p:cNvSpPr>
          <p:nvPr/>
        </p:nvSpPr>
        <p:spPr bwMode="auto">
          <a:xfrm>
            <a:off x="3517900" y="5124450"/>
            <a:ext cx="2266950" cy="5397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652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908175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114800"/>
            <a:ext cx="1254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30" name="Line 18"/>
          <p:cNvSpPr>
            <a:spLocks noChangeShapeType="1"/>
          </p:cNvSpPr>
          <p:nvPr/>
        </p:nvSpPr>
        <p:spPr bwMode="auto">
          <a:xfrm>
            <a:off x="2819400" y="1600200"/>
            <a:ext cx="0" cy="267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H="1">
            <a:off x="1143000" y="42672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32" name="Group 20"/>
          <p:cNvGrpSpPr>
            <a:grpSpLocks/>
          </p:cNvGrpSpPr>
          <p:nvPr/>
        </p:nvGrpSpPr>
        <p:grpSpPr bwMode="auto">
          <a:xfrm>
            <a:off x="3733800" y="3962400"/>
            <a:ext cx="1600200" cy="838200"/>
            <a:chOff x="2352" y="2496"/>
            <a:chExt cx="1008" cy="528"/>
          </a:xfrm>
        </p:grpSpPr>
        <p:sp>
          <p:nvSpPr>
            <p:cNvPr id="1216533" name="Rectangle 21"/>
            <p:cNvSpPr>
              <a:spLocks noChangeArrowheads="1"/>
            </p:cNvSpPr>
            <p:nvPr/>
          </p:nvSpPr>
          <p:spPr bwMode="auto">
            <a:xfrm>
              <a:off x="2352" y="2496"/>
              <a:ext cx="100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16534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" y="2516"/>
              <a:ext cx="58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35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678"/>
              <a:ext cx="62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36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" y="2844"/>
              <a:ext cx="939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6537" name="Line 25"/>
          <p:cNvSpPr>
            <a:spLocks noChangeShapeType="1"/>
          </p:cNvSpPr>
          <p:nvPr/>
        </p:nvSpPr>
        <p:spPr bwMode="auto">
          <a:xfrm flipV="1">
            <a:off x="4495800" y="36576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8" name="Line 26"/>
          <p:cNvSpPr>
            <a:spLocks noChangeShapeType="1"/>
          </p:cNvSpPr>
          <p:nvPr/>
        </p:nvSpPr>
        <p:spPr bwMode="auto">
          <a:xfrm>
            <a:off x="4495800" y="48006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0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1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20" grpId="0" animBg="1"/>
      <p:bldP spid="1216524" grpId="0" animBg="1"/>
      <p:bldP spid="1216527" grpId="0" animBg="1"/>
      <p:bldP spid="1216530" grpId="0" animBg="1"/>
      <p:bldP spid="1216530" grpId="1" animBg="1"/>
      <p:bldP spid="1216531" grpId="0" animBg="1"/>
      <p:bldP spid="1216531" grpId="1" animBg="1"/>
      <p:bldP spid="1216537" grpId="0" animBg="1"/>
      <p:bldP spid="12165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84E-49A1-47F8-BCD1-4439B006F2B9}" type="slidenum">
              <a:rPr lang="en-US"/>
              <a:pPr/>
              <a:t>41</a:t>
            </a:fld>
            <a:endParaRPr lang="en-US"/>
          </a:p>
        </p:txBody>
      </p:sp>
      <p:pic>
        <p:nvPicPr>
          <p:cNvPr id="1217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39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75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2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4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194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6" name="Line 10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4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436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3729038"/>
            <a:ext cx="26289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9" name="Line 13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50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51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026 -0.446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17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4532-14F1-4E63-AFA8-B07AE8FF1AA8}" type="slidenum">
              <a:rPr lang="en-US"/>
              <a:pPr/>
              <a:t>42</a:t>
            </a:fld>
            <a:endParaRPr lang="en-US"/>
          </a:p>
        </p:txBody>
      </p:sp>
      <p:pic>
        <p:nvPicPr>
          <p:cNvPr id="1218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63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5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6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194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7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3733800"/>
            <a:ext cx="26289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5264150"/>
            <a:ext cx="21605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72" name="Line 1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876800" y="3657600"/>
            <a:ext cx="0" cy="3200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7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191000"/>
            <a:ext cx="3241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3750"/>
            <a:ext cx="44846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6403975"/>
            <a:ext cx="2141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334000"/>
            <a:ext cx="29686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867400"/>
            <a:ext cx="34020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886200"/>
            <a:ext cx="30051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419600"/>
            <a:ext cx="262731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8581" name="Group 21"/>
          <p:cNvGrpSpPr>
            <a:grpSpLocks/>
          </p:cNvGrpSpPr>
          <p:nvPr/>
        </p:nvGrpSpPr>
        <p:grpSpPr bwMode="auto">
          <a:xfrm>
            <a:off x="7278688" y="4800600"/>
            <a:ext cx="642937" cy="392113"/>
            <a:chOff x="4608" y="3065"/>
            <a:chExt cx="405" cy="247"/>
          </a:xfrm>
        </p:grpSpPr>
        <p:pic>
          <p:nvPicPr>
            <p:cNvPr id="1218582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096"/>
              <a:ext cx="26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8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9721">
              <a:off x="4608" y="3065"/>
              <a:ext cx="204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858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5" name="Line 25"/>
          <p:cNvSpPr>
            <a:spLocks noChangeShapeType="1"/>
          </p:cNvSpPr>
          <p:nvPr/>
        </p:nvSpPr>
        <p:spPr bwMode="auto">
          <a:xfrm flipH="1">
            <a:off x="6324600" y="32004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8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3082925"/>
            <a:ext cx="12430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7" name="Line 27"/>
          <p:cNvSpPr>
            <a:spLocks noChangeShapeType="1"/>
          </p:cNvSpPr>
          <p:nvPr/>
        </p:nvSpPr>
        <p:spPr bwMode="auto">
          <a:xfrm flipH="1">
            <a:off x="304800" y="594995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8" name="Line 28"/>
          <p:cNvSpPr>
            <a:spLocks noChangeShapeType="1"/>
          </p:cNvSpPr>
          <p:nvPr/>
        </p:nvSpPr>
        <p:spPr bwMode="auto">
          <a:xfrm flipH="1">
            <a:off x="3792538" y="594995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9" name="Line 29"/>
          <p:cNvSpPr>
            <a:spLocks noChangeShapeType="1"/>
          </p:cNvSpPr>
          <p:nvPr/>
        </p:nvSpPr>
        <p:spPr bwMode="auto">
          <a:xfrm flipH="1">
            <a:off x="2667000" y="3317875"/>
            <a:ext cx="914400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590" name="Group 30"/>
          <p:cNvGrpSpPr>
            <a:grpSpLocks/>
          </p:cNvGrpSpPr>
          <p:nvPr/>
        </p:nvGrpSpPr>
        <p:grpSpPr bwMode="auto">
          <a:xfrm>
            <a:off x="1069975" y="5187950"/>
            <a:ext cx="454025" cy="649288"/>
            <a:chOff x="674" y="3120"/>
            <a:chExt cx="286" cy="409"/>
          </a:xfrm>
        </p:grpSpPr>
        <p:pic>
          <p:nvPicPr>
            <p:cNvPr id="1218591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3120"/>
              <a:ext cx="19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8592" name="AutoShape 32"/>
            <p:cNvSpPr>
              <a:spLocks/>
            </p:cNvSpPr>
            <p:nvPr/>
          </p:nvSpPr>
          <p:spPr bwMode="auto">
            <a:xfrm>
              <a:off x="912" y="3120"/>
              <a:ext cx="48" cy="403"/>
            </a:xfrm>
            <a:prstGeom prst="leftBracket">
              <a:avLst>
                <a:gd name="adj" fmla="val 69965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593" name="AutoShape 33"/>
          <p:cNvSpPr>
            <a:spLocks/>
          </p:cNvSpPr>
          <p:nvPr/>
        </p:nvSpPr>
        <p:spPr bwMode="auto">
          <a:xfrm flipH="1">
            <a:off x="3733800" y="5187950"/>
            <a:ext cx="76200" cy="639763"/>
          </a:xfrm>
          <a:prstGeom prst="leftBracket">
            <a:avLst>
              <a:gd name="adj" fmla="val 69965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594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727575"/>
            <a:ext cx="28987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5" name="Line 35"/>
          <p:cNvSpPr>
            <a:spLocks noChangeShapeType="1"/>
          </p:cNvSpPr>
          <p:nvPr/>
        </p:nvSpPr>
        <p:spPr bwMode="auto">
          <a:xfrm flipV="1">
            <a:off x="3810000" y="4762500"/>
            <a:ext cx="182880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6" name="Line 36"/>
          <p:cNvSpPr>
            <a:spLocks noChangeShapeType="1"/>
          </p:cNvSpPr>
          <p:nvPr/>
        </p:nvSpPr>
        <p:spPr bwMode="auto">
          <a:xfrm>
            <a:off x="6745288" y="4140200"/>
            <a:ext cx="0" cy="438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7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8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1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1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1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1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21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1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73" grpId="0" animBg="1"/>
      <p:bldP spid="1218585" grpId="0" animBg="1"/>
      <p:bldP spid="1218587" grpId="0" animBg="1"/>
      <p:bldP spid="1218588" grpId="0" animBg="1"/>
      <p:bldP spid="1218589" grpId="0" animBg="1"/>
      <p:bldP spid="1218589" grpId="1" animBg="1"/>
      <p:bldP spid="1218593" grpId="0" animBg="1"/>
      <p:bldP spid="1218593" grpId="1" animBg="1"/>
      <p:bldP spid="1218593" grpId="2" animBg="1"/>
      <p:bldP spid="1218593" grpId="3" animBg="1"/>
      <p:bldP spid="1218595" grpId="0" animBg="1"/>
      <p:bldP spid="1218595" grpId="1" animBg="1"/>
      <p:bldP spid="1218596" grpId="0" animBg="1"/>
      <p:bldP spid="121859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E78F-6EF4-4D87-888C-EF5F0C5F40D2}" type="slidenum">
              <a:rPr lang="en-US"/>
              <a:pPr/>
              <a:t>43</a:t>
            </a:fld>
            <a:endParaRPr lang="en-US"/>
          </a:p>
        </p:txBody>
      </p:sp>
      <p:pic>
        <p:nvPicPr>
          <p:cNvPr id="1219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87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95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0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5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194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59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4020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867400"/>
            <a:ext cx="34020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8" name="Line 14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609" name="Group 25"/>
          <p:cNvGrpSpPr>
            <a:grpSpLocks/>
          </p:cNvGrpSpPr>
          <p:nvPr/>
        </p:nvGrpSpPr>
        <p:grpSpPr bwMode="auto">
          <a:xfrm>
            <a:off x="301625" y="4440238"/>
            <a:ext cx="6137275" cy="846137"/>
            <a:chOff x="190" y="2797"/>
            <a:chExt cx="3866" cy="533"/>
          </a:xfrm>
        </p:grpSpPr>
        <p:pic>
          <p:nvPicPr>
            <p:cNvPr id="1219607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797"/>
              <a:ext cx="386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9601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024"/>
              <a:ext cx="259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960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3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9653E-6 L -0.33993 -0.301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15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A8DC-42AD-4DFB-B108-534C1B236E85}" type="slidenum">
              <a:rPr lang="en-US"/>
              <a:pPr/>
              <a:t>44</a:t>
            </a:fld>
            <a:endParaRPr lang="en-US"/>
          </a:p>
        </p:txBody>
      </p:sp>
      <p:pic>
        <p:nvPicPr>
          <p:cNvPr id="1220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11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14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4020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17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440238"/>
            <a:ext cx="61372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4121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194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21" name="Line 13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2" name="Line 1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2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6254750"/>
            <a:ext cx="2755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49925"/>
            <a:ext cx="9175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5562600"/>
            <a:ext cx="3962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86400"/>
            <a:ext cx="187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051175"/>
            <a:ext cx="12477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29" name="Rectangle 21"/>
          <p:cNvSpPr>
            <a:spLocks noChangeArrowheads="1"/>
          </p:cNvSpPr>
          <p:nvPr/>
        </p:nvSpPr>
        <p:spPr bwMode="auto">
          <a:xfrm>
            <a:off x="6827838" y="1058863"/>
            <a:ext cx="1123950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FB10-5513-47BC-9D33-B05F1DA54BDF}" type="slidenum">
              <a:rPr lang="en-US"/>
              <a:pPr/>
              <a:t>45</a:t>
            </a:fld>
            <a:endParaRPr lang="en-US"/>
          </a:p>
        </p:txBody>
      </p:sp>
      <p:pic>
        <p:nvPicPr>
          <p:cNvPr id="122165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440238"/>
            <a:ext cx="61372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35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6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38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05000"/>
            <a:ext cx="57451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19400"/>
            <a:ext cx="4772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41" name="Line 9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42" name="Line 10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051175"/>
            <a:ext cx="12477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45" name="Rectangle 13"/>
          <p:cNvSpPr>
            <a:spLocks noChangeArrowheads="1"/>
          </p:cNvSpPr>
          <p:nvPr/>
        </p:nvSpPr>
        <p:spPr bwMode="auto">
          <a:xfrm>
            <a:off x="6827838" y="1050925"/>
            <a:ext cx="1123950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46" name="Line 14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4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4121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4020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50" name="Line 18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1662" name="Group 30"/>
          <p:cNvGrpSpPr>
            <a:grpSpLocks/>
          </p:cNvGrpSpPr>
          <p:nvPr/>
        </p:nvGrpSpPr>
        <p:grpSpPr bwMode="auto">
          <a:xfrm>
            <a:off x="304800" y="5486400"/>
            <a:ext cx="8367713" cy="1219200"/>
            <a:chOff x="192" y="3456"/>
            <a:chExt cx="5271" cy="768"/>
          </a:xfrm>
        </p:grpSpPr>
        <p:pic>
          <p:nvPicPr>
            <p:cNvPr id="1221660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56"/>
              <a:ext cx="527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1653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736"/>
              <a:ext cx="4095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165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5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B24F-3352-4BD5-A8B6-03096FB58D61}" type="slidenum">
              <a:rPr lang="en-US"/>
              <a:pPr/>
              <a:t>46</a:t>
            </a:fld>
            <a:endParaRPr lang="en-US"/>
          </a:p>
        </p:txBody>
      </p:sp>
      <p:pic>
        <p:nvPicPr>
          <p:cNvPr id="1222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59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66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62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2679" name="Group 23"/>
          <p:cNvGrpSpPr>
            <a:grpSpLocks/>
          </p:cNvGrpSpPr>
          <p:nvPr/>
        </p:nvGrpSpPr>
        <p:grpSpPr bwMode="auto">
          <a:xfrm>
            <a:off x="304800" y="1905000"/>
            <a:ext cx="8367713" cy="1219200"/>
            <a:chOff x="192" y="1200"/>
            <a:chExt cx="5271" cy="768"/>
          </a:xfrm>
        </p:grpSpPr>
        <p:pic>
          <p:nvPicPr>
            <p:cNvPr id="1222677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527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66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80"/>
              <a:ext cx="4095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2676" name="Group 20"/>
          <p:cNvGrpSpPr>
            <a:grpSpLocks/>
          </p:cNvGrpSpPr>
          <p:nvPr/>
        </p:nvGrpSpPr>
        <p:grpSpPr bwMode="auto">
          <a:xfrm>
            <a:off x="306388" y="5483225"/>
            <a:ext cx="8367712" cy="1219200"/>
            <a:chOff x="192" y="3454"/>
            <a:chExt cx="5271" cy="768"/>
          </a:xfrm>
        </p:grpSpPr>
        <p:pic>
          <p:nvPicPr>
            <p:cNvPr id="1222674" name="Picture 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54"/>
              <a:ext cx="527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69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734"/>
              <a:ext cx="4095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670" name="Line 14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7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444875"/>
            <a:ext cx="215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7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0087 -0.521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8E18-2B70-47BF-B6A0-83F9AAFD0B86}" type="slidenum">
              <a:rPr lang="en-US"/>
              <a:pPr/>
              <a:t>47</a:t>
            </a:fld>
            <a:endParaRPr lang="en-US"/>
          </a:p>
        </p:txBody>
      </p:sp>
      <p:pic>
        <p:nvPicPr>
          <p:cNvPr id="1223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83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6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86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9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89" name="Line 9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52530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444875"/>
            <a:ext cx="215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6900"/>
            <a:ext cx="5441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94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695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EE8-E780-472C-8A89-7C8F927379A1}" type="slidenum">
              <a:rPr lang="en-US"/>
              <a:pPr/>
              <a:t>48</a:t>
            </a:fld>
            <a:endParaRPr lang="en-US"/>
          </a:p>
        </p:txBody>
      </p:sp>
      <p:pic>
        <p:nvPicPr>
          <p:cNvPr id="1224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816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441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2530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155700"/>
            <a:ext cx="2324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69548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5000"/>
            <a:ext cx="66516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30900"/>
            <a:ext cx="66135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8575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14" name="Line 10"/>
          <p:cNvSpPr>
            <a:spLocks noChangeShapeType="1"/>
          </p:cNvSpPr>
          <p:nvPr/>
        </p:nvSpPr>
        <p:spPr bwMode="auto">
          <a:xfrm flipH="1">
            <a:off x="3733800" y="3733800"/>
            <a:ext cx="1524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15" name="Line 11"/>
          <p:cNvSpPr>
            <a:spLocks noChangeShapeType="1"/>
          </p:cNvSpPr>
          <p:nvPr/>
        </p:nvSpPr>
        <p:spPr bwMode="auto">
          <a:xfrm flipH="1">
            <a:off x="4038600" y="3733800"/>
            <a:ext cx="228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16" name="Line 12"/>
          <p:cNvSpPr>
            <a:spLocks noChangeShapeType="1"/>
          </p:cNvSpPr>
          <p:nvPr/>
        </p:nvSpPr>
        <p:spPr bwMode="auto">
          <a:xfrm flipH="1">
            <a:off x="5456238" y="3886200"/>
            <a:ext cx="381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17" name="Line 13"/>
          <p:cNvSpPr>
            <a:spLocks noChangeShapeType="1"/>
          </p:cNvSpPr>
          <p:nvPr/>
        </p:nvSpPr>
        <p:spPr bwMode="auto">
          <a:xfrm flipH="1">
            <a:off x="4724400" y="5029200"/>
            <a:ext cx="1371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1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838575"/>
            <a:ext cx="1247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19" name="Line 15"/>
          <p:cNvSpPr>
            <a:spLocks noChangeShapeType="1"/>
          </p:cNvSpPr>
          <p:nvPr/>
        </p:nvSpPr>
        <p:spPr bwMode="auto">
          <a:xfrm flipH="1">
            <a:off x="6629400" y="3733800"/>
            <a:ext cx="990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21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2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2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2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2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2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4" grpId="0" animBg="1"/>
      <p:bldP spid="1224715" grpId="0" animBg="1"/>
      <p:bldP spid="1224716" grpId="0" animBg="1"/>
      <p:bldP spid="1224717" grpId="0" animBg="1"/>
      <p:bldP spid="12247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4539-93F5-4000-B0FF-A97B0231CCF4}" type="slidenum">
              <a:rPr lang="en-US"/>
              <a:pPr/>
              <a:t>49</a:t>
            </a:fld>
            <a:endParaRPr lang="en-US"/>
          </a:p>
        </p:txBody>
      </p:sp>
      <p:pic>
        <p:nvPicPr>
          <p:cNvPr id="1225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441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2530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332038"/>
            <a:ext cx="1566862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66135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6300"/>
            <a:ext cx="733266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5000"/>
            <a:ext cx="714375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65788"/>
            <a:ext cx="347662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886450"/>
            <a:ext cx="38735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8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39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0629-5F65-4947-8864-48BBC2BF3F56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267740" name="Group 28"/>
          <p:cNvGrpSpPr>
            <a:grpSpLocks/>
          </p:cNvGrpSpPr>
          <p:nvPr/>
        </p:nvGrpSpPr>
        <p:grpSpPr bwMode="auto">
          <a:xfrm>
            <a:off x="1447800" y="592138"/>
            <a:ext cx="4497388" cy="779462"/>
            <a:chOff x="912" y="373"/>
            <a:chExt cx="2833" cy="491"/>
          </a:xfrm>
        </p:grpSpPr>
        <p:pic>
          <p:nvPicPr>
            <p:cNvPr id="1267714" name="Picture 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614"/>
              <a:ext cx="28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7715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373"/>
              <a:ext cx="20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7735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50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7717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7718" name="Line 6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773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432175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773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384675"/>
            <a:ext cx="667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77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803775"/>
            <a:ext cx="4743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772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260975"/>
            <a:ext cx="355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7723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77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525"/>
            <a:ext cx="608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77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365875"/>
            <a:ext cx="674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773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965575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772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1250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772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93950"/>
            <a:ext cx="4705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773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3075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773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71817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7731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7732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7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7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26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17" grpId="0" animBg="1"/>
      <p:bldP spid="1267718" grpId="0" animBg="1"/>
      <p:bldP spid="12677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878D-80C2-4E32-9522-4EBFE54CF4B1}" type="slidenum">
              <a:rPr lang="en-US"/>
              <a:pPr/>
              <a:t>50</a:t>
            </a:fld>
            <a:endParaRPr lang="en-US"/>
          </a:p>
        </p:txBody>
      </p:sp>
      <p:pic>
        <p:nvPicPr>
          <p:cNvPr id="1226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441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2530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38735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76713"/>
            <a:ext cx="38179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472113"/>
            <a:ext cx="4894262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57800"/>
            <a:ext cx="268287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6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D26-1468-469A-B9BC-481FAE473C8B}" type="slidenum">
              <a:rPr lang="en-US"/>
              <a:pPr/>
              <a:t>51</a:t>
            </a:fld>
            <a:endParaRPr lang="en-US"/>
          </a:p>
        </p:txBody>
      </p:sp>
      <p:pic>
        <p:nvPicPr>
          <p:cNvPr id="12277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79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77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82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7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39497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86" name="Line 1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78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3175"/>
            <a:ext cx="2154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8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40363"/>
            <a:ext cx="2947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8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56188"/>
            <a:ext cx="334486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9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792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A85A-A7EF-44DC-8A4F-DB7F5CD56F76}" type="slidenum">
              <a:rPr lang="en-US"/>
              <a:pPr/>
              <a:t>52</a:t>
            </a:fld>
            <a:endParaRPr lang="en-US"/>
          </a:p>
        </p:txBody>
      </p:sp>
      <p:pic>
        <p:nvPicPr>
          <p:cNvPr id="1228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06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0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31988"/>
            <a:ext cx="334486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763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19600"/>
            <a:ext cx="47894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1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0375"/>
            <a:ext cx="80010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1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1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3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C7A-AD6D-499E-8C33-9D795F45DC03}" type="slidenum">
              <a:rPr lang="en-US"/>
              <a:pPr/>
              <a:t>53</a:t>
            </a:fld>
            <a:endParaRPr lang="en-US"/>
          </a:p>
        </p:txBody>
      </p:sp>
      <p:pic>
        <p:nvPicPr>
          <p:cNvPr id="12298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27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30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3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763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78225"/>
            <a:ext cx="82232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8600"/>
            <a:ext cx="39036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5327650"/>
            <a:ext cx="37401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57404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3546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38" name="Line 14"/>
          <p:cNvSpPr>
            <a:spLocks noChangeShapeType="1"/>
          </p:cNvSpPr>
          <p:nvPr/>
        </p:nvSpPr>
        <p:spPr bwMode="auto">
          <a:xfrm flipH="1">
            <a:off x="2895600" y="3048000"/>
            <a:ext cx="25146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39" name="Line 15"/>
          <p:cNvSpPr>
            <a:spLocks noChangeShapeType="1"/>
          </p:cNvSpPr>
          <p:nvPr/>
        </p:nvSpPr>
        <p:spPr bwMode="auto">
          <a:xfrm>
            <a:off x="5715000" y="4419600"/>
            <a:ext cx="1295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4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41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229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38" grpId="0" animBg="1"/>
      <p:bldP spid="1229838" grpId="1" animBg="1"/>
      <p:bldP spid="1229839" grpId="0" animBg="1"/>
      <p:bldP spid="122983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37FA-15CE-424C-9E60-90AF9C70DDA1}" type="slidenum">
              <a:rPr lang="en-US"/>
              <a:pPr/>
              <a:t>54</a:t>
            </a:fld>
            <a:endParaRPr lang="en-US"/>
          </a:p>
        </p:txBody>
      </p:sp>
      <p:pic>
        <p:nvPicPr>
          <p:cNvPr id="1230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1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4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9036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076450"/>
            <a:ext cx="37401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24892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9878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575050"/>
            <a:ext cx="34163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6000"/>
            <a:ext cx="278288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097463"/>
            <a:ext cx="24574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62" name="Group 14"/>
          <p:cNvGrpSpPr>
            <a:grpSpLocks/>
          </p:cNvGrpSpPr>
          <p:nvPr/>
        </p:nvGrpSpPr>
        <p:grpSpPr bwMode="auto">
          <a:xfrm>
            <a:off x="3865563" y="5105400"/>
            <a:ext cx="2827337" cy="922338"/>
            <a:chOff x="2435" y="3216"/>
            <a:chExt cx="1781" cy="581"/>
          </a:xfrm>
        </p:grpSpPr>
        <p:pic>
          <p:nvPicPr>
            <p:cNvPr id="123086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216"/>
              <a:ext cx="1480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6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3504"/>
              <a:ext cx="205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86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627563"/>
            <a:ext cx="127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4863"/>
            <a:ext cx="46990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1034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6020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7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230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230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6338-A94C-4FA7-9515-F92C37120588}" type="slidenum">
              <a:rPr lang="en-US"/>
              <a:pPr/>
              <a:t>55</a:t>
            </a:fld>
            <a:endParaRPr lang="en-US"/>
          </a:p>
        </p:txBody>
      </p:sp>
      <p:pic>
        <p:nvPicPr>
          <p:cNvPr id="12318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8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78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9036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076450"/>
            <a:ext cx="37401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24892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9878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575050"/>
            <a:ext cx="34163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3573463"/>
            <a:ext cx="23495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4863"/>
            <a:ext cx="46990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1034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6020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9" name="AutoShape 17"/>
          <p:cNvSpPr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9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9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8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3B8-AC18-4E82-904B-CE1AACCC50C8}" type="slidenum">
              <a:rPr lang="en-US"/>
              <a:pPr/>
              <a:t>56</a:t>
            </a:fld>
            <a:endParaRPr lang="en-US"/>
          </a:p>
        </p:txBody>
      </p:sp>
      <p:pic>
        <p:nvPicPr>
          <p:cNvPr id="1232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899" name="Rectangle 3"/>
          <p:cNvSpPr>
            <a:spLocks noChangeArrowheads="1"/>
          </p:cNvSpPr>
          <p:nvPr/>
        </p:nvSpPr>
        <p:spPr bwMode="auto">
          <a:xfrm>
            <a:off x="552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9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06438"/>
            <a:ext cx="1530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2" name="Line 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429000"/>
            <a:ext cx="39497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0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6" name="Line 1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3175"/>
            <a:ext cx="2154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6175"/>
            <a:ext cx="2947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5720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087438"/>
            <a:ext cx="1077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11" name="AutoShape 15"/>
          <p:cNvSpPr>
            <a:spLocks noChangeArrowheads="1"/>
          </p:cNvSpPr>
          <p:nvPr/>
        </p:nvSpPr>
        <p:spPr bwMode="auto">
          <a:xfrm>
            <a:off x="304800" y="4911725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91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6061075"/>
            <a:ext cx="347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1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741988"/>
            <a:ext cx="408146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2914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15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164C-58AA-4CAF-858A-1F96B368B339}" type="slidenum">
              <a:rPr lang="en-US"/>
              <a:pPr/>
              <a:t>57</a:t>
            </a:fld>
            <a:endParaRPr lang="en-US"/>
          </a:p>
        </p:txBody>
      </p:sp>
      <p:pic>
        <p:nvPicPr>
          <p:cNvPr id="1237013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699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995" name="Rectangle 3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69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997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69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98825"/>
            <a:ext cx="39497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01" name="Line 9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25850"/>
            <a:ext cx="2154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947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67300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51525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07" name="Line 15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8" name="Line 16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41988"/>
            <a:ext cx="334486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0872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11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2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01" grpId="0" animBg="1"/>
      <p:bldP spid="1237007" grpId="0" animBg="1"/>
      <p:bldP spid="123700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E32-537D-4075-947B-CC14CEE4EF5E}" type="slidenum">
              <a:rPr lang="en-US"/>
              <a:pPr/>
              <a:t>58</a:t>
            </a:fld>
            <a:endParaRPr lang="en-US"/>
          </a:p>
        </p:txBody>
      </p:sp>
      <p:pic>
        <p:nvPicPr>
          <p:cNvPr id="123803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19" name="Rectangle 3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80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1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4" name="Line 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2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51525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41988"/>
            <a:ext cx="334486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0872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8028" name="Group 12"/>
          <p:cNvGrpSpPr>
            <a:grpSpLocks/>
          </p:cNvGrpSpPr>
          <p:nvPr/>
        </p:nvGrpSpPr>
        <p:grpSpPr bwMode="auto">
          <a:xfrm>
            <a:off x="1238250" y="4530725"/>
            <a:ext cx="3306763" cy="1031875"/>
            <a:chOff x="1104" y="2470"/>
            <a:chExt cx="2083" cy="650"/>
          </a:xfrm>
        </p:grpSpPr>
        <p:pic>
          <p:nvPicPr>
            <p:cNvPr id="1238029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688"/>
              <a:ext cx="20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30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2930"/>
              <a:ext cx="142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31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2470"/>
              <a:ext cx="5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8032" name="Rectangle 16"/>
          <p:cNvSpPr>
            <a:spLocks noChangeArrowheads="1"/>
          </p:cNvSpPr>
          <p:nvPr/>
        </p:nvSpPr>
        <p:spPr bwMode="auto">
          <a:xfrm>
            <a:off x="1177925" y="5694363"/>
            <a:ext cx="3427413" cy="110648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3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34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8FB7-2D89-486D-A008-8C9B14506ED5}" type="slidenum">
              <a:rPr lang="en-US"/>
              <a:pPr/>
              <a:t>59</a:t>
            </a:fld>
            <a:endParaRPr lang="en-US"/>
          </a:p>
        </p:txBody>
      </p:sp>
      <p:pic>
        <p:nvPicPr>
          <p:cNvPr id="1239065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04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45" name="Line 5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47" name="Line 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665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2700"/>
            <a:ext cx="648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50" name="Line 10"/>
          <p:cNvSpPr>
            <a:spLocks noChangeShapeType="1"/>
          </p:cNvSpPr>
          <p:nvPr/>
        </p:nvSpPr>
        <p:spPr bwMode="auto">
          <a:xfrm>
            <a:off x="7162800" y="4419600"/>
            <a:ext cx="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9051" name="Group 11"/>
          <p:cNvGrpSpPr>
            <a:grpSpLocks/>
          </p:cNvGrpSpPr>
          <p:nvPr/>
        </p:nvGrpSpPr>
        <p:grpSpPr bwMode="auto">
          <a:xfrm>
            <a:off x="7820025" y="5181600"/>
            <a:ext cx="1095375" cy="769938"/>
            <a:chOff x="4926" y="3264"/>
            <a:chExt cx="690" cy="485"/>
          </a:xfrm>
        </p:grpSpPr>
        <p:pic>
          <p:nvPicPr>
            <p:cNvPr id="1239052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3264"/>
              <a:ext cx="6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3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3535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905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65389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55" name="Line 15"/>
          <p:cNvSpPr>
            <a:spLocks noChangeShapeType="1"/>
          </p:cNvSpPr>
          <p:nvPr/>
        </p:nvSpPr>
        <p:spPr bwMode="auto">
          <a:xfrm flipV="1">
            <a:off x="3262313" y="6019800"/>
            <a:ext cx="990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6" name="Line 16"/>
          <p:cNvSpPr>
            <a:spLocks noChangeShapeType="1"/>
          </p:cNvSpPr>
          <p:nvPr/>
        </p:nvSpPr>
        <p:spPr bwMode="auto">
          <a:xfrm>
            <a:off x="7834313" y="601980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5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15050"/>
            <a:ext cx="236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32175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937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61" name="Rectangle 21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6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6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6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7" grpId="0" animBg="1"/>
      <p:bldP spid="1239050" grpId="0" animBg="1"/>
      <p:bldP spid="1239055" grpId="0" animBg="1"/>
      <p:bldP spid="1239055" grpId="1" animBg="1"/>
      <p:bldP spid="1239056" grpId="0" animBg="1"/>
      <p:bldP spid="12390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5DB-7316-4D59-9834-8B371D383633}" type="slidenum">
              <a:rPr lang="en-US"/>
              <a:pPr/>
              <a:t>6</a:t>
            </a:fld>
            <a:endParaRPr lang="en-US"/>
          </a:p>
        </p:txBody>
      </p:sp>
      <p:sp>
        <p:nvSpPr>
          <p:cNvPr id="1268758" name="Line 22"/>
          <p:cNvSpPr>
            <a:spLocks noChangeShapeType="1"/>
          </p:cNvSpPr>
          <p:nvPr/>
        </p:nvSpPr>
        <p:spPr bwMode="auto">
          <a:xfrm>
            <a:off x="0" y="3921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8765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117975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876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8789" name="Group 53"/>
          <p:cNvGrpSpPr>
            <a:grpSpLocks/>
          </p:cNvGrpSpPr>
          <p:nvPr/>
        </p:nvGrpSpPr>
        <p:grpSpPr bwMode="auto">
          <a:xfrm>
            <a:off x="0" y="152400"/>
            <a:ext cx="9144000" cy="3630613"/>
            <a:chOff x="0" y="96"/>
            <a:chExt cx="5760" cy="2287"/>
          </a:xfrm>
        </p:grpSpPr>
        <p:pic>
          <p:nvPicPr>
            <p:cNvPr id="1268787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696"/>
              <a:ext cx="157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80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960"/>
              <a:ext cx="42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79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" y="360"/>
              <a:ext cx="342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82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2193"/>
              <a:ext cx="425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41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1224"/>
              <a:ext cx="2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8742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" y="1512"/>
              <a:ext cx="22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8743" name="Line 7"/>
            <p:cNvSpPr>
              <a:spLocks noChangeShapeType="1"/>
            </p:cNvSpPr>
            <p:nvPr/>
          </p:nvSpPr>
          <p:spPr bwMode="auto">
            <a:xfrm>
              <a:off x="0" y="208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68778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527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81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1800"/>
              <a:ext cx="275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68785" name="Group 49"/>
          <p:cNvGrpSpPr>
            <a:grpSpLocks/>
          </p:cNvGrpSpPr>
          <p:nvPr/>
        </p:nvGrpSpPr>
        <p:grpSpPr bwMode="auto">
          <a:xfrm>
            <a:off x="0" y="3013075"/>
            <a:ext cx="9144000" cy="3654425"/>
            <a:chOff x="0" y="1898"/>
            <a:chExt cx="5760" cy="2302"/>
          </a:xfrm>
        </p:grpSpPr>
        <p:pic>
          <p:nvPicPr>
            <p:cNvPr id="1268769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3602"/>
              <a:ext cx="275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75" name="Picture 3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" y="2162"/>
              <a:ext cx="342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74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98"/>
              <a:ext cx="527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68" name="Picture 3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2762"/>
              <a:ext cx="42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71" name="Picture 3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2498"/>
              <a:ext cx="157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8751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3026"/>
              <a:ext cx="2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8752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" y="3314"/>
              <a:ext cx="22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8753" name="Line 17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68767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4010"/>
              <a:ext cx="425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68790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498975"/>
            <a:ext cx="68976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-0.41111 " pathEditMode="relative" ptsTypes="AA">
                                      <p:cBhvr>
                                        <p:cTn id="6" dur="500" fill="hold"/>
                                        <p:tgtEl>
                                          <p:spTgt spid="1268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5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4B5-B9D4-4A2A-9D7A-19F1F27467DD}" type="slidenum">
              <a:rPr lang="en-US"/>
              <a:pPr/>
              <a:t>60</a:t>
            </a:fld>
            <a:endParaRPr lang="en-US"/>
          </a:p>
        </p:txBody>
      </p:sp>
      <p:pic>
        <p:nvPicPr>
          <p:cNvPr id="124008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0066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69" name="Line 5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1" name="Line 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665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2700"/>
            <a:ext cx="648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15050"/>
            <a:ext cx="3590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32175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937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8" name="Rectangle 14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007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8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081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651-6D1F-49AF-B080-ABC198EA5886}" type="slidenum">
              <a:rPr lang="en-US"/>
              <a:pPr/>
              <a:t>61</a:t>
            </a:fld>
            <a:endParaRPr lang="en-US"/>
          </a:p>
        </p:txBody>
      </p:sp>
      <p:pic>
        <p:nvPicPr>
          <p:cNvPr id="124110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1090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0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093" name="Line 5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09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095" name="Line 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09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15050"/>
            <a:ext cx="3590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09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32175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09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937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09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100" name="Rectangle 12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110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10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B5A9-E881-43FB-8025-49567FBFA218}" type="slidenum">
              <a:rPr lang="en-US"/>
              <a:pPr/>
              <a:t>62</a:t>
            </a:fld>
            <a:endParaRPr lang="en-US"/>
          </a:p>
        </p:txBody>
      </p:sp>
      <p:pic>
        <p:nvPicPr>
          <p:cNvPr id="1242141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6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2114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6500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17" name="Line 5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19" name="Line 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2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32175"/>
            <a:ext cx="321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937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24" name="Line 12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2125" name="Group 13"/>
          <p:cNvGrpSpPr>
            <a:grpSpLocks/>
          </p:cNvGrpSpPr>
          <p:nvPr/>
        </p:nvGrpSpPr>
        <p:grpSpPr bwMode="auto">
          <a:xfrm>
            <a:off x="4724400" y="5776913"/>
            <a:ext cx="4419600" cy="1081087"/>
            <a:chOff x="2976" y="3639"/>
            <a:chExt cx="2784" cy="681"/>
          </a:xfrm>
        </p:grpSpPr>
        <p:pic>
          <p:nvPicPr>
            <p:cNvPr id="1242126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690"/>
              <a:ext cx="2593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2127" name="Line 15"/>
            <p:cNvSpPr>
              <a:spLocks noChangeShapeType="1"/>
            </p:cNvSpPr>
            <p:nvPr/>
          </p:nvSpPr>
          <p:spPr bwMode="auto">
            <a:xfrm>
              <a:off x="2976" y="3639"/>
              <a:ext cx="0" cy="68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28" name="Line 16"/>
            <p:cNvSpPr>
              <a:spLocks noChangeShapeType="1"/>
            </p:cNvSpPr>
            <p:nvPr/>
          </p:nvSpPr>
          <p:spPr bwMode="auto">
            <a:xfrm>
              <a:off x="2976" y="3648"/>
              <a:ext cx="27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2129" name="Group 17"/>
          <p:cNvGrpSpPr>
            <a:grpSpLocks/>
          </p:cNvGrpSpPr>
          <p:nvPr/>
        </p:nvGrpSpPr>
        <p:grpSpPr bwMode="auto">
          <a:xfrm>
            <a:off x="0" y="5791200"/>
            <a:ext cx="4419600" cy="1081088"/>
            <a:chOff x="0" y="3648"/>
            <a:chExt cx="2784" cy="681"/>
          </a:xfrm>
        </p:grpSpPr>
        <p:pic>
          <p:nvPicPr>
            <p:cNvPr id="1242130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96"/>
              <a:ext cx="262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2131" name="Line 19"/>
            <p:cNvSpPr>
              <a:spLocks noChangeShapeType="1"/>
            </p:cNvSpPr>
            <p:nvPr/>
          </p:nvSpPr>
          <p:spPr bwMode="auto">
            <a:xfrm>
              <a:off x="0" y="3648"/>
              <a:ext cx="27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32" name="Line 20"/>
            <p:cNvSpPr>
              <a:spLocks noChangeShapeType="1"/>
            </p:cNvSpPr>
            <p:nvPr/>
          </p:nvSpPr>
          <p:spPr bwMode="auto">
            <a:xfrm>
              <a:off x="2775" y="3648"/>
              <a:ext cx="0" cy="68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4213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34" name="Rectangle 22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213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4775"/>
            <a:ext cx="545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4775"/>
            <a:ext cx="270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38" name="Line 26"/>
          <p:cNvSpPr>
            <a:spLocks noChangeShapeType="1"/>
          </p:cNvSpPr>
          <p:nvPr/>
        </p:nvSpPr>
        <p:spPr bwMode="auto">
          <a:xfrm flipH="1" flipV="1">
            <a:off x="4495800" y="1447800"/>
            <a:ext cx="21336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3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40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24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8" dur="500"/>
                                        <p:tgtEl>
                                          <p:spTgt spid="1242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38" grpId="0" animBg="1"/>
      <p:bldP spid="1242138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F5B-2300-403E-9525-3492F5929DC6}" type="slidenum">
              <a:rPr lang="en-US"/>
              <a:pPr/>
              <a:t>63</a:t>
            </a:fld>
            <a:endParaRPr lang="en-US"/>
          </a:p>
        </p:txBody>
      </p:sp>
      <p:sp>
        <p:nvSpPr>
          <p:cNvPr id="1243138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98825"/>
            <a:ext cx="2005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0608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44" name="Line 8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6725"/>
            <a:ext cx="878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4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47" name="Rectangle 11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314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3149" name="Group 13"/>
          <p:cNvGrpSpPr>
            <a:grpSpLocks/>
          </p:cNvGrpSpPr>
          <p:nvPr/>
        </p:nvGrpSpPr>
        <p:grpSpPr bwMode="auto">
          <a:xfrm>
            <a:off x="6615113" y="838200"/>
            <a:ext cx="2147887" cy="511175"/>
            <a:chOff x="4167" y="528"/>
            <a:chExt cx="1353" cy="322"/>
          </a:xfrm>
        </p:grpSpPr>
        <p:pic>
          <p:nvPicPr>
            <p:cNvPr id="1243150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590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3151" name="Rectangle 15"/>
            <p:cNvSpPr>
              <a:spLocks noChangeArrowheads="1"/>
            </p:cNvSpPr>
            <p:nvPr/>
          </p:nvSpPr>
          <p:spPr bwMode="auto">
            <a:xfrm>
              <a:off x="4167" y="528"/>
              <a:ext cx="1353" cy="32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315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545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8575"/>
            <a:ext cx="621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4875"/>
            <a:ext cx="615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5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5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38" grpId="0" animBg="1"/>
      <p:bldP spid="12431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E50E-B9F5-4E98-9EE8-0217295F3F27}" type="slidenum">
              <a:rPr lang="en-US"/>
              <a:pPr/>
              <a:t>64</a:t>
            </a:fld>
            <a:endParaRPr lang="en-US"/>
          </a:p>
        </p:txBody>
      </p:sp>
      <p:pic>
        <p:nvPicPr>
          <p:cNvPr id="124419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8575"/>
            <a:ext cx="621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416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163" name="Line 3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41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6725"/>
            <a:ext cx="878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4165" name="Group 5"/>
          <p:cNvGrpSpPr>
            <a:grpSpLocks/>
          </p:cNvGrpSpPr>
          <p:nvPr/>
        </p:nvGrpSpPr>
        <p:grpSpPr bwMode="auto">
          <a:xfrm>
            <a:off x="76200" y="2895600"/>
            <a:ext cx="4935538" cy="1066800"/>
            <a:chOff x="48" y="1824"/>
            <a:chExt cx="3109" cy="672"/>
          </a:xfrm>
        </p:grpSpPr>
        <p:sp>
          <p:nvSpPr>
            <p:cNvPr id="1244166" name="Rectangle 6"/>
            <p:cNvSpPr>
              <a:spLocks noChangeArrowheads="1"/>
            </p:cNvSpPr>
            <p:nvPr/>
          </p:nvSpPr>
          <p:spPr bwMode="auto">
            <a:xfrm>
              <a:off x="48" y="1824"/>
              <a:ext cx="3109" cy="6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416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72"/>
              <a:ext cx="3045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4168" name="Group 8"/>
          <p:cNvGrpSpPr>
            <a:grpSpLocks/>
          </p:cNvGrpSpPr>
          <p:nvPr/>
        </p:nvGrpSpPr>
        <p:grpSpPr bwMode="auto">
          <a:xfrm>
            <a:off x="609600" y="4130675"/>
            <a:ext cx="1398588" cy="557213"/>
            <a:chOff x="2026" y="2602"/>
            <a:chExt cx="881" cy="351"/>
          </a:xfrm>
        </p:grpSpPr>
        <p:pic>
          <p:nvPicPr>
            <p:cNvPr id="1244169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31"/>
              <a:ext cx="80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4170" name="Rectangle 10"/>
            <p:cNvSpPr>
              <a:spLocks noChangeArrowheads="1"/>
            </p:cNvSpPr>
            <p:nvPr/>
          </p:nvSpPr>
          <p:spPr bwMode="auto">
            <a:xfrm>
              <a:off x="2026" y="2602"/>
              <a:ext cx="881" cy="3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4171" name="Group 11"/>
          <p:cNvGrpSpPr>
            <a:grpSpLocks/>
          </p:cNvGrpSpPr>
          <p:nvPr/>
        </p:nvGrpSpPr>
        <p:grpSpPr bwMode="auto">
          <a:xfrm>
            <a:off x="2819400" y="4114800"/>
            <a:ext cx="1524000" cy="609600"/>
            <a:chOff x="528" y="2592"/>
            <a:chExt cx="960" cy="384"/>
          </a:xfrm>
        </p:grpSpPr>
        <p:sp>
          <p:nvSpPr>
            <p:cNvPr id="1244172" name="Rectangle 12"/>
            <p:cNvSpPr>
              <a:spLocks noChangeArrowheads="1"/>
            </p:cNvSpPr>
            <p:nvPr/>
          </p:nvSpPr>
          <p:spPr bwMode="auto">
            <a:xfrm>
              <a:off x="528" y="2592"/>
              <a:ext cx="960" cy="38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4173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2631"/>
              <a:ext cx="83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4174" name="Line 14"/>
          <p:cNvSpPr>
            <a:spLocks noChangeShapeType="1"/>
          </p:cNvSpPr>
          <p:nvPr/>
        </p:nvSpPr>
        <p:spPr bwMode="auto">
          <a:xfrm>
            <a:off x="5181600" y="1752600"/>
            <a:ext cx="0" cy="3048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4175" name="Group 15"/>
          <p:cNvGrpSpPr>
            <a:grpSpLocks/>
          </p:cNvGrpSpPr>
          <p:nvPr/>
        </p:nvGrpSpPr>
        <p:grpSpPr bwMode="auto">
          <a:xfrm>
            <a:off x="6132513" y="3079750"/>
            <a:ext cx="2020887" cy="566738"/>
            <a:chOff x="3863" y="1940"/>
            <a:chExt cx="1273" cy="357"/>
          </a:xfrm>
        </p:grpSpPr>
        <p:pic>
          <p:nvPicPr>
            <p:cNvPr id="1244176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1968"/>
              <a:ext cx="1201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4177" name="Rectangle 17"/>
            <p:cNvSpPr>
              <a:spLocks noChangeArrowheads="1"/>
            </p:cNvSpPr>
            <p:nvPr/>
          </p:nvSpPr>
          <p:spPr bwMode="auto">
            <a:xfrm>
              <a:off x="3863" y="1940"/>
              <a:ext cx="1273" cy="35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4178" name="Group 18"/>
          <p:cNvGrpSpPr>
            <a:grpSpLocks/>
          </p:cNvGrpSpPr>
          <p:nvPr/>
        </p:nvGrpSpPr>
        <p:grpSpPr bwMode="auto">
          <a:xfrm>
            <a:off x="5529263" y="4003675"/>
            <a:ext cx="3290887" cy="533400"/>
            <a:chOff x="3483" y="2522"/>
            <a:chExt cx="2073" cy="336"/>
          </a:xfrm>
        </p:grpSpPr>
        <p:pic>
          <p:nvPicPr>
            <p:cNvPr id="1244179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544"/>
              <a:ext cx="2034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4180" name="Rectangle 20"/>
            <p:cNvSpPr>
              <a:spLocks noChangeArrowheads="1"/>
            </p:cNvSpPr>
            <p:nvPr/>
          </p:nvSpPr>
          <p:spPr bwMode="auto">
            <a:xfrm>
              <a:off x="3483" y="2522"/>
              <a:ext cx="2073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418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2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83" name="Rectangle 23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4184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85" name="Rectangle 25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4186" name="Group 26"/>
          <p:cNvGrpSpPr>
            <a:grpSpLocks/>
          </p:cNvGrpSpPr>
          <p:nvPr/>
        </p:nvGrpSpPr>
        <p:grpSpPr bwMode="auto">
          <a:xfrm>
            <a:off x="228600" y="1981200"/>
            <a:ext cx="4592638" cy="762000"/>
            <a:chOff x="144" y="1248"/>
            <a:chExt cx="2893" cy="480"/>
          </a:xfrm>
        </p:grpSpPr>
        <p:pic>
          <p:nvPicPr>
            <p:cNvPr id="1244187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14"/>
              <a:ext cx="289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88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19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4189" name="Group 29"/>
          <p:cNvGrpSpPr>
            <a:grpSpLocks/>
          </p:cNvGrpSpPr>
          <p:nvPr/>
        </p:nvGrpSpPr>
        <p:grpSpPr bwMode="auto">
          <a:xfrm>
            <a:off x="5313363" y="1981200"/>
            <a:ext cx="3629025" cy="762000"/>
            <a:chOff x="3347" y="1248"/>
            <a:chExt cx="2286" cy="480"/>
          </a:xfrm>
        </p:grpSpPr>
        <p:pic>
          <p:nvPicPr>
            <p:cNvPr id="1244190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14"/>
              <a:ext cx="22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91" name="Picture 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1248"/>
              <a:ext cx="19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4193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4875"/>
            <a:ext cx="615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9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19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4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F7E-3B64-4C22-AD60-6070AAB64043}" type="slidenum">
              <a:rPr lang="en-US"/>
              <a:pPr/>
              <a:t>65</a:t>
            </a:fld>
            <a:endParaRPr lang="en-US"/>
          </a:p>
        </p:txBody>
      </p:sp>
      <p:pic>
        <p:nvPicPr>
          <p:cNvPr id="124520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8575"/>
            <a:ext cx="621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5186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87" name="Line 3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1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6725"/>
            <a:ext cx="878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19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19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194" name="Rectangle 10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519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196" name="Rectangle 12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519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4875"/>
            <a:ext cx="615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19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00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5201" name="Group 17"/>
          <p:cNvGrpSpPr>
            <a:grpSpLocks/>
          </p:cNvGrpSpPr>
          <p:nvPr/>
        </p:nvGrpSpPr>
        <p:grpSpPr bwMode="auto">
          <a:xfrm>
            <a:off x="457200" y="2667000"/>
            <a:ext cx="8382000" cy="1044575"/>
            <a:chOff x="288" y="1680"/>
            <a:chExt cx="5280" cy="658"/>
          </a:xfrm>
        </p:grpSpPr>
        <p:pic>
          <p:nvPicPr>
            <p:cNvPr id="1245189" name="Picture 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680"/>
              <a:ext cx="82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190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1922"/>
              <a:ext cx="490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191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160"/>
              <a:ext cx="247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0E38-7DEB-46F0-8551-793695C1F585}" type="slidenum">
              <a:rPr lang="en-US"/>
              <a:pPr/>
              <a:t>66</a:t>
            </a:fld>
            <a:endParaRPr lang="en-US"/>
          </a:p>
        </p:txBody>
      </p:sp>
      <p:sp>
        <p:nvSpPr>
          <p:cNvPr id="1246211" name="Line 3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217" name="Line 9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621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1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6220" name="Rectangle 12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62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6222" name="Rectangle 14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6245" name="Group 37"/>
          <p:cNvGrpSpPr>
            <a:grpSpLocks/>
          </p:cNvGrpSpPr>
          <p:nvPr/>
        </p:nvGrpSpPr>
        <p:grpSpPr bwMode="auto">
          <a:xfrm>
            <a:off x="76200" y="1981200"/>
            <a:ext cx="8458200" cy="2438400"/>
            <a:chOff x="48" y="1248"/>
            <a:chExt cx="5328" cy="1536"/>
          </a:xfrm>
        </p:grpSpPr>
        <p:pic>
          <p:nvPicPr>
            <p:cNvPr id="1246212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48"/>
              <a:ext cx="2107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13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112"/>
              <a:ext cx="22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14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" y="1502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15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" y="2078"/>
              <a:ext cx="12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16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" y="2558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23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544"/>
              <a:ext cx="34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624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43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6246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8575"/>
            <a:ext cx="621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47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6725"/>
            <a:ext cx="878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48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4875"/>
            <a:ext cx="615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014-AF71-424C-B6D4-A684A40CE3F5}" type="slidenum">
              <a:rPr lang="en-US"/>
              <a:pPr/>
              <a:t>67</a:t>
            </a:fld>
            <a:endParaRPr lang="en-US"/>
          </a:p>
        </p:txBody>
      </p:sp>
      <p:sp>
        <p:nvSpPr>
          <p:cNvPr id="1305603" name="Line 3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5604" name="Line 4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56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5607" name="Rectangle 7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560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5609" name="Rectangle 9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5610" name="Group 10"/>
          <p:cNvGrpSpPr>
            <a:grpSpLocks/>
          </p:cNvGrpSpPr>
          <p:nvPr/>
        </p:nvGrpSpPr>
        <p:grpSpPr bwMode="auto">
          <a:xfrm>
            <a:off x="76200" y="1981200"/>
            <a:ext cx="8458200" cy="2438400"/>
            <a:chOff x="48" y="1248"/>
            <a:chExt cx="5328" cy="1536"/>
          </a:xfrm>
        </p:grpSpPr>
        <p:pic>
          <p:nvPicPr>
            <p:cNvPr id="1305611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48"/>
              <a:ext cx="2107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12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112"/>
              <a:ext cx="22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13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" y="1502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14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" y="2078"/>
              <a:ext cx="12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1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" y="2558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16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544"/>
              <a:ext cx="34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5621" name="Line 2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05637" name="Group 37"/>
          <p:cNvGrpSpPr>
            <a:grpSpLocks/>
          </p:cNvGrpSpPr>
          <p:nvPr/>
        </p:nvGrpSpPr>
        <p:grpSpPr bwMode="auto">
          <a:xfrm>
            <a:off x="685800" y="5049838"/>
            <a:ext cx="5164138" cy="1655762"/>
            <a:chOff x="432" y="3181"/>
            <a:chExt cx="3253" cy="1043"/>
          </a:xfrm>
        </p:grpSpPr>
        <p:sp>
          <p:nvSpPr>
            <p:cNvPr id="1305602" name="Rectangle 2"/>
            <p:cNvSpPr>
              <a:spLocks noChangeArrowheads="1"/>
            </p:cNvSpPr>
            <p:nvPr/>
          </p:nvSpPr>
          <p:spPr bwMode="auto">
            <a:xfrm>
              <a:off x="624" y="3792"/>
              <a:ext cx="1098" cy="4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5617" name="Line 17"/>
            <p:cNvSpPr>
              <a:spLocks noChangeShapeType="1"/>
            </p:cNvSpPr>
            <p:nvPr/>
          </p:nvSpPr>
          <p:spPr bwMode="auto">
            <a:xfrm>
              <a:off x="432" y="3456"/>
              <a:ext cx="325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18" name="Line 18"/>
            <p:cNvSpPr>
              <a:spLocks noChangeShapeType="1"/>
            </p:cNvSpPr>
            <p:nvPr/>
          </p:nvSpPr>
          <p:spPr bwMode="auto">
            <a:xfrm flipV="1">
              <a:off x="1151" y="3552"/>
              <a:ext cx="0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05619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4026"/>
              <a:ext cx="71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20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318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5624" name="Line 24"/>
            <p:cNvSpPr>
              <a:spLocks noChangeShapeType="1"/>
            </p:cNvSpPr>
            <p:nvPr/>
          </p:nvSpPr>
          <p:spPr bwMode="auto">
            <a:xfrm>
              <a:off x="3456" y="3385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25" name="Line 25"/>
            <p:cNvSpPr>
              <a:spLocks noChangeShapeType="1"/>
            </p:cNvSpPr>
            <p:nvPr/>
          </p:nvSpPr>
          <p:spPr bwMode="auto">
            <a:xfrm>
              <a:off x="2880" y="3385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26" name="Line 26"/>
            <p:cNvSpPr>
              <a:spLocks noChangeShapeType="1"/>
            </p:cNvSpPr>
            <p:nvPr/>
          </p:nvSpPr>
          <p:spPr bwMode="auto">
            <a:xfrm>
              <a:off x="2304" y="3385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27" name="Line 27"/>
            <p:cNvSpPr>
              <a:spLocks noChangeShapeType="1"/>
            </p:cNvSpPr>
            <p:nvPr/>
          </p:nvSpPr>
          <p:spPr bwMode="auto">
            <a:xfrm>
              <a:off x="1728" y="3385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28" name="Line 28"/>
            <p:cNvSpPr>
              <a:spLocks noChangeShapeType="1"/>
            </p:cNvSpPr>
            <p:nvPr/>
          </p:nvSpPr>
          <p:spPr bwMode="auto">
            <a:xfrm>
              <a:off x="1152" y="3385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29" name="Line 29"/>
            <p:cNvSpPr>
              <a:spLocks noChangeShapeType="1"/>
            </p:cNvSpPr>
            <p:nvPr/>
          </p:nvSpPr>
          <p:spPr bwMode="auto">
            <a:xfrm>
              <a:off x="576" y="3385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630" name="Oval 30"/>
            <p:cNvSpPr>
              <a:spLocks noChangeAspect="1" noChangeArrowheads="1"/>
            </p:cNvSpPr>
            <p:nvPr/>
          </p:nvSpPr>
          <p:spPr bwMode="auto">
            <a:xfrm>
              <a:off x="1122" y="3422"/>
              <a:ext cx="58" cy="5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05631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3823"/>
              <a:ext cx="82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563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5636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5638" name="Group 38"/>
          <p:cNvGrpSpPr>
            <a:grpSpLocks/>
          </p:cNvGrpSpPr>
          <p:nvPr/>
        </p:nvGrpSpPr>
        <p:grpSpPr bwMode="auto">
          <a:xfrm>
            <a:off x="6019800" y="5029200"/>
            <a:ext cx="2667000" cy="1485900"/>
            <a:chOff x="3792" y="3168"/>
            <a:chExt cx="1680" cy="936"/>
          </a:xfrm>
        </p:grpSpPr>
        <p:pic>
          <p:nvPicPr>
            <p:cNvPr id="1305622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56"/>
              <a:ext cx="14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23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96"/>
              <a:ext cx="16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32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" y="3168"/>
              <a:ext cx="14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5633" name="Picture 3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925"/>
              <a:ext cx="10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05641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BF5-34D7-4BC6-93FC-EF946DF8C98D}" type="slidenum">
              <a:rPr lang="en-US"/>
              <a:pPr/>
              <a:t>68</a:t>
            </a:fld>
            <a:endParaRPr lang="en-US"/>
          </a:p>
        </p:txBody>
      </p:sp>
      <p:sp>
        <p:nvSpPr>
          <p:cNvPr id="1247234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98825"/>
            <a:ext cx="2005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0608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40" name="Line 8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4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43" name="Rectangle 11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72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45" name="Rectangle 13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724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545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47" name="Rectangle 15"/>
          <p:cNvSpPr>
            <a:spLocks noChangeArrowheads="1"/>
          </p:cNvSpPr>
          <p:nvPr/>
        </p:nvSpPr>
        <p:spPr bwMode="auto">
          <a:xfrm>
            <a:off x="3743325" y="6019800"/>
            <a:ext cx="1743075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48" name="Line 16"/>
          <p:cNvSpPr>
            <a:spLocks noChangeShapeType="1"/>
          </p:cNvSpPr>
          <p:nvPr/>
        </p:nvSpPr>
        <p:spPr bwMode="auto">
          <a:xfrm flipV="1">
            <a:off x="4570413" y="56388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4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6391275"/>
            <a:ext cx="11414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5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50498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2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7251" name="Line 19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54" name="Line 22"/>
          <p:cNvSpPr>
            <a:spLocks noChangeShapeType="1"/>
          </p:cNvSpPr>
          <p:nvPr/>
        </p:nvSpPr>
        <p:spPr bwMode="auto">
          <a:xfrm>
            <a:off x="5486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55" name="Line 23"/>
          <p:cNvSpPr>
            <a:spLocks noChangeShapeType="1"/>
          </p:cNvSpPr>
          <p:nvPr/>
        </p:nvSpPr>
        <p:spPr bwMode="auto">
          <a:xfrm>
            <a:off x="45720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56" name="Line 24"/>
          <p:cNvSpPr>
            <a:spLocks noChangeShapeType="1"/>
          </p:cNvSpPr>
          <p:nvPr/>
        </p:nvSpPr>
        <p:spPr bwMode="auto">
          <a:xfrm>
            <a:off x="36576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57" name="Line 25"/>
          <p:cNvSpPr>
            <a:spLocks noChangeShapeType="1"/>
          </p:cNvSpPr>
          <p:nvPr/>
        </p:nvSpPr>
        <p:spPr bwMode="auto">
          <a:xfrm>
            <a:off x="27432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58" name="Line 26"/>
          <p:cNvSpPr>
            <a:spLocks noChangeShapeType="1"/>
          </p:cNvSpPr>
          <p:nvPr/>
        </p:nvSpPr>
        <p:spPr bwMode="auto">
          <a:xfrm>
            <a:off x="18288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59" name="Line 27"/>
          <p:cNvSpPr>
            <a:spLocks noChangeShapeType="1"/>
          </p:cNvSpPr>
          <p:nvPr/>
        </p:nvSpPr>
        <p:spPr bwMode="auto">
          <a:xfrm>
            <a:off x="914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6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6069013"/>
            <a:ext cx="1314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62" name="Line 30"/>
          <p:cNvSpPr>
            <a:spLocks noChangeShapeType="1"/>
          </p:cNvSpPr>
          <p:nvPr/>
        </p:nvSpPr>
        <p:spPr bwMode="auto">
          <a:xfrm>
            <a:off x="685800" y="5486400"/>
            <a:ext cx="516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63" name="Oval 31"/>
          <p:cNvSpPr>
            <a:spLocks noChangeAspect="1" noChangeArrowheads="1"/>
          </p:cNvSpPr>
          <p:nvPr/>
        </p:nvSpPr>
        <p:spPr bwMode="auto">
          <a:xfrm>
            <a:off x="4524375" y="54324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7276" name="Group 44"/>
          <p:cNvGrpSpPr>
            <a:grpSpLocks/>
          </p:cNvGrpSpPr>
          <p:nvPr/>
        </p:nvGrpSpPr>
        <p:grpSpPr bwMode="auto">
          <a:xfrm>
            <a:off x="6019800" y="5029200"/>
            <a:ext cx="2667000" cy="1485900"/>
            <a:chOff x="3792" y="3168"/>
            <a:chExt cx="1680" cy="936"/>
          </a:xfrm>
        </p:grpSpPr>
        <p:pic>
          <p:nvPicPr>
            <p:cNvPr id="1247252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56"/>
              <a:ext cx="14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3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96"/>
              <a:ext cx="16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61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" y="3168"/>
              <a:ext cx="14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74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925"/>
              <a:ext cx="10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7266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67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5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B8FB-3F02-482E-98E6-6874DEEE5C41}" type="slidenum">
              <a:rPr lang="en-US"/>
              <a:pPr/>
              <a:t>69</a:t>
            </a:fld>
            <a:endParaRPr lang="en-US"/>
          </a:p>
        </p:txBody>
      </p:sp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990600" y="6019800"/>
            <a:ext cx="1743075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59" name="Line 3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98825"/>
            <a:ext cx="2005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0608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5" name="Line 9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82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70" name="Rectangle 14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827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545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72" name="Line 16"/>
          <p:cNvSpPr>
            <a:spLocks noChangeShapeType="1"/>
          </p:cNvSpPr>
          <p:nvPr/>
        </p:nvSpPr>
        <p:spPr bwMode="auto">
          <a:xfrm flipV="1">
            <a:off x="1827213" y="56388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7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391275"/>
            <a:ext cx="11414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7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6069013"/>
            <a:ext cx="1536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7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0498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76" name="Rectangle 20"/>
          <p:cNvSpPr>
            <a:spLocks noChangeArrowheads="1"/>
          </p:cNvSpPr>
          <p:nvPr/>
        </p:nvSpPr>
        <p:spPr bwMode="auto">
          <a:xfrm>
            <a:off x="3743325" y="6019800"/>
            <a:ext cx="1743075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77" name="Line 21"/>
          <p:cNvSpPr>
            <a:spLocks noChangeShapeType="1"/>
          </p:cNvSpPr>
          <p:nvPr/>
        </p:nvSpPr>
        <p:spPr bwMode="auto">
          <a:xfrm flipV="1">
            <a:off x="4570413" y="56388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7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6391275"/>
            <a:ext cx="11414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7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6069013"/>
            <a:ext cx="1441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50498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81" name="Line 25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8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325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3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4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85" name="Line 29"/>
          <p:cNvSpPr>
            <a:spLocks noChangeShapeType="1"/>
          </p:cNvSpPr>
          <p:nvPr/>
        </p:nvSpPr>
        <p:spPr bwMode="auto">
          <a:xfrm>
            <a:off x="5486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86" name="Line 30"/>
          <p:cNvSpPr>
            <a:spLocks noChangeShapeType="1"/>
          </p:cNvSpPr>
          <p:nvPr/>
        </p:nvSpPr>
        <p:spPr bwMode="auto">
          <a:xfrm>
            <a:off x="45720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87" name="Line 31"/>
          <p:cNvSpPr>
            <a:spLocks noChangeShapeType="1"/>
          </p:cNvSpPr>
          <p:nvPr/>
        </p:nvSpPr>
        <p:spPr bwMode="auto">
          <a:xfrm>
            <a:off x="36576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88" name="Line 32"/>
          <p:cNvSpPr>
            <a:spLocks noChangeShapeType="1"/>
          </p:cNvSpPr>
          <p:nvPr/>
        </p:nvSpPr>
        <p:spPr bwMode="auto">
          <a:xfrm>
            <a:off x="27432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89" name="Line 33"/>
          <p:cNvSpPr>
            <a:spLocks noChangeShapeType="1"/>
          </p:cNvSpPr>
          <p:nvPr/>
        </p:nvSpPr>
        <p:spPr bwMode="auto">
          <a:xfrm>
            <a:off x="18288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90" name="Line 34"/>
          <p:cNvSpPr>
            <a:spLocks noChangeShapeType="1"/>
          </p:cNvSpPr>
          <p:nvPr/>
        </p:nvSpPr>
        <p:spPr bwMode="auto">
          <a:xfrm>
            <a:off x="914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91" name="Line 35"/>
          <p:cNvSpPr>
            <a:spLocks noChangeShapeType="1"/>
          </p:cNvSpPr>
          <p:nvPr/>
        </p:nvSpPr>
        <p:spPr bwMode="auto">
          <a:xfrm>
            <a:off x="685800" y="5486400"/>
            <a:ext cx="516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92" name="Oval 36"/>
          <p:cNvSpPr>
            <a:spLocks noChangeAspect="1" noChangeArrowheads="1"/>
          </p:cNvSpPr>
          <p:nvPr/>
        </p:nvSpPr>
        <p:spPr bwMode="auto">
          <a:xfrm>
            <a:off x="4524375" y="54324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8301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8295" name="Oval 39"/>
          <p:cNvSpPr>
            <a:spLocks noChangeAspect="1" noChangeArrowheads="1"/>
          </p:cNvSpPr>
          <p:nvPr/>
        </p:nvSpPr>
        <p:spPr bwMode="auto">
          <a:xfrm>
            <a:off x="1781175" y="54324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96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97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8300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5670-BEB4-4B62-8333-3D1422093E2B}" type="slidenum">
              <a:rPr lang="en-US"/>
              <a:pPr/>
              <a:t>7</a:t>
            </a:fld>
            <a:endParaRPr lang="en-US"/>
          </a:p>
        </p:txBody>
      </p:sp>
      <p:pic>
        <p:nvPicPr>
          <p:cNvPr id="1269784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524000"/>
            <a:ext cx="667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8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8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481388"/>
            <a:ext cx="674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8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43100"/>
            <a:ext cx="4743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8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400300"/>
            <a:ext cx="355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89" name="Line 29"/>
          <p:cNvSpPr>
            <a:spLocks noChangeShapeType="1"/>
          </p:cNvSpPr>
          <p:nvPr/>
        </p:nvSpPr>
        <p:spPr bwMode="auto">
          <a:xfrm>
            <a:off x="0" y="3311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79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2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57500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762" name="Line 2"/>
          <p:cNvSpPr>
            <a:spLocks noChangeShapeType="1"/>
          </p:cNvSpPr>
          <p:nvPr/>
        </p:nvSpPr>
        <p:spPr bwMode="auto">
          <a:xfrm>
            <a:off x="0" y="3921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78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498975"/>
            <a:ext cx="68976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7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5181600"/>
            <a:ext cx="45545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7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5775325"/>
            <a:ext cx="60658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72" name="Line 12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79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117975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4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128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5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876925"/>
            <a:ext cx="9826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7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89675"/>
            <a:ext cx="7162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780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A0741-B69D-496B-8F92-8E60EF9CBA1A}" type="slidenum">
              <a:rPr lang="en-US"/>
              <a:pPr/>
              <a:t>70</a:t>
            </a:fld>
            <a:endParaRPr lang="en-US"/>
          </a:p>
        </p:txBody>
      </p:sp>
      <p:sp>
        <p:nvSpPr>
          <p:cNvPr id="124928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2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285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2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288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92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290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291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4" name="Line 14"/>
          <p:cNvSpPr>
            <a:spLocks noChangeShapeType="1"/>
          </p:cNvSpPr>
          <p:nvPr/>
        </p:nvSpPr>
        <p:spPr bwMode="auto">
          <a:xfrm>
            <a:off x="5486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5" name="Line 15"/>
          <p:cNvSpPr>
            <a:spLocks noChangeShapeType="1"/>
          </p:cNvSpPr>
          <p:nvPr/>
        </p:nvSpPr>
        <p:spPr bwMode="auto">
          <a:xfrm>
            <a:off x="45720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6" name="Line 16"/>
          <p:cNvSpPr>
            <a:spLocks noChangeShapeType="1"/>
          </p:cNvSpPr>
          <p:nvPr/>
        </p:nvSpPr>
        <p:spPr bwMode="auto">
          <a:xfrm>
            <a:off x="36576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7" name="Line 17"/>
          <p:cNvSpPr>
            <a:spLocks noChangeShapeType="1"/>
          </p:cNvSpPr>
          <p:nvPr/>
        </p:nvSpPr>
        <p:spPr bwMode="auto">
          <a:xfrm>
            <a:off x="27432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8" name="Line 18"/>
          <p:cNvSpPr>
            <a:spLocks noChangeShapeType="1"/>
          </p:cNvSpPr>
          <p:nvPr/>
        </p:nvSpPr>
        <p:spPr bwMode="auto">
          <a:xfrm>
            <a:off x="18288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9" name="Line 19"/>
          <p:cNvSpPr>
            <a:spLocks noChangeShapeType="1"/>
          </p:cNvSpPr>
          <p:nvPr/>
        </p:nvSpPr>
        <p:spPr bwMode="auto">
          <a:xfrm>
            <a:off x="914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4" name="Line 24"/>
          <p:cNvSpPr>
            <a:spLocks noChangeShapeType="1"/>
          </p:cNvSpPr>
          <p:nvPr/>
        </p:nvSpPr>
        <p:spPr bwMode="auto">
          <a:xfrm>
            <a:off x="685800" y="5486400"/>
            <a:ext cx="516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5" name="Oval 25"/>
          <p:cNvSpPr>
            <a:spLocks noChangeAspect="1" noChangeArrowheads="1"/>
          </p:cNvSpPr>
          <p:nvPr/>
        </p:nvSpPr>
        <p:spPr bwMode="auto">
          <a:xfrm>
            <a:off x="3886200" y="54324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6" name="Rectangle 26"/>
          <p:cNvSpPr>
            <a:spLocks noChangeArrowheads="1"/>
          </p:cNvSpPr>
          <p:nvPr/>
        </p:nvSpPr>
        <p:spPr bwMode="auto">
          <a:xfrm>
            <a:off x="3124200" y="6019800"/>
            <a:ext cx="1743075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7" name="Line 27"/>
          <p:cNvSpPr>
            <a:spLocks noChangeShapeType="1"/>
          </p:cNvSpPr>
          <p:nvPr/>
        </p:nvSpPr>
        <p:spPr bwMode="auto">
          <a:xfrm flipV="1">
            <a:off x="3930650" y="56388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30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6391275"/>
            <a:ext cx="11414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9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50498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6069013"/>
            <a:ext cx="1314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326" name="Group 46"/>
          <p:cNvGrpSpPr>
            <a:grpSpLocks/>
          </p:cNvGrpSpPr>
          <p:nvPr/>
        </p:nvGrpSpPr>
        <p:grpSpPr bwMode="auto">
          <a:xfrm>
            <a:off x="6019800" y="5029200"/>
            <a:ext cx="3062288" cy="1485900"/>
            <a:chOff x="3792" y="3168"/>
            <a:chExt cx="1929" cy="936"/>
          </a:xfrm>
        </p:grpSpPr>
        <p:pic>
          <p:nvPicPr>
            <p:cNvPr id="1249292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56"/>
              <a:ext cx="14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293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96"/>
              <a:ext cx="16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3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" y="3168"/>
              <a:ext cx="19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24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925"/>
              <a:ext cx="10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9313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4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1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98825"/>
            <a:ext cx="2005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9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0608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20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545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22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9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2F71-B762-424C-8476-CB25332BD58D}" type="slidenum">
              <a:rPr lang="en-US"/>
              <a:pPr/>
              <a:t>71</a:t>
            </a:fld>
            <a:endParaRPr lang="en-US"/>
          </a:p>
        </p:txBody>
      </p:sp>
      <p:sp>
        <p:nvSpPr>
          <p:cNvPr id="1306626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66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66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6629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663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663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6632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66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6634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6635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66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66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6638" name="Line 14"/>
          <p:cNvSpPr>
            <a:spLocks noChangeShapeType="1"/>
          </p:cNvSpPr>
          <p:nvPr/>
        </p:nvSpPr>
        <p:spPr bwMode="auto">
          <a:xfrm>
            <a:off x="5486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39" name="Line 15"/>
          <p:cNvSpPr>
            <a:spLocks noChangeShapeType="1"/>
          </p:cNvSpPr>
          <p:nvPr/>
        </p:nvSpPr>
        <p:spPr bwMode="auto">
          <a:xfrm>
            <a:off x="45720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40" name="Line 16"/>
          <p:cNvSpPr>
            <a:spLocks noChangeShapeType="1"/>
          </p:cNvSpPr>
          <p:nvPr/>
        </p:nvSpPr>
        <p:spPr bwMode="auto">
          <a:xfrm>
            <a:off x="36576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41" name="Line 17"/>
          <p:cNvSpPr>
            <a:spLocks noChangeShapeType="1"/>
          </p:cNvSpPr>
          <p:nvPr/>
        </p:nvSpPr>
        <p:spPr bwMode="auto">
          <a:xfrm>
            <a:off x="27432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42" name="Line 18"/>
          <p:cNvSpPr>
            <a:spLocks noChangeShapeType="1"/>
          </p:cNvSpPr>
          <p:nvPr/>
        </p:nvSpPr>
        <p:spPr bwMode="auto">
          <a:xfrm>
            <a:off x="18288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43" name="Line 19"/>
          <p:cNvSpPr>
            <a:spLocks noChangeShapeType="1"/>
          </p:cNvSpPr>
          <p:nvPr/>
        </p:nvSpPr>
        <p:spPr bwMode="auto">
          <a:xfrm>
            <a:off x="914400" y="5373688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44" name="Line 20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664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302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6646" name="Line 22"/>
          <p:cNvSpPr>
            <a:spLocks noChangeShapeType="1"/>
          </p:cNvSpPr>
          <p:nvPr/>
        </p:nvSpPr>
        <p:spPr bwMode="auto">
          <a:xfrm>
            <a:off x="685800" y="5486400"/>
            <a:ext cx="516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647" name="Oval 23"/>
          <p:cNvSpPr>
            <a:spLocks noChangeAspect="1" noChangeArrowheads="1"/>
          </p:cNvSpPr>
          <p:nvPr/>
        </p:nvSpPr>
        <p:spPr bwMode="auto">
          <a:xfrm>
            <a:off x="3886200" y="5432425"/>
            <a:ext cx="92075" cy="92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6648" name="Rectangle 24"/>
          <p:cNvSpPr>
            <a:spLocks noChangeArrowheads="1"/>
          </p:cNvSpPr>
          <p:nvPr/>
        </p:nvSpPr>
        <p:spPr bwMode="auto">
          <a:xfrm>
            <a:off x="3124200" y="6019800"/>
            <a:ext cx="1743075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6649" name="Line 25"/>
          <p:cNvSpPr>
            <a:spLocks noChangeShapeType="1"/>
          </p:cNvSpPr>
          <p:nvPr/>
        </p:nvSpPr>
        <p:spPr bwMode="auto">
          <a:xfrm flipV="1">
            <a:off x="3930650" y="563880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665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6391275"/>
            <a:ext cx="11414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665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50498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665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6069013"/>
            <a:ext cx="13144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6662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665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665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6657" name="Group 33"/>
          <p:cNvGrpSpPr>
            <a:grpSpLocks/>
          </p:cNvGrpSpPr>
          <p:nvPr/>
        </p:nvGrpSpPr>
        <p:grpSpPr bwMode="auto">
          <a:xfrm>
            <a:off x="381000" y="4346575"/>
            <a:ext cx="8229600" cy="377825"/>
            <a:chOff x="240" y="2738"/>
            <a:chExt cx="5184" cy="238"/>
          </a:xfrm>
        </p:grpSpPr>
        <p:pic>
          <p:nvPicPr>
            <p:cNvPr id="1306658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50"/>
              <a:ext cx="30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6659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" y="2738"/>
              <a:ext cx="113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0666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4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74B-BFA5-4B59-8EC9-540589A66A31}" type="slidenum">
              <a:rPr lang="en-US"/>
              <a:pPr/>
              <a:t>72</a:t>
            </a:fld>
            <a:endParaRPr lang="en-US"/>
          </a:p>
        </p:txBody>
      </p:sp>
      <p:sp>
        <p:nvSpPr>
          <p:cNvPr id="1250306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09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12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03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14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15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319" name="Line 15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5625"/>
            <a:ext cx="4822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797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36353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0339" name="Group 35"/>
          <p:cNvGrpSpPr>
            <a:grpSpLocks/>
          </p:cNvGrpSpPr>
          <p:nvPr/>
        </p:nvGrpSpPr>
        <p:grpSpPr bwMode="auto">
          <a:xfrm>
            <a:off x="1524000" y="4876800"/>
            <a:ext cx="4371975" cy="639763"/>
            <a:chOff x="960" y="3072"/>
            <a:chExt cx="2754" cy="403"/>
          </a:xfrm>
        </p:grpSpPr>
        <p:pic>
          <p:nvPicPr>
            <p:cNvPr id="1250332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072"/>
              <a:ext cx="275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0338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294"/>
              <a:ext cx="272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50343" name="Group 39"/>
          <p:cNvGrpSpPr>
            <a:grpSpLocks/>
          </p:cNvGrpSpPr>
          <p:nvPr/>
        </p:nvGrpSpPr>
        <p:grpSpPr bwMode="auto">
          <a:xfrm>
            <a:off x="6019800" y="5029200"/>
            <a:ext cx="2667000" cy="1485900"/>
            <a:chOff x="3792" y="3168"/>
            <a:chExt cx="1680" cy="936"/>
          </a:xfrm>
        </p:grpSpPr>
        <p:pic>
          <p:nvPicPr>
            <p:cNvPr id="1250316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56"/>
              <a:ext cx="14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17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96"/>
              <a:ext cx="16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18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" y="3168"/>
              <a:ext cx="142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41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925"/>
              <a:ext cx="10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032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3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033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2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45529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D455-108A-4FCD-8371-5C781B7B14C4}" type="slidenum">
              <a:rPr lang="en-US"/>
              <a:pPr/>
              <a:t>73</a:t>
            </a:fld>
            <a:endParaRPr lang="en-US"/>
          </a:p>
        </p:txBody>
      </p:sp>
      <p:sp>
        <p:nvSpPr>
          <p:cNvPr id="1251330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33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36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13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38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4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4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42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44" name="Line 1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4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5625"/>
            <a:ext cx="4822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4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797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59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4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5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56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57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1361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6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4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1363" name="Group 35"/>
          <p:cNvGrpSpPr>
            <a:grpSpLocks/>
          </p:cNvGrpSpPr>
          <p:nvPr/>
        </p:nvGrpSpPr>
        <p:grpSpPr bwMode="auto">
          <a:xfrm>
            <a:off x="381000" y="3276600"/>
            <a:ext cx="3946525" cy="819150"/>
            <a:chOff x="240" y="2064"/>
            <a:chExt cx="2486" cy="516"/>
          </a:xfrm>
        </p:grpSpPr>
        <p:pic>
          <p:nvPicPr>
            <p:cNvPr id="1251350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54"/>
              <a:ext cx="1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1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64"/>
              <a:ext cx="24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1364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4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FAE2-C88C-4A0F-8383-C65560DF4056}" type="slidenum">
              <a:rPr lang="en-US"/>
              <a:pPr/>
              <a:t>74</a:t>
            </a:fld>
            <a:endParaRPr lang="en-US"/>
          </a:p>
        </p:txBody>
      </p:sp>
      <p:pic>
        <p:nvPicPr>
          <p:cNvPr id="1252383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2354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57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60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23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62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63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6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6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66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6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68" name="Line 1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7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6975"/>
            <a:ext cx="2041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7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273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7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8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81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2385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6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FDDF-8345-424F-B241-2267D274A03A}" type="slidenum">
              <a:rPr lang="en-US"/>
              <a:pPr/>
              <a:t>75</a:t>
            </a:fld>
            <a:endParaRPr lang="en-US"/>
          </a:p>
        </p:txBody>
      </p:sp>
      <p:pic>
        <p:nvPicPr>
          <p:cNvPr id="125340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3378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4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3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86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387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8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90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9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392" name="Line 16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9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9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9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9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19475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39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877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0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0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09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410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411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413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273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412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292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D5A9-50BD-4005-8F1F-57EA43CA87F1}" type="slidenum">
              <a:rPr lang="en-US"/>
              <a:pPr/>
              <a:t>76</a:t>
            </a:fld>
            <a:endParaRPr lang="en-US"/>
          </a:p>
        </p:txBody>
      </p:sp>
      <p:pic>
        <p:nvPicPr>
          <p:cNvPr id="1254431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440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05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08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44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10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11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1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1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14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1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1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2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2175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2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2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39560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2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2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443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34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35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36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292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37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273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4441" name="Group 41"/>
          <p:cNvGrpSpPr>
            <a:grpSpLocks/>
          </p:cNvGrpSpPr>
          <p:nvPr/>
        </p:nvGrpSpPr>
        <p:grpSpPr bwMode="auto">
          <a:xfrm>
            <a:off x="7889875" y="4346575"/>
            <a:ext cx="1214438" cy="377825"/>
            <a:chOff x="4970" y="2738"/>
            <a:chExt cx="765" cy="238"/>
          </a:xfrm>
        </p:grpSpPr>
        <p:pic>
          <p:nvPicPr>
            <p:cNvPr id="1254439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" y="281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40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2738"/>
              <a:ext cx="5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4442" name="Group 42"/>
          <p:cNvGrpSpPr>
            <a:grpSpLocks/>
          </p:cNvGrpSpPr>
          <p:nvPr/>
        </p:nvGrpSpPr>
        <p:grpSpPr bwMode="auto">
          <a:xfrm>
            <a:off x="152400" y="1828800"/>
            <a:ext cx="1171575" cy="539750"/>
            <a:chOff x="96" y="1152"/>
            <a:chExt cx="738" cy="340"/>
          </a:xfrm>
        </p:grpSpPr>
        <p:pic>
          <p:nvPicPr>
            <p:cNvPr id="1254443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5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44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8053">
              <a:off x="620" y="14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887-997C-45BC-814A-00DD02AF1CB6}" type="slidenum">
              <a:rPr lang="en-US"/>
              <a:pPr/>
              <a:t>77</a:t>
            </a:fld>
            <a:endParaRPr lang="en-US"/>
          </a:p>
        </p:txBody>
      </p:sp>
      <p:pic>
        <p:nvPicPr>
          <p:cNvPr id="1255463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5426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29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2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543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4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35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3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3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38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54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2175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546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1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5465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5466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5467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5454" name="Group 30"/>
          <p:cNvGrpSpPr>
            <a:grpSpLocks/>
          </p:cNvGrpSpPr>
          <p:nvPr/>
        </p:nvGrpSpPr>
        <p:grpSpPr bwMode="auto">
          <a:xfrm>
            <a:off x="152400" y="1828800"/>
            <a:ext cx="1171575" cy="539750"/>
            <a:chOff x="96" y="1152"/>
            <a:chExt cx="738" cy="340"/>
          </a:xfrm>
        </p:grpSpPr>
        <p:pic>
          <p:nvPicPr>
            <p:cNvPr id="1255455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5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56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8053">
              <a:off x="620" y="14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5469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70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39560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5471" name="Group 47"/>
          <p:cNvGrpSpPr>
            <a:grpSpLocks/>
          </p:cNvGrpSpPr>
          <p:nvPr/>
        </p:nvGrpSpPr>
        <p:grpSpPr bwMode="auto">
          <a:xfrm>
            <a:off x="7889875" y="4346575"/>
            <a:ext cx="1214438" cy="377825"/>
            <a:chOff x="4970" y="2738"/>
            <a:chExt cx="765" cy="238"/>
          </a:xfrm>
        </p:grpSpPr>
        <p:pic>
          <p:nvPicPr>
            <p:cNvPr id="1255472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" y="281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73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2738"/>
              <a:ext cx="5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5479" name="Group 55"/>
          <p:cNvGrpSpPr>
            <a:grpSpLocks/>
          </p:cNvGrpSpPr>
          <p:nvPr/>
        </p:nvGrpSpPr>
        <p:grpSpPr bwMode="auto">
          <a:xfrm>
            <a:off x="76200" y="3276600"/>
            <a:ext cx="4648200" cy="774700"/>
            <a:chOff x="48" y="2064"/>
            <a:chExt cx="2928" cy="488"/>
          </a:xfrm>
        </p:grpSpPr>
        <p:pic>
          <p:nvPicPr>
            <p:cNvPr id="1255474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64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75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62"/>
              <a:ext cx="21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5477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22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B82F-A048-41A0-B535-9149CD836211}" type="slidenum">
              <a:rPr lang="en-US"/>
              <a:pPr/>
              <a:t>78</a:t>
            </a:fld>
            <a:endParaRPr lang="en-US"/>
          </a:p>
        </p:txBody>
      </p:sp>
      <p:pic>
        <p:nvPicPr>
          <p:cNvPr id="1256492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2175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9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9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95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39560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6496" name="Group 48"/>
          <p:cNvGrpSpPr>
            <a:grpSpLocks/>
          </p:cNvGrpSpPr>
          <p:nvPr/>
        </p:nvGrpSpPr>
        <p:grpSpPr bwMode="auto">
          <a:xfrm>
            <a:off x="7889875" y="4346575"/>
            <a:ext cx="1214438" cy="377825"/>
            <a:chOff x="4970" y="2738"/>
            <a:chExt cx="765" cy="238"/>
          </a:xfrm>
        </p:grpSpPr>
        <p:pic>
          <p:nvPicPr>
            <p:cNvPr id="1256497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" y="281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498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2738"/>
              <a:ext cx="5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6499" name="Group 51"/>
          <p:cNvGrpSpPr>
            <a:grpSpLocks/>
          </p:cNvGrpSpPr>
          <p:nvPr/>
        </p:nvGrpSpPr>
        <p:grpSpPr bwMode="auto">
          <a:xfrm>
            <a:off x="76200" y="3276600"/>
            <a:ext cx="4648200" cy="774700"/>
            <a:chOff x="48" y="2064"/>
            <a:chExt cx="2928" cy="488"/>
          </a:xfrm>
        </p:grpSpPr>
        <p:pic>
          <p:nvPicPr>
            <p:cNvPr id="1256500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64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501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62"/>
              <a:ext cx="21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502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22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6483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6450" name="Line 2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451" name="Line 3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645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5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6454" name="Line 6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645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5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645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6490" name="Group 42"/>
          <p:cNvGrpSpPr>
            <a:grpSpLocks/>
          </p:cNvGrpSpPr>
          <p:nvPr/>
        </p:nvGrpSpPr>
        <p:grpSpPr bwMode="auto">
          <a:xfrm>
            <a:off x="180975" y="304800"/>
            <a:ext cx="8472488" cy="2743200"/>
            <a:chOff x="114" y="192"/>
            <a:chExt cx="5337" cy="1728"/>
          </a:xfrm>
        </p:grpSpPr>
        <p:pic>
          <p:nvPicPr>
            <p:cNvPr id="1256486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782"/>
              <a:ext cx="524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6469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1432"/>
              <a:ext cx="3979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487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494"/>
              <a:ext cx="40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6472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27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6473" name="Rectangle 25"/>
            <p:cNvSpPr>
              <a:spLocks noChangeArrowheads="1"/>
            </p:cNvSpPr>
            <p:nvPr/>
          </p:nvSpPr>
          <p:spPr bwMode="auto">
            <a:xfrm>
              <a:off x="144" y="1056"/>
              <a:ext cx="576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56484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92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648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6481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6488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6489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6491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6503" name="Group 55"/>
          <p:cNvGrpSpPr>
            <a:grpSpLocks/>
          </p:cNvGrpSpPr>
          <p:nvPr/>
        </p:nvGrpSpPr>
        <p:grpSpPr bwMode="auto">
          <a:xfrm>
            <a:off x="1828800" y="3927475"/>
            <a:ext cx="1830388" cy="793750"/>
            <a:chOff x="1152" y="2474"/>
            <a:chExt cx="1153" cy="500"/>
          </a:xfrm>
        </p:grpSpPr>
        <p:pic>
          <p:nvPicPr>
            <p:cNvPr id="1256504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15" y="253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6505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736"/>
              <a:ext cx="1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2165-F303-4EC3-9A6D-944C1E91D90D}" type="slidenum">
              <a:rPr lang="en-US"/>
              <a:pPr/>
              <a:t>79</a:t>
            </a:fld>
            <a:endParaRPr lang="en-US"/>
          </a:p>
        </p:txBody>
      </p:sp>
      <p:pic>
        <p:nvPicPr>
          <p:cNvPr id="1258539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2175"/>
            <a:ext cx="3611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8540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8541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346575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8542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39560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8543" name="Group 47"/>
          <p:cNvGrpSpPr>
            <a:grpSpLocks/>
          </p:cNvGrpSpPr>
          <p:nvPr/>
        </p:nvGrpSpPr>
        <p:grpSpPr bwMode="auto">
          <a:xfrm>
            <a:off x="7889875" y="4346575"/>
            <a:ext cx="1214438" cy="377825"/>
            <a:chOff x="4970" y="2738"/>
            <a:chExt cx="765" cy="238"/>
          </a:xfrm>
        </p:grpSpPr>
        <p:pic>
          <p:nvPicPr>
            <p:cNvPr id="1258544" name="Picture 4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" y="281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8545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2738"/>
              <a:ext cx="5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8546" name="Group 50"/>
          <p:cNvGrpSpPr>
            <a:grpSpLocks/>
          </p:cNvGrpSpPr>
          <p:nvPr/>
        </p:nvGrpSpPr>
        <p:grpSpPr bwMode="auto">
          <a:xfrm>
            <a:off x="76200" y="3276600"/>
            <a:ext cx="4648200" cy="774700"/>
            <a:chOff x="48" y="2064"/>
            <a:chExt cx="2928" cy="488"/>
          </a:xfrm>
        </p:grpSpPr>
        <p:pic>
          <p:nvPicPr>
            <p:cNvPr id="1258547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64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8548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62"/>
              <a:ext cx="21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8549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22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853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8498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850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8501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8551" name="Group 55"/>
          <p:cNvGrpSpPr>
            <a:grpSpLocks/>
          </p:cNvGrpSpPr>
          <p:nvPr/>
        </p:nvGrpSpPr>
        <p:grpSpPr bwMode="auto">
          <a:xfrm>
            <a:off x="1295400" y="152400"/>
            <a:ext cx="4754563" cy="1458913"/>
            <a:chOff x="816" y="96"/>
            <a:chExt cx="2995" cy="919"/>
          </a:xfrm>
        </p:grpSpPr>
        <p:pic>
          <p:nvPicPr>
            <p:cNvPr id="1258503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384"/>
              <a:ext cx="2819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8504" name="Rectangle 8"/>
            <p:cNvSpPr>
              <a:spLocks noChangeArrowheads="1"/>
            </p:cNvSpPr>
            <p:nvPr/>
          </p:nvSpPr>
          <p:spPr bwMode="auto">
            <a:xfrm>
              <a:off x="828" y="336"/>
              <a:ext cx="2983" cy="6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5850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"/>
              <a:ext cx="29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8552" name="Group 56"/>
          <p:cNvGrpSpPr>
            <a:grpSpLocks/>
          </p:cNvGrpSpPr>
          <p:nvPr/>
        </p:nvGrpSpPr>
        <p:grpSpPr bwMode="auto">
          <a:xfrm>
            <a:off x="6615113" y="838200"/>
            <a:ext cx="2147887" cy="511175"/>
            <a:chOff x="4167" y="528"/>
            <a:chExt cx="1353" cy="322"/>
          </a:xfrm>
        </p:grpSpPr>
        <p:pic>
          <p:nvPicPr>
            <p:cNvPr id="1258502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590"/>
              <a:ext cx="1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8506" name="Rectangle 10"/>
            <p:cNvSpPr>
              <a:spLocks noChangeArrowheads="1"/>
            </p:cNvSpPr>
            <p:nvPr/>
          </p:nvSpPr>
          <p:spPr bwMode="auto">
            <a:xfrm>
              <a:off x="4167" y="528"/>
              <a:ext cx="1353" cy="32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8507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850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85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8510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851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851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85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8550" name="Group 54"/>
          <p:cNvGrpSpPr>
            <a:grpSpLocks/>
          </p:cNvGrpSpPr>
          <p:nvPr/>
        </p:nvGrpSpPr>
        <p:grpSpPr bwMode="auto">
          <a:xfrm>
            <a:off x="1828800" y="3927475"/>
            <a:ext cx="1830388" cy="793750"/>
            <a:chOff x="1152" y="2474"/>
            <a:chExt cx="1153" cy="500"/>
          </a:xfrm>
        </p:grpSpPr>
        <p:pic>
          <p:nvPicPr>
            <p:cNvPr id="1258522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15" y="253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8523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736"/>
              <a:ext cx="1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8553" name="Group 57"/>
          <p:cNvGrpSpPr>
            <a:grpSpLocks/>
          </p:cNvGrpSpPr>
          <p:nvPr/>
        </p:nvGrpSpPr>
        <p:grpSpPr bwMode="auto">
          <a:xfrm>
            <a:off x="152400" y="1828800"/>
            <a:ext cx="4411663" cy="1192213"/>
            <a:chOff x="96" y="1152"/>
            <a:chExt cx="2779" cy="751"/>
          </a:xfrm>
        </p:grpSpPr>
        <p:pic>
          <p:nvPicPr>
            <p:cNvPr id="1258499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48"/>
              <a:ext cx="2107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8527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5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8528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8053">
              <a:off x="620" y="14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8532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33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853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3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3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E4D3-7979-4EC9-A0EF-C73755A3F357}" type="slidenum">
              <a:rPr lang="en-US"/>
              <a:pPr/>
              <a:t>8</a:t>
            </a:fld>
            <a:endParaRPr lang="en-US"/>
          </a:p>
        </p:txBody>
      </p:sp>
      <p:pic>
        <p:nvPicPr>
          <p:cNvPr id="1270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8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9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57500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792" name="Line 8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080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32063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498975"/>
            <a:ext cx="68976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79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6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07274 -0.446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70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0018 -0.131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7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0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0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9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E22E-EB02-4AA0-BC96-F8DA7DE9C2B4}" type="slidenum">
              <a:rPr lang="en-US"/>
              <a:pPr/>
              <a:t>80</a:t>
            </a:fld>
            <a:endParaRPr lang="en-US"/>
          </a:p>
        </p:txBody>
      </p:sp>
      <p:pic>
        <p:nvPicPr>
          <p:cNvPr id="1259550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2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3844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25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28" name="Rectangle 8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30" name="Rectangle 10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31" name="Line 1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3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3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34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3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3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3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4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4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53">
            <a:off x="984250" y="2236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4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48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5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52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5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55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1719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6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41775"/>
            <a:ext cx="1830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7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041775"/>
            <a:ext cx="850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3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1830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0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346575"/>
            <a:ext cx="850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9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4465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64" name="Rectangle 44"/>
          <p:cNvSpPr>
            <a:spLocks noChangeArrowheads="1"/>
          </p:cNvSpPr>
          <p:nvPr/>
        </p:nvSpPr>
        <p:spPr bwMode="auto">
          <a:xfrm>
            <a:off x="76200" y="3962400"/>
            <a:ext cx="3733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65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08375"/>
            <a:ext cx="2266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46821E-7 L -0.88333 -0.0444 " pathEditMode="relative" ptsTypes="AA">
                                      <p:cBhvr>
                                        <p:cTn id="6" dur="500" fill="hold"/>
                                        <p:tgtEl>
                                          <p:spTgt spid="1259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9306E-6 L -0.73142 -0.038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59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0" y="-19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0.00833 -0.0333 " pathEditMode="relative" ptsTypes="AA">
                                      <p:cBhvr>
                                        <p:cTn id="10" dur="500" fill="hold"/>
                                        <p:tgtEl>
                                          <p:spTgt spid="1259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9F5-6B83-4817-8FAD-E846A91DF624}" type="slidenum">
              <a:rPr lang="en-US"/>
              <a:pPr/>
              <a:t>81</a:t>
            </a:fld>
            <a:endParaRPr lang="en-US"/>
          </a:p>
        </p:txBody>
      </p:sp>
      <p:pic>
        <p:nvPicPr>
          <p:cNvPr id="126160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570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15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572" name="Line 4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15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575" name="Rectangle 7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157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577" name="Rectangle 9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578" name="Line 10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157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8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581" name="Line 13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158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8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8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8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8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53">
            <a:off x="984250" y="2236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1613" name="Group 45"/>
          <p:cNvGrpSpPr>
            <a:grpSpLocks/>
          </p:cNvGrpSpPr>
          <p:nvPr/>
        </p:nvGrpSpPr>
        <p:grpSpPr bwMode="auto">
          <a:xfrm>
            <a:off x="5562600" y="2133600"/>
            <a:ext cx="3305175" cy="682625"/>
            <a:chOff x="3504" y="1344"/>
            <a:chExt cx="2082" cy="430"/>
          </a:xfrm>
        </p:grpSpPr>
        <p:pic>
          <p:nvPicPr>
            <p:cNvPr id="1261588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1584"/>
              <a:ext cx="142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1589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44"/>
              <a:ext cx="208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15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1719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9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41775"/>
            <a:ext cx="1830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9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041775"/>
            <a:ext cx="850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593" name="Rectangle 25"/>
          <p:cNvSpPr>
            <a:spLocks noChangeArrowheads="1"/>
          </p:cNvSpPr>
          <p:nvPr/>
        </p:nvSpPr>
        <p:spPr bwMode="auto">
          <a:xfrm>
            <a:off x="76200" y="3962400"/>
            <a:ext cx="3733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159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08375"/>
            <a:ext cx="2266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595" name="Line 27"/>
          <p:cNvSpPr>
            <a:spLocks noChangeShapeType="1"/>
          </p:cNvSpPr>
          <p:nvPr/>
        </p:nvSpPr>
        <p:spPr bwMode="auto">
          <a:xfrm>
            <a:off x="3886200" y="31242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1612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276600"/>
            <a:ext cx="33512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159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611563"/>
            <a:ext cx="43402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9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949700"/>
            <a:ext cx="43576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1599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330700"/>
            <a:ext cx="4092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1604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605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1609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1610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1611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1607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16033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9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FA-B19D-43B1-BC3F-76D45B0D88C4}" type="slidenum">
              <a:rPr lang="en-US"/>
              <a:pPr/>
              <a:t>82</a:t>
            </a:fld>
            <a:endParaRPr lang="en-US"/>
          </a:p>
        </p:txBody>
      </p:sp>
      <p:pic>
        <p:nvPicPr>
          <p:cNvPr id="1310750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371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51" name="Line 31"/>
          <p:cNvSpPr>
            <a:spLocks noChangeShapeType="1"/>
          </p:cNvSpPr>
          <p:nvPr/>
        </p:nvSpPr>
        <p:spPr bwMode="auto">
          <a:xfrm>
            <a:off x="5943600" y="4800600"/>
            <a:ext cx="0" cy="2057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0752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344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3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67400"/>
            <a:ext cx="2667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4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029200"/>
            <a:ext cx="2268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2788"/>
            <a:ext cx="2676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15075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0747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5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5"/>
            <a:ext cx="43259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5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0938"/>
            <a:ext cx="1682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2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0723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24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25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26" name="Rectangle 6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27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28" name="Rectangle 8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29" name="Line 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0730" name="Picture 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31" name="Picture 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53">
            <a:off x="984250" y="2236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32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514600"/>
            <a:ext cx="2266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33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05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34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581400"/>
            <a:ext cx="1304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35" name="Picture 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3190875"/>
            <a:ext cx="13033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36" name="Picture 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6959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4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48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49" name="Line 29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74CB-DE5D-4C75-BE61-C3CDD7B4B934}" type="slidenum">
              <a:rPr lang="en-US"/>
              <a:pPr/>
              <a:t>83</a:t>
            </a:fld>
            <a:endParaRPr lang="en-US"/>
          </a:p>
        </p:txBody>
      </p:sp>
      <p:sp>
        <p:nvSpPr>
          <p:cNvPr id="1311746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17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50" name="Rectangle 6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175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52" name="Rectangle 8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753" name="Line 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175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5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53">
            <a:off x="984250" y="2236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5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514600"/>
            <a:ext cx="2266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5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05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5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581400"/>
            <a:ext cx="1304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5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3190875"/>
            <a:ext cx="13033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6959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4975"/>
            <a:ext cx="12287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133975"/>
            <a:ext cx="158591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270625"/>
            <a:ext cx="7261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64" name="Line 20"/>
          <p:cNvSpPr>
            <a:spLocks noChangeShapeType="1"/>
          </p:cNvSpPr>
          <p:nvPr/>
        </p:nvSpPr>
        <p:spPr bwMode="auto">
          <a:xfrm>
            <a:off x="4203700" y="4791075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765" name="Line 21"/>
          <p:cNvSpPr>
            <a:spLocks noChangeShapeType="1"/>
          </p:cNvSpPr>
          <p:nvPr/>
        </p:nvSpPr>
        <p:spPr bwMode="auto">
          <a:xfrm>
            <a:off x="4191000" y="5934075"/>
            <a:ext cx="4953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176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943475"/>
            <a:ext cx="429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5400675"/>
            <a:ext cx="53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5527675"/>
            <a:ext cx="246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769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00688"/>
            <a:ext cx="1739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770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771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772" name="Line 28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773" name="Line 29"/>
          <p:cNvSpPr>
            <a:spLocks noChangeShapeType="1"/>
          </p:cNvSpPr>
          <p:nvPr/>
        </p:nvSpPr>
        <p:spPr bwMode="auto">
          <a:xfrm>
            <a:off x="1900238" y="1443038"/>
            <a:ext cx="4341812" cy="35829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774" name="Line 30"/>
          <p:cNvSpPr>
            <a:spLocks noChangeShapeType="1"/>
          </p:cNvSpPr>
          <p:nvPr/>
        </p:nvSpPr>
        <p:spPr bwMode="auto">
          <a:xfrm>
            <a:off x="4421188" y="1446213"/>
            <a:ext cx="3122612" cy="35067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775" name="Line 31"/>
          <p:cNvSpPr>
            <a:spLocks noChangeShapeType="1"/>
          </p:cNvSpPr>
          <p:nvPr/>
        </p:nvSpPr>
        <p:spPr bwMode="auto">
          <a:xfrm flipV="1">
            <a:off x="2438400" y="5667375"/>
            <a:ext cx="4479925" cy="7318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776" name="Line 32"/>
          <p:cNvSpPr>
            <a:spLocks noChangeShapeType="1"/>
          </p:cNvSpPr>
          <p:nvPr/>
        </p:nvSpPr>
        <p:spPr bwMode="auto">
          <a:xfrm flipV="1">
            <a:off x="2133600" y="5638800"/>
            <a:ext cx="6096000" cy="7318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1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1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1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1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64" grpId="0" animBg="1"/>
      <p:bldP spid="1311765" grpId="0" animBg="1"/>
      <p:bldP spid="1311773" grpId="0" animBg="1"/>
      <p:bldP spid="1311773" grpId="1" animBg="1"/>
      <p:bldP spid="1311774" grpId="0" animBg="1"/>
      <p:bldP spid="1311774" grpId="1" animBg="1"/>
      <p:bldP spid="1311775" grpId="0" animBg="1"/>
      <p:bldP spid="131177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3223-F66E-45FF-B5DE-E645B04DC367}" type="slidenum">
              <a:rPr lang="en-US"/>
              <a:pPr/>
              <a:t>84</a:t>
            </a:fld>
            <a:endParaRPr lang="en-US"/>
          </a:p>
        </p:txBody>
      </p:sp>
      <p:pic>
        <p:nvPicPr>
          <p:cNvPr id="126364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4975"/>
            <a:ext cx="12287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4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133975"/>
            <a:ext cx="158591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4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270625"/>
            <a:ext cx="7261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3650" name="Line 34"/>
          <p:cNvSpPr>
            <a:spLocks noChangeShapeType="1"/>
          </p:cNvSpPr>
          <p:nvPr/>
        </p:nvSpPr>
        <p:spPr bwMode="auto">
          <a:xfrm>
            <a:off x="4203700" y="4791075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651" name="Line 35"/>
          <p:cNvSpPr>
            <a:spLocks noChangeShapeType="1"/>
          </p:cNvSpPr>
          <p:nvPr/>
        </p:nvSpPr>
        <p:spPr bwMode="auto">
          <a:xfrm>
            <a:off x="4191000" y="5934075"/>
            <a:ext cx="4953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3652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943475"/>
            <a:ext cx="429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53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5400675"/>
            <a:ext cx="53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54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5527675"/>
            <a:ext cx="246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55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00688"/>
            <a:ext cx="1739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3656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657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618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3619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20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21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3622" name="Rectangle 6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3623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3624" name="Rectangle 8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625" name="Line 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3626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27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53">
            <a:off x="984250" y="2236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28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514600"/>
            <a:ext cx="2266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29" name="Picture 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05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3665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9963"/>
            <a:ext cx="3819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3666" name="Line 50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3658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4597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3663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7163"/>
            <a:ext cx="620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3664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5313"/>
            <a:ext cx="7753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2F6-EB0B-4101-B9A8-AB11AFF62CAD}" type="slidenum">
              <a:rPr lang="en-US"/>
              <a:pPr/>
              <a:t>85</a:t>
            </a:fld>
            <a:endParaRPr lang="en-US"/>
          </a:p>
        </p:txBody>
      </p:sp>
      <p:pic>
        <p:nvPicPr>
          <p:cNvPr id="126467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4597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4672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9963"/>
            <a:ext cx="3819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4642" name="Line 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46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4486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46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36625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464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44751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4646" name="Rectangle 6"/>
          <p:cNvSpPr>
            <a:spLocks noChangeArrowheads="1"/>
          </p:cNvSpPr>
          <p:nvPr/>
        </p:nvSpPr>
        <p:spPr bwMode="auto">
          <a:xfrm>
            <a:off x="1314450" y="533400"/>
            <a:ext cx="4735513" cy="10779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46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4648" name="Rectangle 8"/>
          <p:cNvSpPr>
            <a:spLocks noChangeArrowheads="1"/>
          </p:cNvSpPr>
          <p:nvPr/>
        </p:nvSpPr>
        <p:spPr bwMode="auto">
          <a:xfrm>
            <a:off x="6615113" y="838200"/>
            <a:ext cx="2147887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46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46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53">
            <a:off x="984250" y="2236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46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514600"/>
            <a:ext cx="2266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46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05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467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61198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467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314950"/>
            <a:ext cx="5345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465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1663"/>
            <a:ext cx="474027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4681" name="Group 41"/>
          <p:cNvGrpSpPr>
            <a:grpSpLocks/>
          </p:cNvGrpSpPr>
          <p:nvPr/>
        </p:nvGrpSpPr>
        <p:grpSpPr bwMode="auto">
          <a:xfrm>
            <a:off x="6400800" y="5562600"/>
            <a:ext cx="2379663" cy="1120775"/>
            <a:chOff x="4032" y="3504"/>
            <a:chExt cx="1499" cy="706"/>
          </a:xfrm>
        </p:grpSpPr>
        <p:pic>
          <p:nvPicPr>
            <p:cNvPr id="126466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008"/>
              <a:ext cx="111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466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" y="3504"/>
              <a:ext cx="66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4663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744"/>
              <a:ext cx="149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64664" name="Line 24"/>
          <p:cNvSpPr>
            <a:spLocks noChangeShapeType="1"/>
          </p:cNvSpPr>
          <p:nvPr/>
        </p:nvSpPr>
        <p:spPr bwMode="auto">
          <a:xfrm flipV="1">
            <a:off x="6346825" y="5486400"/>
            <a:ext cx="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65" name="Line 25"/>
          <p:cNvSpPr>
            <a:spLocks noChangeShapeType="1"/>
          </p:cNvSpPr>
          <p:nvPr/>
        </p:nvSpPr>
        <p:spPr bwMode="auto">
          <a:xfrm>
            <a:off x="6324600" y="5486400"/>
            <a:ext cx="2819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4680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458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466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6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4675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7163"/>
            <a:ext cx="620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467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5313"/>
            <a:ext cx="7753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4677" name="Line 37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64" grpId="0" animBg="1"/>
      <p:bldP spid="126466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96CA-B0CD-43F8-B771-33BB89A425F7}" type="slidenum">
              <a:rPr lang="en-US"/>
              <a:pPr/>
              <a:t>86</a:t>
            </a:fld>
            <a:endParaRPr lang="en-US"/>
          </a:p>
        </p:txBody>
      </p:sp>
      <p:pic>
        <p:nvPicPr>
          <p:cNvPr id="130254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38400"/>
            <a:ext cx="63119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2531" name="Line 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254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3733800"/>
            <a:ext cx="576421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25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208588"/>
            <a:ext cx="32893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254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253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60375"/>
            <a:ext cx="5026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25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990600"/>
            <a:ext cx="344011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253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206500"/>
            <a:ext cx="24574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253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70625"/>
            <a:ext cx="2740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253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2540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0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0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866-1842-4016-83AF-22C36E6A7179}" type="slidenum">
              <a:rPr lang="en-US"/>
              <a:pPr/>
              <a:t>87</a:t>
            </a:fld>
            <a:endParaRPr lang="en-US"/>
          </a:p>
        </p:txBody>
      </p:sp>
      <p:pic>
        <p:nvPicPr>
          <p:cNvPr id="13035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46788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3555" name="Line 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35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60375"/>
            <a:ext cx="5026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356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70625"/>
            <a:ext cx="2740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356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3563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35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38400"/>
            <a:ext cx="6122988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35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733800"/>
            <a:ext cx="55372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357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208588"/>
            <a:ext cx="32893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357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0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E69-FF29-4C35-BAD7-98617530F615}" type="slidenum">
              <a:rPr lang="en-US"/>
              <a:pPr/>
              <a:t>88</a:t>
            </a:fld>
            <a:endParaRPr lang="en-US"/>
          </a:p>
        </p:txBody>
      </p:sp>
      <p:pic>
        <p:nvPicPr>
          <p:cNvPr id="13045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1588"/>
            <a:ext cx="6689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4579" name="Line 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04580" name="Group 4"/>
          <p:cNvGrpSpPr>
            <a:grpSpLocks/>
          </p:cNvGrpSpPr>
          <p:nvPr/>
        </p:nvGrpSpPr>
        <p:grpSpPr bwMode="auto">
          <a:xfrm>
            <a:off x="2119313" y="979488"/>
            <a:ext cx="4735512" cy="1077912"/>
            <a:chOff x="1335" y="617"/>
            <a:chExt cx="2983" cy="679"/>
          </a:xfrm>
        </p:grpSpPr>
        <p:pic>
          <p:nvPicPr>
            <p:cNvPr id="1304581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665"/>
              <a:ext cx="2819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4582" name="Rectangle 6"/>
            <p:cNvSpPr>
              <a:spLocks noChangeArrowheads="1"/>
            </p:cNvSpPr>
            <p:nvPr/>
          </p:nvSpPr>
          <p:spPr bwMode="auto">
            <a:xfrm>
              <a:off x="1335" y="617"/>
              <a:ext cx="2983" cy="6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0458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6838"/>
            <a:ext cx="39116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458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06838"/>
            <a:ext cx="44227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4585" name="Group 9"/>
          <p:cNvGrpSpPr>
            <a:grpSpLocks/>
          </p:cNvGrpSpPr>
          <p:nvPr/>
        </p:nvGrpSpPr>
        <p:grpSpPr bwMode="auto">
          <a:xfrm>
            <a:off x="4419600" y="6269038"/>
            <a:ext cx="1143000" cy="512762"/>
            <a:chOff x="2784" y="3949"/>
            <a:chExt cx="720" cy="323"/>
          </a:xfrm>
        </p:grpSpPr>
        <p:pic>
          <p:nvPicPr>
            <p:cNvPr id="1304586" name="Picture 10" descr="txp_fig"/>
            <p:cNvPicPr preferRelativeResize="0"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949"/>
              <a:ext cx="7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4587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" y="409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0458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80075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4589" name="Picture 13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0"/>
            <a:ext cx="381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4590" name="Picture 14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209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459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419725"/>
            <a:ext cx="55943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459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0375"/>
            <a:ext cx="5026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459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4594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4595" name="Group 19"/>
          <p:cNvGrpSpPr>
            <a:grpSpLocks/>
          </p:cNvGrpSpPr>
          <p:nvPr/>
        </p:nvGrpSpPr>
        <p:grpSpPr bwMode="auto">
          <a:xfrm>
            <a:off x="8001000" y="5257800"/>
            <a:ext cx="914400" cy="914400"/>
            <a:chOff x="4853" y="1680"/>
            <a:chExt cx="576" cy="576"/>
          </a:xfrm>
        </p:grpSpPr>
        <p:sp>
          <p:nvSpPr>
            <p:cNvPr id="1304596" name="AutoShape 2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4597" name="Text Box 2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F1D-197E-4180-8B7D-CBD0C232E0E9}" type="slidenum">
              <a:rPr lang="en-US"/>
              <a:pPr/>
              <a:t>9</a:t>
            </a:fld>
            <a:endParaRPr lang="en-US"/>
          </a:p>
        </p:txBody>
      </p:sp>
      <p:sp>
        <p:nvSpPr>
          <p:cNvPr id="1271810" name="Line 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18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71500"/>
            <a:ext cx="5441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1812" name="Line 4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181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46475"/>
            <a:ext cx="4837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1816" name="Group 8"/>
          <p:cNvGrpSpPr>
            <a:grpSpLocks/>
          </p:cNvGrpSpPr>
          <p:nvPr/>
        </p:nvGrpSpPr>
        <p:grpSpPr bwMode="auto">
          <a:xfrm>
            <a:off x="5715000" y="4398963"/>
            <a:ext cx="2286000" cy="722312"/>
            <a:chOff x="3600" y="2771"/>
            <a:chExt cx="1440" cy="455"/>
          </a:xfrm>
        </p:grpSpPr>
        <p:pic>
          <p:nvPicPr>
            <p:cNvPr id="1271817" name="Picture 9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771"/>
              <a:ext cx="127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8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2928"/>
              <a:ext cx="139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183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22538"/>
            <a:ext cx="517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3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8976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1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629">
            <a:off x="6553200" y="5222875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2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22925"/>
            <a:ext cx="3268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56325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2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347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2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172200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2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04900"/>
            <a:ext cx="249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3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242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36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7225"/>
            <a:ext cx="4365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2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7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1829" name="Line 21"/>
          <p:cNvSpPr>
            <a:spLocks noChangeShapeType="1"/>
          </p:cNvSpPr>
          <p:nvPr/>
        </p:nvSpPr>
        <p:spPr bwMode="auto">
          <a:xfrm>
            <a:off x="6096000" y="1828800"/>
            <a:ext cx="25908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30" name="Line 22"/>
          <p:cNvSpPr>
            <a:spLocks noChangeShapeType="1"/>
          </p:cNvSpPr>
          <p:nvPr/>
        </p:nvSpPr>
        <p:spPr bwMode="auto">
          <a:xfrm flipH="1">
            <a:off x="7772400" y="3810000"/>
            <a:ext cx="914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183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962400"/>
            <a:ext cx="289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962400"/>
            <a:ext cx="37417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183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834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7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7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7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829" grpId="0" animBg="1"/>
      <p:bldP spid="1271829" grpId="1" animBg="1"/>
      <p:bldP spid="1271830" grpId="0" animBg="1"/>
      <p:bldP spid="12718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3524&quot;&gt;&lt;property id=&quot;20148&quot; value=&quot;5&quot;/&gt;&lt;property id=&quot;20300&quot; value=&quot;Slide 39&quot;/&gt;&lt;property id=&quot;20307&quot; value=&quot;257&quot;/&gt;&lt;/object&gt;&lt;object type=&quot;3&quot; unique_id=&quot;103525&quot;&gt;&lt;property id=&quot;20148&quot; value=&quot;5&quot;/&gt;&lt;property id=&quot;20300&quot; value=&quot;Slide 40&quot;/&gt;&lt;property id=&quot;20307&quot; value=&quot;258&quot;/&gt;&lt;/object&gt;&lt;object type=&quot;3&quot; unique_id=&quot;103526&quot;&gt;&lt;property id=&quot;20148&quot; value=&quot;5&quot;/&gt;&lt;property id=&quot;20300&quot; value=&quot;Slide 41&quot;/&gt;&lt;property id=&quot;20307&quot; value=&quot;259&quot;/&gt;&lt;/object&gt;&lt;object type=&quot;3&quot; unique_id=&quot;103527&quot;&gt;&lt;property id=&quot;20148&quot; value=&quot;5&quot;/&gt;&lt;property id=&quot;20300&quot; value=&quot;Slide 42&quot;/&gt;&lt;property id=&quot;20307&quot; value=&quot;260&quot;/&gt;&lt;/object&gt;&lt;object type=&quot;3&quot; unique_id=&quot;103528&quot;&gt;&lt;property id=&quot;20148&quot; value=&quot;5&quot;/&gt;&lt;property id=&quot;20300&quot; value=&quot;Slide 43&quot;/&gt;&lt;property id=&quot;20307&quot; value=&quot;261&quot;/&gt;&lt;/object&gt;&lt;object type=&quot;3&quot; unique_id=&quot;103529&quot;&gt;&lt;property id=&quot;20148&quot; value=&quot;5&quot;/&gt;&lt;property id=&quot;20300&quot; value=&quot;Slide 44&quot;/&gt;&lt;property id=&quot;20307&quot; value=&quot;262&quot;/&gt;&lt;/object&gt;&lt;object type=&quot;3&quot; unique_id=&quot;103530&quot;&gt;&lt;property id=&quot;20148&quot; value=&quot;5&quot;/&gt;&lt;property id=&quot;20300&quot; value=&quot;Slide 45&quot;/&gt;&lt;property id=&quot;20307&quot; value=&quot;263&quot;/&gt;&lt;/object&gt;&lt;object type=&quot;3&quot; unique_id=&quot;103531&quot;&gt;&lt;property id=&quot;20148&quot; value=&quot;5&quot;/&gt;&lt;property id=&quot;20300&quot; value=&quot;Slide 46&quot;/&gt;&lt;property id=&quot;20307&quot; value=&quot;264&quot;/&gt;&lt;/object&gt;&lt;object type=&quot;3&quot; unique_id=&quot;103532&quot;&gt;&lt;property id=&quot;20148&quot; value=&quot;5&quot;/&gt;&lt;property id=&quot;20300&quot; value=&quot;Slide 47&quot;/&gt;&lt;property id=&quot;20307&quot; value=&quot;265&quot;/&gt;&lt;/object&gt;&lt;object type=&quot;3&quot; unique_id=&quot;103533&quot;&gt;&lt;property id=&quot;20148&quot; value=&quot;5&quot;/&gt;&lt;property id=&quot;20300&quot; value=&quot;Slide 48&quot;/&gt;&lt;property id=&quot;20307&quot; value=&quot;266&quot;/&gt;&lt;/object&gt;&lt;object type=&quot;3&quot; unique_id=&quot;103534&quot;&gt;&lt;property id=&quot;20148&quot; value=&quot;5&quot;/&gt;&lt;property id=&quot;20300&quot; value=&quot;Slide 49&quot;/&gt;&lt;property id=&quot;20307&quot; value=&quot;267&quot;/&gt;&lt;/object&gt;&lt;object type=&quot;3&quot; unique_id=&quot;103535&quot;&gt;&lt;property id=&quot;20148&quot; value=&quot;5&quot;/&gt;&lt;property id=&quot;20300&quot; value=&quot;Slide 50&quot;/&gt;&lt;property id=&quot;20307&quot; value=&quot;268&quot;/&gt;&lt;/object&gt;&lt;object type=&quot;3&quot; unique_id=&quot;103536&quot;&gt;&lt;property id=&quot;20148&quot; value=&quot;5&quot;/&gt;&lt;property id=&quot;20300&quot; value=&quot;Slide 51&quot;/&gt;&lt;property id=&quot;20307&quot; value=&quot;269&quot;/&gt;&lt;/object&gt;&lt;object type=&quot;3&quot; unique_id=&quot;103537&quot;&gt;&lt;property id=&quot;20148&quot; value=&quot;5&quot;/&gt;&lt;property id=&quot;20300&quot; value=&quot;Slide 52&quot;/&gt;&lt;property id=&quot;20307&quot; value=&quot;270&quot;/&gt;&lt;/object&gt;&lt;object type=&quot;3&quot; unique_id=&quot;103538&quot;&gt;&lt;property id=&quot;20148&quot; value=&quot;5&quot;/&gt;&lt;property id=&quot;20300&quot; value=&quot;Slide 53&quot;/&gt;&lt;property id=&quot;20307&quot; value=&quot;271&quot;/&gt;&lt;/object&gt;&lt;object type=&quot;3&quot; unique_id=&quot;103539&quot;&gt;&lt;property id=&quot;20148&quot; value=&quot;5&quot;/&gt;&lt;property id=&quot;20300&quot; value=&quot;Slide 54&quot;/&gt;&lt;property id=&quot;20307&quot; value=&quot;272&quot;/&gt;&lt;/object&gt;&lt;object type=&quot;3&quot; unique_id=&quot;103540&quot;&gt;&lt;property id=&quot;20148&quot; value=&quot;5&quot;/&gt;&lt;property id=&quot;20300&quot; value=&quot;Slide 55&quot;/&gt;&lt;property id=&quot;20307&quot; value=&quot;273&quot;/&gt;&lt;/object&gt;&lt;object type=&quot;3&quot; unique_id=&quot;103541&quot;&gt;&lt;property id=&quot;20148&quot; value=&quot;5&quot;/&gt;&lt;property id=&quot;20300&quot; value=&quot;Slide 56&quot;/&gt;&lt;property id=&quot;20307&quot; value=&quot;274&quot;/&gt;&lt;/object&gt;&lt;object type=&quot;3&quot; unique_id=&quot;103545&quot;&gt;&lt;property id=&quot;20148&quot; value=&quot;5&quot;/&gt;&lt;property id=&quot;20300&quot; value=&quot;Slide 57&quot;/&gt;&lt;property id=&quot;20307&quot; value=&quot;278&quot;/&gt;&lt;/object&gt;&lt;object type=&quot;3&quot; unique_id=&quot;103546&quot;&gt;&lt;property id=&quot;20148&quot; value=&quot;5&quot;/&gt;&lt;property id=&quot;20300&quot; value=&quot;Slide 58&quot;/&gt;&lt;property id=&quot;20307&quot; value=&quot;279&quot;/&gt;&lt;/object&gt;&lt;object type=&quot;3&quot; unique_id=&quot;103547&quot;&gt;&lt;property id=&quot;20148&quot; value=&quot;5&quot;/&gt;&lt;property id=&quot;20300&quot; value=&quot;Slide 59&quot;/&gt;&lt;property id=&quot;20307&quot; value=&quot;280&quot;/&gt;&lt;/object&gt;&lt;object type=&quot;3&quot; unique_id=&quot;103548&quot;&gt;&lt;property id=&quot;20148&quot; value=&quot;5&quot;/&gt;&lt;property id=&quot;20300&quot; value=&quot;Slide 60&quot;/&gt;&lt;property id=&quot;20307&quot; value=&quot;281&quot;/&gt;&lt;/object&gt;&lt;object type=&quot;3&quot; unique_id=&quot;103549&quot;&gt;&lt;property id=&quot;20148&quot; value=&quot;5&quot;/&gt;&lt;property id=&quot;20300&quot; value=&quot;Slide 61&quot;/&gt;&lt;property id=&quot;20307&quot; value=&quot;282&quot;/&gt;&lt;/object&gt;&lt;object type=&quot;3&quot; unique_id=&quot;103550&quot;&gt;&lt;property id=&quot;20148&quot; value=&quot;5&quot;/&gt;&lt;property id=&quot;20300&quot; value=&quot;Slide 62&quot;/&gt;&lt;property id=&quot;20307&quot; value=&quot;283&quot;/&gt;&lt;/object&gt;&lt;object type=&quot;3&quot; unique_id=&quot;103551&quot;&gt;&lt;property id=&quot;20148&quot; value=&quot;5&quot;/&gt;&lt;property id=&quot;20300&quot; value=&quot;Slide 63&quot;/&gt;&lt;property id=&quot;20307&quot; value=&quot;284&quot;/&gt;&lt;/object&gt;&lt;object type=&quot;3&quot; unique_id=&quot;103552&quot;&gt;&lt;property id=&quot;20148&quot; value=&quot;5&quot;/&gt;&lt;property id=&quot;20300&quot; value=&quot;Slide 64&quot;/&gt;&lt;property id=&quot;20307&quot; value=&quot;285&quot;/&gt;&lt;/object&gt;&lt;object type=&quot;3&quot; unique_id=&quot;103553&quot;&gt;&lt;property id=&quot;20148&quot; value=&quot;5&quot;/&gt;&lt;property id=&quot;20300&quot; value=&quot;Slide 65&quot;/&gt;&lt;property id=&quot;20307&quot; value=&quot;286&quot;/&gt;&lt;/object&gt;&lt;object type=&quot;3&quot; unique_id=&quot;103554&quot;&gt;&lt;property id=&quot;20148&quot; value=&quot;5&quot;/&gt;&lt;property id=&quot;20300&quot; value=&quot;Slide 66&quot;/&gt;&lt;property id=&quot;20307&quot; value=&quot;287&quot;/&gt;&lt;/object&gt;&lt;object type=&quot;3&quot; unique_id=&quot;103555&quot;&gt;&lt;property id=&quot;20148&quot; value=&quot;5&quot;/&gt;&lt;property id=&quot;20300&quot; value=&quot;Slide 68&quot;/&gt;&lt;property id=&quot;20307&quot; value=&quot;288&quot;/&gt;&lt;/object&gt;&lt;object type=&quot;3&quot; unique_id=&quot;103556&quot;&gt;&lt;property id=&quot;20148&quot; value=&quot;5&quot;/&gt;&lt;property id=&quot;20300&quot; value=&quot;Slide 69&quot;/&gt;&lt;property id=&quot;20307&quot; value=&quot;289&quot;/&gt;&lt;/object&gt;&lt;object type=&quot;3&quot; unique_id=&quot;103557&quot;&gt;&lt;property id=&quot;20148&quot; value=&quot;5&quot;/&gt;&lt;property id=&quot;20300&quot; value=&quot;Slide 70&quot;/&gt;&lt;property id=&quot;20307&quot; value=&quot;290&quot;/&gt;&lt;/object&gt;&lt;object type=&quot;3&quot; unique_id=&quot;103558&quot;&gt;&lt;property id=&quot;20148&quot; value=&quot;5&quot;/&gt;&lt;property id=&quot;20300&quot; value=&quot;Slide 72&quot;/&gt;&lt;property id=&quot;20307&quot; value=&quot;291&quot;/&gt;&lt;/object&gt;&lt;object type=&quot;3&quot; unique_id=&quot;103559&quot;&gt;&lt;property id=&quot;20148&quot; value=&quot;5&quot;/&gt;&lt;property id=&quot;20300&quot; value=&quot;Slide 73&quot;/&gt;&lt;property id=&quot;20307&quot; value=&quot;292&quot;/&gt;&lt;/object&gt;&lt;object type=&quot;3&quot; unique_id=&quot;103560&quot;&gt;&lt;property id=&quot;20148&quot; value=&quot;5&quot;/&gt;&lt;property id=&quot;20300&quot; value=&quot;Slide 74&quot;/&gt;&lt;property id=&quot;20307&quot; value=&quot;293&quot;/&gt;&lt;/object&gt;&lt;object type=&quot;3&quot; unique_id=&quot;103561&quot;&gt;&lt;property id=&quot;20148&quot; value=&quot;5&quot;/&gt;&lt;property id=&quot;20300&quot; value=&quot;Slide 75&quot;/&gt;&lt;property id=&quot;20307&quot; value=&quot;294&quot;/&gt;&lt;/object&gt;&lt;object type=&quot;3&quot; unique_id=&quot;103562&quot;&gt;&lt;property id=&quot;20148&quot; value=&quot;5&quot;/&gt;&lt;property id=&quot;20300&quot; value=&quot;Slide 76&quot;/&gt;&lt;property id=&quot;20307&quot; value=&quot;295&quot;/&gt;&lt;/object&gt;&lt;object type=&quot;3&quot; unique_id=&quot;103563&quot;&gt;&lt;property id=&quot;20148&quot; value=&quot;5&quot;/&gt;&lt;property id=&quot;20300&quot; value=&quot;Slide 77&quot;/&gt;&lt;property id=&quot;20307&quot; value=&quot;296&quot;/&gt;&lt;/object&gt;&lt;object type=&quot;3&quot; unique_id=&quot;103564&quot;&gt;&lt;property id=&quot;20148&quot; value=&quot;5&quot;/&gt;&lt;property id=&quot;20300&quot; value=&quot;Slide 78&quot;/&gt;&lt;property id=&quot;20307&quot; value=&quot;297&quot;/&gt;&lt;/object&gt;&lt;object type=&quot;3&quot; unique_id=&quot;103566&quot;&gt;&lt;property id=&quot;20148&quot; value=&quot;5&quot;/&gt;&lt;property id=&quot;20300&quot; value=&quot;Slide 79&quot;/&gt;&lt;property id=&quot;20307&quot; value=&quot;299&quot;/&gt;&lt;/object&gt;&lt;object type=&quot;3&quot; unique_id=&quot;103567&quot;&gt;&lt;property id=&quot;20148&quot; value=&quot;5&quot;/&gt;&lt;property id=&quot;20300&quot; value=&quot;Slide 80&quot;/&gt;&lt;property id=&quot;20307&quot; value=&quot;300&quot;/&gt;&lt;/object&gt;&lt;object type=&quot;3&quot; unique_id=&quot;103569&quot;&gt;&lt;property id=&quot;20148&quot; value=&quot;5&quot;/&gt;&lt;property id=&quot;20300&quot; value=&quot;Slide 81&quot;/&gt;&lt;property id=&quot;20307&quot; value=&quot;302&quot;/&gt;&lt;/object&gt;&lt;object type=&quot;3&quot; unique_id=&quot;103571&quot;&gt;&lt;property id=&quot;20148&quot; value=&quot;5&quot;/&gt;&lt;property id=&quot;20300&quot; value=&quot;Slide 84&quot;/&gt;&lt;property id=&quot;20307&quot; value=&quot;304&quot;/&gt;&lt;/object&gt;&lt;object type=&quot;3&quot; unique_id=&quot;103572&quot;&gt;&lt;property id=&quot;20148&quot; value=&quot;5&quot;/&gt;&lt;property id=&quot;20300&quot; value=&quot;Slide 85&quot;/&gt;&lt;property id=&quot;20307&quot; value=&quot;305&quot;/&gt;&lt;/object&gt;&lt;object type=&quot;3&quot; unique_id=&quot;131170&quot;&gt;&lt;property id=&quot;20148&quot; value=&quot;5&quot;/&gt;&lt;property id=&quot;20300&quot; value=&quot;Slide 3&quot;/&gt;&lt;property id=&quot;20307&quot; value=&quot;306&quot;/&gt;&lt;/object&gt;&lt;object type=&quot;3&quot; unique_id=&quot;131171&quot;&gt;&lt;property id=&quot;20148&quot; value=&quot;5&quot;/&gt;&lt;property id=&quot;20300&quot; value=&quot;Slide 4&quot;/&gt;&lt;property id=&quot;20307&quot; value=&quot;307&quot;/&gt;&lt;/object&gt;&lt;object type=&quot;3&quot; unique_id=&quot;131172&quot;&gt;&lt;property id=&quot;20148&quot; value=&quot;5&quot;/&gt;&lt;property id=&quot;20300&quot; value=&quot;Slide 5&quot;/&gt;&lt;property id=&quot;20307&quot; value=&quot;308&quot;/&gt;&lt;/object&gt;&lt;object type=&quot;3&quot; unique_id=&quot;131173&quot;&gt;&lt;property id=&quot;20148&quot; value=&quot;5&quot;/&gt;&lt;property id=&quot;20300&quot; value=&quot;Slide 6&quot;/&gt;&lt;property id=&quot;20307&quot; value=&quot;309&quot;/&gt;&lt;/object&gt;&lt;object type=&quot;3&quot; unique_id=&quot;131174&quot;&gt;&lt;property id=&quot;20148&quot; value=&quot;5&quot;/&gt;&lt;property id=&quot;20300&quot; value=&quot;Slide 7&quot;/&gt;&lt;property id=&quot;20307&quot; value=&quot;310&quot;/&gt;&lt;/object&gt;&lt;object type=&quot;3&quot; unique_id=&quot;131175&quot;&gt;&lt;property id=&quot;20148&quot; value=&quot;5&quot;/&gt;&lt;property id=&quot;20300&quot; value=&quot;Slide 8&quot;/&gt;&lt;property id=&quot;20307&quot; value=&quot;311&quot;/&gt;&lt;/object&gt;&lt;object type=&quot;3&quot; unique_id=&quot;131176&quot;&gt;&lt;property id=&quot;20148&quot; value=&quot;5&quot;/&gt;&lt;property id=&quot;20300&quot; value=&quot;Slide 9&quot;/&gt;&lt;property id=&quot;20307&quot; value=&quot;312&quot;/&gt;&lt;/object&gt;&lt;object type=&quot;3&quot; unique_id=&quot;131177&quot;&gt;&lt;property id=&quot;20148&quot; value=&quot;5&quot;/&gt;&lt;property id=&quot;20300&quot; value=&quot;Slide 10&quot;/&gt;&lt;property id=&quot;20307&quot; value=&quot;313&quot;/&gt;&lt;/object&gt;&lt;object type=&quot;3&quot; unique_id=&quot;131178&quot;&gt;&lt;property id=&quot;20148&quot; value=&quot;5&quot;/&gt;&lt;property id=&quot;20300&quot; value=&quot;Slide 11&quot;/&gt;&lt;property id=&quot;20307&quot; value=&quot;314&quot;/&gt;&lt;/object&gt;&lt;object type=&quot;3&quot; unique_id=&quot;131179&quot;&gt;&lt;property id=&quot;20148&quot; value=&quot;5&quot;/&gt;&lt;property id=&quot;20300&quot; value=&quot;Slide 12&quot;/&gt;&lt;property id=&quot;20307&quot; value=&quot;315&quot;/&gt;&lt;/object&gt;&lt;object type=&quot;3&quot; unique_id=&quot;131180&quot;&gt;&lt;property id=&quot;20148&quot; value=&quot;5&quot;/&gt;&lt;property id=&quot;20300&quot; value=&quot;Slide 13&quot;/&gt;&lt;property id=&quot;20307&quot; value=&quot;316&quot;/&gt;&lt;/object&gt;&lt;object type=&quot;3&quot; unique_id=&quot;131181&quot;&gt;&lt;property id=&quot;20148&quot; value=&quot;5&quot;/&gt;&lt;property id=&quot;20300&quot; value=&quot;Slide 14&quot;/&gt;&lt;property id=&quot;20307&quot; value=&quot;317&quot;/&gt;&lt;/object&gt;&lt;object type=&quot;3&quot; unique_id=&quot;131182&quot;&gt;&lt;property id=&quot;20148&quot; value=&quot;5&quot;/&gt;&lt;property id=&quot;20300&quot; value=&quot;Slide 15&quot;/&gt;&lt;property id=&quot;20307&quot; value=&quot;318&quot;/&gt;&lt;/object&gt;&lt;object type=&quot;3&quot; unique_id=&quot;131183&quot;&gt;&lt;property id=&quot;20148&quot; value=&quot;5&quot;/&gt;&lt;property id=&quot;20300&quot; value=&quot;Slide 16&quot;/&gt;&lt;property id=&quot;20307&quot; value=&quot;319&quot;/&gt;&lt;/object&gt;&lt;object type=&quot;3&quot; unique_id=&quot;131184&quot;&gt;&lt;property id=&quot;20148&quot; value=&quot;5&quot;/&gt;&lt;property id=&quot;20300&quot; value=&quot;Slide 17&quot;/&gt;&lt;property id=&quot;20307&quot; value=&quot;320&quot;/&gt;&lt;/object&gt;&lt;object type=&quot;3&quot; unique_id=&quot;131185&quot;&gt;&lt;property id=&quot;20148&quot; value=&quot;5&quot;/&gt;&lt;property id=&quot;20300&quot; value=&quot;Slide 18&quot;/&gt;&lt;property id=&quot;20307&quot; value=&quot;321&quot;/&gt;&lt;/object&gt;&lt;object type=&quot;3&quot; unique_id=&quot;131186&quot;&gt;&lt;property id=&quot;20148&quot; value=&quot;5&quot;/&gt;&lt;property id=&quot;20300&quot; value=&quot;Slide 19&quot;/&gt;&lt;property id=&quot;20307&quot; value=&quot;322&quot;/&gt;&lt;/object&gt;&lt;object type=&quot;3&quot; unique_id=&quot;131187&quot;&gt;&lt;property id=&quot;20148&quot; value=&quot;5&quot;/&gt;&lt;property id=&quot;20300&quot; value=&quot;Slide 20&quot;/&gt;&lt;property id=&quot;20307&quot; value=&quot;323&quot;/&gt;&lt;/object&gt;&lt;object type=&quot;3&quot; unique_id=&quot;131188&quot;&gt;&lt;property id=&quot;20148&quot; value=&quot;5&quot;/&gt;&lt;property id=&quot;20300&quot; value=&quot;Slide 21&quot;/&gt;&lt;property id=&quot;20307&quot; value=&quot;324&quot;/&gt;&lt;/object&gt;&lt;object type=&quot;3&quot; unique_id=&quot;131189&quot;&gt;&lt;property id=&quot;20148&quot; value=&quot;5&quot;/&gt;&lt;property id=&quot;20300&quot; value=&quot;Slide 22&quot;/&gt;&lt;property id=&quot;20307&quot; value=&quot;325&quot;/&gt;&lt;/object&gt;&lt;object type=&quot;3&quot; unique_id=&quot;131190&quot;&gt;&lt;property id=&quot;20148&quot; value=&quot;5&quot;/&gt;&lt;property id=&quot;20300&quot; value=&quot;Slide 23&quot;/&gt;&lt;property id=&quot;20307&quot; value=&quot;326&quot;/&gt;&lt;/object&gt;&lt;object type=&quot;3&quot; unique_id=&quot;131191&quot;&gt;&lt;property id=&quot;20148&quot; value=&quot;5&quot;/&gt;&lt;property id=&quot;20300&quot; value=&quot;Slide 24&quot;/&gt;&lt;property id=&quot;20307&quot; value=&quot;327&quot;/&gt;&lt;/object&gt;&lt;object type=&quot;3&quot; unique_id=&quot;131192&quot;&gt;&lt;property id=&quot;20148&quot; value=&quot;5&quot;/&gt;&lt;property id=&quot;20300&quot; value=&quot;Slide 25&quot;/&gt;&lt;property id=&quot;20307&quot; value=&quot;328&quot;/&gt;&lt;/object&gt;&lt;object type=&quot;3&quot; unique_id=&quot;131193&quot;&gt;&lt;property id=&quot;20148&quot; value=&quot;5&quot;/&gt;&lt;property id=&quot;20300&quot; value=&quot;Slide 26&quot;/&gt;&lt;property id=&quot;20307&quot; value=&quot;329&quot;/&gt;&lt;/object&gt;&lt;object type=&quot;3&quot; unique_id=&quot;131194&quot;&gt;&lt;property id=&quot;20148&quot; value=&quot;5&quot;/&gt;&lt;property id=&quot;20300&quot; value=&quot;Slide 27&quot;/&gt;&lt;property id=&quot;20307&quot; value=&quot;330&quot;/&gt;&lt;/object&gt;&lt;object type=&quot;3&quot; unique_id=&quot;131195&quot;&gt;&lt;property id=&quot;20148&quot; value=&quot;5&quot;/&gt;&lt;property id=&quot;20300&quot; value=&quot;Slide 28&quot;/&gt;&lt;property id=&quot;20307&quot; value=&quot;331&quot;/&gt;&lt;/object&gt;&lt;object type=&quot;3&quot; unique_id=&quot;131196&quot;&gt;&lt;property id=&quot;20148&quot; value=&quot;5&quot;/&gt;&lt;property id=&quot;20300&quot; value=&quot;Slide 29&quot;/&gt;&lt;property id=&quot;20307&quot; value=&quot;332&quot;/&gt;&lt;/object&gt;&lt;object type=&quot;3&quot; unique_id=&quot;131197&quot;&gt;&lt;property id=&quot;20148&quot; value=&quot;5&quot;/&gt;&lt;property id=&quot;20300&quot; value=&quot;Slide 30&quot;/&gt;&lt;property id=&quot;20307&quot; value=&quot;333&quot;/&gt;&lt;/object&gt;&lt;object type=&quot;3&quot; unique_id=&quot;131198&quot;&gt;&lt;property id=&quot;20148&quot; value=&quot;5&quot;/&gt;&lt;property id=&quot;20300&quot; value=&quot;Slide 31&quot;/&gt;&lt;property id=&quot;20307&quot; value=&quot;334&quot;/&gt;&lt;/object&gt;&lt;object type=&quot;3&quot; unique_id=&quot;131199&quot;&gt;&lt;property id=&quot;20148&quot; value=&quot;5&quot;/&gt;&lt;property id=&quot;20300&quot; value=&quot;Slide 32&quot;/&gt;&lt;property id=&quot;20307&quot; value=&quot;335&quot;/&gt;&lt;/object&gt;&lt;object type=&quot;3&quot; unique_id=&quot;131200&quot;&gt;&lt;property id=&quot;20148&quot; value=&quot;5&quot;/&gt;&lt;property id=&quot;20300&quot; value=&quot;Slide 33&quot;/&gt;&lt;property id=&quot;20307&quot; value=&quot;336&quot;/&gt;&lt;/object&gt;&lt;object type=&quot;3&quot; unique_id=&quot;131201&quot;&gt;&lt;property id=&quot;20148&quot; value=&quot;5&quot;/&gt;&lt;property id=&quot;20300&quot; value=&quot;Slide 34&quot;/&gt;&lt;property id=&quot;20307&quot; value=&quot;337&quot;/&gt;&lt;/object&gt;&lt;object type=&quot;3&quot; unique_id=&quot;131202&quot;&gt;&lt;property id=&quot;20148&quot; value=&quot;5&quot;/&gt;&lt;property id=&quot;20300&quot; value=&quot;Slide 35&quot;/&gt;&lt;property id=&quot;20307&quot; value=&quot;338&quot;/&gt;&lt;/object&gt;&lt;object type=&quot;3&quot; unique_id=&quot;131203&quot;&gt;&lt;property id=&quot;20148&quot; value=&quot;5&quot;/&gt;&lt;property id=&quot;20300&quot; value=&quot;Slide 36&quot;/&gt;&lt;property id=&quot;20307&quot; value=&quot;339&quot;/&gt;&lt;/object&gt;&lt;object type=&quot;3&quot; unique_id=&quot;131204&quot;&gt;&lt;property id=&quot;20148&quot; value=&quot;5&quot;/&gt;&lt;property id=&quot;20300&quot; value=&quot;Slide 37&quot;/&gt;&lt;property id=&quot;20307&quot; value=&quot;340&quot;/&gt;&lt;/object&gt;&lt;object type=&quot;3&quot; unique_id=&quot;131205&quot;&gt;&lt;property id=&quot;20148&quot; value=&quot;5&quot;/&gt;&lt;property id=&quot;20300&quot; value=&quot;Slide 38&quot;/&gt;&lt;property id=&quot;20307&quot; value=&quot;341&quot;/&gt;&lt;/object&gt;&lt;object type=&quot;3&quot; unique_id=&quot;132526&quot;&gt;&lt;property id=&quot;20148&quot; value=&quot;5&quot;/&gt;&lt;property id=&quot;20300&quot; value=&quot;Slide 86&quot;/&gt;&lt;property id=&quot;20307&quot; value=&quot;342&quot;/&gt;&lt;/object&gt;&lt;object type=&quot;3&quot; unique_id=&quot;132527&quot;&gt;&lt;property id=&quot;20148&quot; value=&quot;5&quot;/&gt;&lt;property id=&quot;20300&quot; value=&quot;Slide 87&quot;/&gt;&lt;property id=&quot;20307&quot; value=&quot;343&quot;/&gt;&lt;/object&gt;&lt;object type=&quot;3&quot; unique_id=&quot;132528&quot;&gt;&lt;property id=&quot;20148&quot; value=&quot;5&quot;/&gt;&lt;property id=&quot;20300&quot; value=&quot;Slide 88&quot;/&gt;&lt;property id=&quot;20307&quot; value=&quot;344&quot;/&gt;&lt;/object&gt;&lt;object type=&quot;3&quot; unique_id=&quot;133057&quot;&gt;&lt;property id=&quot;20148&quot; value=&quot;5&quot;/&gt;&lt;property id=&quot;20300&quot; value=&quot;Slide 2&quot;/&gt;&lt;property id=&quot;20307&quot; value=&quot;347&quot;/&gt;&lt;/object&gt;&lt;object type=&quot;3&quot; unique_id=&quot;133058&quot;&gt;&lt;property id=&quot;20148&quot; value=&quot;5&quot;/&gt;&lt;property id=&quot;20300&quot; value=&quot;Slide 67&quot;/&gt;&lt;property id=&quot;20307&quot; value=&quot;345&quot;/&gt;&lt;/object&gt;&lt;object type=&quot;3&quot; unique_id=&quot;133059&quot;&gt;&lt;property id=&quot;20148&quot; value=&quot;5&quot;/&gt;&lt;property id=&quot;20300&quot; value=&quot;Slide 71&quot;/&gt;&lt;property id=&quot;20307&quot; value=&quot;346&quot;/&gt;&lt;/object&gt;&lt;object type=&quot;3&quot; unique_id=&quot;133510&quot;&gt;&lt;property id=&quot;20148&quot; value=&quot;5&quot;/&gt;&lt;property id=&quot;20300&quot; value=&quot;Slide 82&quot;/&gt;&lt;property id=&quot;20307&quot; value=&quot;348&quot;/&gt;&lt;/object&gt;&lt;object type=&quot;3&quot; unique_id=&quot;133511&quot;&gt;&lt;property id=&quot;20148&quot; value=&quot;5&quot;/&gt;&lt;property id=&quot;20300&quot; value=&quot;Slide 83&quot;/&gt;&lt;property id=&quot;20307&quot; value=&quot;349&quot;/&gt;&lt;/object&gt;&lt;object type=&quot;3&quot; unique_id=&quot;146205&quot;&gt;&lt;property id=&quot;20148&quot; value=&quot;5&quot;/&gt;&lt;property id=&quot;20300&quot; value=&quot;Slide 1&quot;/&gt;&lt;property id=&quot;20307&quot; value=&quot;35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ranslate} $p(x)$ to right $y$ uni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53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 up} via&#10;$\displaystyle{\int_{-\infty}^\infty}$ yiel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13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 up} via $\int_{-\infty}^\infty$ yiel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78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988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t(x-y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709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988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019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_t*\phi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019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volution} of $p$ and $q$} is&#10;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82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p*q)(x)=\int_{-\infty}^\infty [p(x-y)][q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3435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/dt]_{t=0}[H(v+t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797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``reasonable''&#10;$p,q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48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*q:{\mathbb R}\to{\mathbb R}$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7662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t(x-y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7098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988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(v+t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0579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_t*\phi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0191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_t(x-y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7098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_t*\phi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019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_t*\phi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019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_t*\phi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019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39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``reasonabl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76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 comes from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380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undamental solution vi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617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anslation and adding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195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FUNDAMENT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6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FUNDAMENT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62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{1/4}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925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-x^2}}{\sqrt{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8946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e^{-x^2}$ normalized to have integral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9102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FUNDAMENT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62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{1/4}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925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-x^2}}{\sqrt{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8946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e^{-x^2}$ normalized to have integral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9102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{t/4}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804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-x^2/t}}{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839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e^{-x^2/t}$ normalized to have integral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30835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q'n has $\partial/\partial t$,&#10;$\partial^2/\partial 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802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1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01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'n h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29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{t/4}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804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-x^2/t}}{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839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e^{-x^2/t}$ normalized to have integral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30835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q'n has $\partial/\partial t$,&#10;$\partial^2/\partial 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80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130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01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'n h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29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FUNDAMENT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62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1}. {\color[rgb]{1,0,1}Start with} $e^{-x^2/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419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to remember the fundamental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026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2}. {\color[rgb]{1,0,1}Normalize} by dividing by $\sqrt{\pi 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2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82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3}. {\color[rgb]{1,0,1}Quadruple} speed by replacing $t$ by $4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435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to remember the fundamental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026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1}. {\color[rgb]{1,0,1}Start with} $e^{-x^2/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419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iven ``reasonable'' $p$, $q$, find $p*q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58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[d/dt]_{t=0}[H(v+t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29242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FUNDAMENT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62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skip Step 3, {\color[rgb]{0,.8,0}then} you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05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damental solutio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356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{\color{red}\frac{1}{4}}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30621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2}. {\color[rgb]{1,0,1}Normalize} by dividing by $\sqrt{\pi 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204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3}. {\color[rgb]{1,0,1}Quadruple} speed by replacing $t$ by $4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435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quarter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8444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od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455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duct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1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(v)|^2+t^2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7452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infty}^\infty f(x,6)\,dx&#10;=\int_{-\infty}^\infty\frac{e^{-x^2/(4\cdot 6)}}&#10;{2\sqrt{6\pi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7764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-\infty}^\infty&#10;\frac{e^{-(x\sqrt{4\cdot 6})^2/(4\cdot 6)}}&#10;{2\sqrt{6\pi}}\,dx\sqrt{4\cdot 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5760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\pi}}\int_{-\infty}^\infty&#10;e^{-x^2}&#10;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063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120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servation of total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0253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-\infty}^\infty&#10;\frac{e^{-x^2/(4t)}}{2\sqrt{\pi t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3581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 f(x,t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5496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hange $6$ to $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669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 f(x,t)\,dx&#10;=\int_{-\infty}^\infty\frac{e^{-x^2/(4t)}}{\sqrt{t}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34118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servation of total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025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t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347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hange $6$ to $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669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infty}^\infty f(x,t)\,dx&#10;=\int_{-\infty}^\infty\frac{e^{-x^2/(4\cdot t)}}&#10;{2\sqrt{t\pi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5995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-\infty}^\infty&#10;\frac{e^{-(x\sqrt{4\cdot t})^2/(4\cdot t)}}&#10;{2\sqrt{t\pi}}\,dx\sqrt{4\cdot 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33259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\pi}}\int_{-\infty}^\infty&#10;e^{-x^2}&#10;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06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120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}{dt}&#10;\int_{-\infty}^\infty f(x,t)\,dx=&#10;\int_{-\infty}^\infty \frac{\partial}{\partial t}&#10;[f(x,t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9168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{-\infty}^\infty \frac{\partial^2}{\partial x^2}&#10;[f(x,t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6406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{-\infty}^\infty \frac{\partial^2}{\partial x^2}&#10;[f(x,t)]\cdot 1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27856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1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(v)|^2+t^2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7452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0-}&#10;\int_{-\infty}^\infty\frac{\partial}{\partial x}&#10;[f(x,t)]\cdot\frac{\partial}{\partial x}[1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32228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servation of total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0253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t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34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(v)|^2+t^2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74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t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34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+2t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329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56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[d/dt]_{t=0}[H(v+t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292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}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6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Heat on an infinite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47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[d/dt]_{t=0}[H(v+t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2924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429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+2t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329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561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t):=$ the temp.~at $x$ at time $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38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}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6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+2t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329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56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}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6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\mapsto f_t:(0,\infty)\to&#10;\{\hbox{inf.~diff.~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2"/>
  <p:tag name="PICTUREFILESIZE" val="3128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+2t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32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561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}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6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heat distribution fl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05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[d/dt]_{t=0}[H(v+t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2924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(v)]\cdot 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46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429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ward being evenly distribut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663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(v)]\cdot 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46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(v)]\cdot 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46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v,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0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``reasonable''&#10;$p,q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side of  a function 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89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(v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97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v,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34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44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(v)]\cdot 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46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01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H)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57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div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73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by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53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moo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21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v,v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{\color[rgb]{1,0,1}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2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^t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46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L^tL(v)]{\color[rgb]{1,0,1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216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nabla H)(v)]\cdot v'=&#10;2[L^tL(v)]\cdot v'{\color[rgb]{1,0,1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243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34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H)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5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div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739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by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53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D}(f)\in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18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meant by $|{\cal D}(f)|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53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D}:={\cal F}\to{\cal F}$ be defined by&#10;${\cal D}f=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47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al C}=\hbox{ker}({\cal D})$,&#10;{\color[rgb]{0,.8,0}{\it i.e.}}:\qquad&#10;$f\in{\cal C}$ {\color[rgb]{0,.8,0}iff}&#10;${\cal D}f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679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natur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02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ravel'' in ${\cal F}$ toward&#10;$\hbox{ker}({\cal D}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34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constant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49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:=\{\hbox{constant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50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 very lar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57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Is there a ``dot product'' in ${\mathbb R}^N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12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 very lar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57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cdot w=v_1w_1+\cdots+v_Nw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434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Is there a ``dot product'' in ${\mathbb R}^N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12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\cdot g=&#10;\int_{-\infty}^\infty[f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2609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\color{blue}&#10;The $L^2$ ``scalar product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97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85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ne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7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85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\color{blue}&#10;The $L^2$ ``scalar product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97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\color{blue}&#10;The $L^2$ ``scalar product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97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851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g(x)]$ is {\color{red}not} integr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596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cal problem: {\color{blue}What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09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g(x)]$ is {\color{red}not} integr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596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cal problem: {\color{blue}What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09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851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\color{blue}&#10;The $L^2$ ``scalar product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97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{\mathbb R}\to{\mathbb R}$ h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7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2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:{\cal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00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ompact support}}&#10;{\color[rgb]{0,.8,0}if there is}&#10;some $C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0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,&#10;{\color[rgb]{0,.8,0}for all}&#10;$x\in{\mathbb R}\backslash[-C,C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494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$f$ vanishes off some compact interval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3"/>
  <p:tag name="PICTUREFILESIZE" val="2934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g(x)]$ is {\color{red}not} integr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596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cal problem: {\color{blue}What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09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85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p*q)(x)=\int_{-\infty}^\infty [p(x-y)][q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343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constant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49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\color{blue}&#10;The $L^2$ ``scalar product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97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_C:=\{\hbox{smooth functions }&#10;{\mathbb R}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232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compact support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60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ngle f,g\rangle$ is defined only for&#10;$f\in{\cal F}$, $g\in{\cal F}_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7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$f\in{\cal F}_C$, $g\in{\cal 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1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 ``dot product'' in ${\cal F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91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D}:={\cal F}\to{\cal F}$ be defined by&#10;${\cal D}f=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470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natur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02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ravel'' in ${\cal F}$ toward&#10;$\hbox{ker}({\cal D}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34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f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5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\supseteq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622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al C}=\hbox{ker}({\cal D})$,&#10;{\color[rgb]{0,.8,0}{\it i.e.}:}\qquad&#10;$f\in{\cal C}$ {\color[rgb]{0,.8,0}iff} ${\cal D}f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681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:=\{\hbox{constant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50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r vice vers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24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|f|:=\sqrt{\langle f,f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77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ow to travel toward ${\cal C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53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+tg)|^2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535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)|^2/2+&#10;|{\cal D}(tg)|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3277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\langle{\cal D}(f),{\cal D}(tg)\rangle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893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9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r vice vers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24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39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/dt]_{t=0}[{\cal H}(f+tg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78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sqrt{\int_{-\infty}^\infty[f(x)]^2\,dx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2378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sqrt{\int_{-\infty}^\infty[f(x)]^2\,dx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2378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r vice vers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2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D}:={\cal F}\to{\cal F}$ be defined by&#10;${\cal D}f=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470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|f|:=\sqrt{\langle f,f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77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397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/dt]_{t=0}[{\cal H}(f+tg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786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)|^2/2+&#10;t^2|{\cal D}(g)|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3354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t\langle{\cal D}(f),{\cal D}(g)\rangle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0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)|^2/2+&#10;|{\cal D}(tg)|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3277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\langle{\cal D}(f),{\cal D}(tg)\rangle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893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)|^2/2+&#10;|{\cal D}(tg)|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3277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\langle{\cal D}(f),{\cal D}(tg)\rangle/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893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sqrt{\int_{-\infty}^\infty[f(x)]^2\,dx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237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ravel'' in $V$ toward $\hbox{ker}(L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7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9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r vice vers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24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|f|:=\sqrt{\langle f,f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77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397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/dt]_{t=0}[{\cal H}(f+tg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78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smooth function $H:V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59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angle{\cal D}(f),{\cal D}(g)\rangle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425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)|^2/2+&#10;t^2|{\cal D}(g)|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3354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t\langle{\cal D}(f),{\cal D}(g)\rangle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0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d/dt]_{t=0}[|{\cal D}(f)|^2/2+&#10;t^2|{\cal D}(g)|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3354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t\langle{\cal D}(f),{\cal D}(g)\rangle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0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sqrt{\int_{-\infty}^\infty[f(x)]^2\,dx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237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angle f,g\rangle=&#10;\int_{-\infty}^\infty[f(x)][g(x)]\,dx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879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, \forall 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1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is $0$ on $\hbox{ker}(L)$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2094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9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r vice vers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24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|f|:=\sqrt{\langle f,f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77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306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angle{\cal D}(f),{\cal D}(g)\rangle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425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angle{\cal D}(f),{\cal D}(g)\rangle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425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angle{\cal D}^t{\cal D}(f),g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56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off $\hbox{ker}(L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67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ing of ${\cal D}^t$\,&#10;{\color{blue}???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4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meaning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73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&#10;\langle{\cal D}(f),{\cal D}(g)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568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5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f,{\cal D}(g)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938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volution} of $p$ and $q$} is&#10;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8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\{\hbox{smooth function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86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ing of ${\cal D}^t$\,&#10;{\color{blue}???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4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306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angle{\cal D}(f),{\cal D}(g)\rangle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425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ing of ${\cal D}^t$\,&#10;{\color{blue}???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4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&#10;\langle{\cal D}(f),{\cal D}(g)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568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5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f,{\cal D}(g)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93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reate this $H:V\to{\mathbb R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482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{-\infty}^\infty[f(x)][g'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242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-}\int_{-\infty}^\infty[f'(x)][g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470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angle{{\color{red}-}\cal D}f, g\rangle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60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up up min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858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integ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3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new ne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5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ing of ${\cal D}^t$\,&#10;{\color{blue}???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&#10;\langle{\cal D}(f),{\cal D}(g)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568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5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f,{\cal D}(g)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938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angle{{\color{red}-}\cal D}f, g\rangle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60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angle{{\color{red}-}\cal D}f, g\rangle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60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D}^t:={\color{red}-}{\cal D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568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DO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97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al C}=\hbox{ker}({\cal D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362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&#10;\langle{\cal D}(f),{\cal D}(g)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568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f,{\cal D}(g)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938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angle{{\color{red}-}\cal D}f, g\rangle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60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D}^t:={\color{red}-}{\cal D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56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25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f,{\cal D}(g)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938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angle{\cal D}^tf, g\rangle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4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i.e.}:}\qquad&#10;$f\in{\cal C}$ {\color[rgb]{0,.8,0}iff}&#10;${\cal D}f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39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al 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1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D}^t{\cal D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20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-}{\cal D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7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angle{\cal D}^t{\cal D}(f),g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56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(\nabla{\cal H})(f),g\rangle=&#10;\langle{\cal D}(f),{\cal D}(g)\rang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524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orall f,g\in{\cal F}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95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nt.~by par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7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L:V\to W$ is linear, {\color{blue}how} can we natur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16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nti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92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ays $d/dx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67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al H}={\color{red}-}{\cal D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67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al H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1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-}{\cal D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7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-}\nabla{\cal H}={\cal D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798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={\cal D}^2f_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16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_t=Mv_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05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al H}={\color{red}-}{\cal D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67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al D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75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=f_t'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7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-}\nabla{\cal H}={\cal D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798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_t$ {\color{blue}flows along $M$}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578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C}:=\{\hbox{constants }&#10;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50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=f_t'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79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=f_t'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7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=f_t'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7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H}:{\cal F}\to{\mathbb R}$ by&#10;${\cal H}(f)=|{\cal D}(f)|^2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164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{\cal H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24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=f_t'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79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_t(x)=\frac{\partial}{\partial t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963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(x)=f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22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_t''(x)=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232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t=f_t'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7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ne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7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_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6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t):=$ the temp.~at $x$ at time $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38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unit of heat breaks 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40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art moves randomly to left or right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304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Heat on an infinite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476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other mode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3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ability th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ac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2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to $N$ parts, with $N$ very lar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565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739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/\sqrt{N}$ each $1/N$ units of tim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534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eynman-K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067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check{\ 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18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D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4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*q:{\mathbb R}\to{\mathbb R}$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76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{-\infty}^\infty&#10;\left(\frac{\partial}{\partial t}[F(X,t)]\right)&#10;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3385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397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{-\infty}^\infty -iX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667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x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440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{-\infty}^\infty -X^2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679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64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{-\infty}^\infty&#10;\left(\frac{\partial}{\partial t}[F(X,t)]\right)&#10;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338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ravel'' in $V$ toward $\hbox{ker}(L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7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397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{-\infty}^\infty -X^2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679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649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L:V\to W$ is linear, {\color{blue}how} can we natur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161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inver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708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Fouri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24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trans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136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smooth function $H:V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59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t):=F(6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66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t):=F(6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66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t)=e^{R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44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'(t)=-36[H(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491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e^{R(t)}][R'(t)]=-36[e^{R(t)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2310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'(t)=-3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9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6,t)=Ke^{-36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293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K_Xe^{-X^2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87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(t)=-36t+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24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t)={\color{blue}K}e^{-36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6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$X:=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68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(t):=\ln(H(t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411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621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e^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07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is $0$ on $\hbox{ker}(L)$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2094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K_Xe^{-X^2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87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K_Xe^{-X^2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87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expression $Q(X)$&#10;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82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off $\hbox{ker}(L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67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[Q(X)]e^{-X^2t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77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K_Xe^{-X^2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87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expression $Q(X)$&#10;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824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[Q(X)]e^{-X^2t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77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4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reate this $H:V\to{\mathbb R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482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&#10;=[Q(X)][e^{-X^2t}][-X^2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957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480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DO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97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expression $Q(X)$&#10;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824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F(X,t)]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300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-X^2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637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DO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97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[Q(X)]e^{-X^2t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77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=K_Xe^{-X^2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87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0,.8,0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22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iving $p(x-y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80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smooth function $H:V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59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10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ravel'' in $V$ toward $\hbox{ker}(L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7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449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10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5,7)=&#10;\int_{-\infty}^\infty&#10;e^{-7X^2}e^{-5i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443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e^{-7(2X(-5i/14)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284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5,7)=&#10;\int_{-\infty}^\infty&#10;e^{-7X^2}e^{-5i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443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449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X\to X-\frac{5i}{1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78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{-\infty}^\infty&#10;e^{-7(X-5i/14)^2}e^{-5i(X-5i/14)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319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reate this $H:V\to{\mathbb R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482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{-\infty}^\infty&#10;e^{-7(X^2+(5i/14)^2)}e^{5i(5i/14)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3258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-7(5i/14)^2}e^{(5i)^2/14}&#10;\int_{-\infty}^\infty&#10;e^{-7X^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134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e^{-5i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82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=e^{5i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19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5,7)=&#10;\int_{-\infty}^\infty&#10;e^{-7X^2}e^{-5i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443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449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X\to\frac{X}{\sqrt{7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14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-7(5i/14)^2}e^{(5i)^2/14}&#10;\int_{-\infty}^\infty&#10;e^{-7X^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3134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-(14/2)(5i/14)^2}e^{(5i)^2/14}&#10;\int_{-\infty}^\infty&#10;e^{-X^2}\,\frac{dX}{\sqrt{7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898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-(1/2)(5i)^2/14}e^{(5i)^2/14}}{\sqrt{7}}&#10;\int_{-\infty}^\infty&#10;e^{-X^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393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is $0$ on $\hbox{ker}(L)$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2094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(1/2)(5i)^2/14}}{\sqrt{7}}&#10;\sqrt{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2159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(1/2)(5i)^2/14}\sqrt{\pi/7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997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5,7)=&#10;\int_{-\infty}^\infty&#10;e^{-7X^2}e^{-5i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443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449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(1/2)(5i)^2/14}\sqrt{\pi/7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997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(1/4)(-5^2)/7}\sqrt{\pi/7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838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e^{(1/4)(-x^2)/t}\sqrt{\pi/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365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-x^2/(4t)}}{\sqrt{t}}\sqrt{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609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off $\hbox{ker}(L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67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\sqrt{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2237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k any ``reasonable''&#10;expression $Q(X)$ and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659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10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\sqrt{\pi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29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898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L:V\to W$ is linear, {\color{blue}how} can we natur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161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898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f(x,t)&#10;=\frac&#10;{\sqrt{t}e^{-x^2/(4t)}x^2/(4t^2)-&#10;e^{-x^2/(4t)}/(2\sqrt{t})}&#10;{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5"/>
  <p:tag name="PICTUREFILESIZE" val="4782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x}f(x,t)&#10;=\frac{e^{-x^2/(4t)}}{\sqrt{t}}&#10;\left[\frac{-2x}{4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3353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^2}{\partial x^2}f(x,t)&#10;=\frac{e^{-x^2/(4t)}}{\sqrt{t}}&#10;\left[\frac{-2x}{4t}\right]^2+&#10;\frac{e^{-x^2/(4t)}}{\sqrt{t}}&#10;\left[\frac{-2}{4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5"/>
  <p:tag name="PICTUREFILESIZE" val="5553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f(x,t)&#10;=\frac&#10;{\sqrt{t}e^{-x^2/(4t)}x^2/(4t^2)-&#10;e^{-x^2/(4t)}/(2\sqrt{t})}&#10;{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5"/>
  <p:tag name="PICTUREFILESIZE" val="478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^2}{\partial x^2}f(x,t)&#10;=\frac{e^{-x^2/(4t)}}{\sqrt{t}}&#10;\left[\frac{-2x}{4t}\right]^2+&#10;\frac{e^{-x^2/(4t)}}{\sqrt{t}}&#10;\left[\frac{-2}{4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5"/>
  <p:tag name="PICTUREFILESIZE" val="5553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\sqrt{t}x^2/(4t^2)-&#10;1/(2\sqrt{t})}&#10;{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300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t}}&#10;\left[\frac{-2x}{4t}\right]^2+&#10;\frac{1}{\sqrt{t}}&#10;\left[\frac{-2}{4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799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\sqrt{t}x^2/(4t^2)-&#10;1/(2\sqrt{t})}&#10;{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30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smooth function $H:V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59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t}}&#10;\left[\frac{-2x}{4t}\right]^2+&#10;\frac{1}{\sqrt{t}}&#10;\left[\frac{-2}{4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799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t}}&#10;\left[\frac{x^2}{4t^2}\right]+&#10;\frac{1}{\sqrt{t}}&#10;\left[\frac{-1}{2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2890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tx^2/(4t^2)-&#10;1/2}&#10;{t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879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x^2/(4t)}&#10;{t\sqrt{t}}-&#10;\frac&#10;{1/2}&#10;{t\sqrt{t}}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952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\frac&#10;{\sqrt{t}}&#10;{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575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ravel'' in $V$ toward $\hbox{ker}(L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7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x^2}&#10;{4t^2\sqrt{t}}-&#10;\frac&#10;{1}&#10;{2t\sqrt{t}}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588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\sqrt{t}x^2/(4t^2)-&#10;1/(2\sqrt{t})}&#10;{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300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t}}&#10;\left[\frac{-2x}{4t}\right]^2+&#10;\frac{1}{\sqrt{t}}&#10;\left[\frac{-2}{4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799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reate this $H:V\to{\mathbb R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482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t}}&#10;\left[\frac{x^2}{4t^2}\right]+&#10;\frac{1}{\sqrt{t}}&#10;\left[\frac{-1}{2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2890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&#10;{x^2}&#10;{4t^2\sqrt{t}}-&#10;\frac&#10;{1}&#10;{2t\sqrt{t}}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58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\frac&#10;{\sqrt{t}}&#10;{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575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37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\sqrt{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223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eight} the result by $q(y)\,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56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is $0$ on $\hbox{ker}(L)$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2094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10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\sqrt{\pi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29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898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Q(X)=e^{iaX}/\sqrt{\pi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29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,t)&#10;=\frac{e^{-(x-a)^2/(4t)}}{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259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off $\hbox{ker}(L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67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\sqrt{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2237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010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\sqrt{\pi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29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\sqrt{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898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2\sqrt{\pi}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528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(2\pi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01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(2\pi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01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FUNDAMENT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6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L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2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L:V\to W$ is linear, {\color{blue}how} can we natur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161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R(X)=e^{3iX}[Q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52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g(x,t)=&#10;\int_{-\infty}^\infty&#10;[R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3257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[e^{3ix}]&#10;[Q(X)]e^{-X^2t}e^{-i(x+3)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3539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g(x+3,t)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9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(2\pi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01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12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R(X)=e^{3iX}[Q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52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g(x,t)=&#10;\int_{-\infty}^\infty&#10;[R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3257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g(x+3,t)=f(x,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1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(2\pi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0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g(x+3,t)=f(x,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1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(2\pi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01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mapsto |L(v)|$  isn't smoot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946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``reasonable''&#10;expression $Q(X)$ {\color[rgb]{1,0,1}and s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33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=&#10;\int_{-\infty}^\infty&#10;[Q(X)]e^{-X^2t}e^{-ixX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291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(Q(X)=1/(2\pi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01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1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6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mapsto |L(v)|^2/2$  is often preferr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743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Total heat $9$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95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h(x,t)]=&#10;\frac{\partial^2}{\partial x^2}[h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2825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g(x,t)]=&#10;\frac{\partial^2}{\partial x^2}[g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2800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g=\partial_{11}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h=\partial_{11}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94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linear combination of solutions is a solu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38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eat equation is {\bf{\color{blue}linear}},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47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e.g.}},&#10;$\partial_2(4f+5g)=\partial_{11}(4f+5g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537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eat equation is {\bf{\color{blue}linear}},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47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linear combination of solutions is a solu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38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e.g.}},&#10;$\partial_2(4f+5g)=\partial_{11}(4f+5g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537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NEAR DIFFEQ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398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XAMPL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239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NONLINEAR DIFFEQ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80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XAMPL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239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'(x)=[x^2]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586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artial_2^2f=&#10;\partial_1^2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6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iving $[p(x-y)][q(y)]\,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23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'=f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30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'=e^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01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left[\frac{\partial}{\partial x}[f(x,t)]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3241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eat equation is {\bf{\color{blue}linear}},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47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linear combination of solutions is a solu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380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e.g.}},&#10;$\partial_2(4f+5g)=\partial_{11}(4f+5g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537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KILL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&#10;it has a slightly simpler gra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24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cognize if a given differential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3181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 linear or nonlinea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445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eat equation is {\bf{\color{blue}linear}},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47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linear combination of solutions is a solu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38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e.g.}},&#10;$\partial_2(4f+5g)=\partial_{11}(4f+5g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537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g=\partial_{11}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6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h=\partial_{11}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944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6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10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{\color[rgb]{0,.8,0}time $t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697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ne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71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g=\partial_{11}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6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h=\partial_{11}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9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L:V\to W$ is linear, how can we natur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3"/>
  <p:tag name="PICTUREFILESIZE" val="3142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g=\partial_{11}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6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h=\partial_{11}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94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ne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71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25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g=\partial_{11}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6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h=\partial_{11}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94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four uni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199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flow} along ${\color{red}-}\nabla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7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five uni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25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40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ne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71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,t)=f(x-3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2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g=\partial_{11}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6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h=\partial_{11}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944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(x,t)=4[f(x,t)]+5[g(x,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4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-y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2964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 up} the results,&#10;via $\displaystyle{\int_{-\infty}^\inft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675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travel'' in $V$ toward $\hbox{ker}(L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394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-y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2964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380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one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71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 unit of heat at $y$ yield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8654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-y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0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 H:V\to V$ 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1742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 unit of heat at $y$ yield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8654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-y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06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a^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8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can we calculate  $\nabla H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09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between $a$ and $b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229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H:V\to{\mathbb R}$ by&#10;$H(v)=|L(v)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850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 unit of heat at $y$ yield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865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-y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06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$y$ yield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620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y)\,dy$ units 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810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(v)|^2+|L(t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6603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$y$ yield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62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y)\,dy$ units of he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810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 up} via $\int_{-\infty}^\infty$ yiel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787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9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[L(v)]\cdot[L(t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37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(v)|^2+t^2|L(v')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745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98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t[L(v)]\cdot[L(v'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347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y$ at {\color{blue}time $0$},&#10;${\color[rgb]{0,.8,0}\forall}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73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time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7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 up} via $\int_{-\infty}^\infty$ yiel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787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 up} via&#10;$\displaystyle{\int_{-\infty}^\infty}$ yiel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138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(y)$ be the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29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f(x,t)&#10;=\frac{e^{-x^2/(4t)}}{2\sqrt{\pi t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2084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2f=\partial_{11}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9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artial}{\partial t}[f(x,t)]=&#10;\frac{\partial^2}{\partial x^2}[f(x,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8342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HEAT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3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erat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49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he point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06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27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mt of heat at $y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97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988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phi(y)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792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-y,t)][\phi(y)]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843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ime 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94</Words>
  <Application>Microsoft Office PowerPoint</Application>
  <PresentationFormat>On-screen Show (4:3)</PresentationFormat>
  <Paragraphs>91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275</cp:revision>
  <dcterms:created xsi:type="dcterms:W3CDTF">2007-11-29T22:28:17Z</dcterms:created>
  <dcterms:modified xsi:type="dcterms:W3CDTF">2010-07-17T12:00:02Z</dcterms:modified>
</cp:coreProperties>
</file>