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8" r:id="rId3"/>
    <p:sldId id="581" r:id="rId4"/>
    <p:sldId id="572" r:id="rId5"/>
    <p:sldId id="561" r:id="rId6"/>
    <p:sldId id="562" r:id="rId7"/>
    <p:sldId id="573" r:id="rId8"/>
    <p:sldId id="563" r:id="rId9"/>
    <p:sldId id="574" r:id="rId10"/>
    <p:sldId id="564" r:id="rId11"/>
    <p:sldId id="565" r:id="rId12"/>
    <p:sldId id="575" r:id="rId13"/>
    <p:sldId id="566" r:id="rId14"/>
    <p:sldId id="576" r:id="rId15"/>
    <p:sldId id="568" r:id="rId16"/>
    <p:sldId id="569" r:id="rId17"/>
    <p:sldId id="577" r:id="rId18"/>
    <p:sldId id="570" r:id="rId19"/>
    <p:sldId id="578" r:id="rId20"/>
    <p:sldId id="309" r:id="rId21"/>
    <p:sldId id="582" r:id="rId22"/>
    <p:sldId id="579" r:id="rId23"/>
    <p:sldId id="310" r:id="rId24"/>
    <p:sldId id="580" r:id="rId25"/>
    <p:sldId id="311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2" autoAdjust="0"/>
    <p:restoredTop sz="91532" autoAdjust="0"/>
  </p:normalViewPr>
  <p:slideViewPr>
    <p:cSldViewPr>
      <p:cViewPr varScale="1">
        <p:scale>
          <a:sx n="76" d="100"/>
          <a:sy n="76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8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8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B69D5E-AEED-4E16-AAB0-FC703B5BB0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39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544A9-C685-447C-B82C-5B50908B4B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41C16-DA94-412F-B736-F9C3A1802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9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DA0AC-532A-4812-8D49-E00D0DC2D3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76D3C-811E-43A4-88DA-6DE98AD51E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919E-E555-4AEC-8204-CDB1F888BC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0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FCC18-269B-4547-A4A6-67417C7735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7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5A848-1DF7-4716-AD22-ED8244A098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6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F4A7C-B92D-40F0-9A1E-2DDD13467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3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1FD0D-9476-4B58-85F0-11C682BDF5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0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4D6B7-A880-4487-A2A9-E746E0274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B89A6-0EBC-4277-AFD5-F425B9A492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0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49354C-830C-4745-9C35-7D13307337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tags" Target="../tags/tag227.xml"/><Relationship Id="rId39" Type="http://schemas.openxmlformats.org/officeDocument/2006/relationships/image" Target="../media/image6.png"/><Relationship Id="rId21" Type="http://schemas.openxmlformats.org/officeDocument/2006/relationships/tags" Target="../tags/tag222.xml"/><Relationship Id="rId34" Type="http://schemas.openxmlformats.org/officeDocument/2006/relationships/image" Target="../media/image34.png"/><Relationship Id="rId42" Type="http://schemas.openxmlformats.org/officeDocument/2006/relationships/image" Target="../media/image35.png"/><Relationship Id="rId47" Type="http://schemas.openxmlformats.org/officeDocument/2006/relationships/image" Target="../media/image13.png"/><Relationship Id="rId50" Type="http://schemas.openxmlformats.org/officeDocument/2006/relationships/image" Target="../media/image44.png"/><Relationship Id="rId55" Type="http://schemas.openxmlformats.org/officeDocument/2006/relationships/image" Target="../media/image19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tags" Target="../tags/tag226.xml"/><Relationship Id="rId33" Type="http://schemas.openxmlformats.org/officeDocument/2006/relationships/image" Target="../media/image4.png"/><Relationship Id="rId38" Type="http://schemas.openxmlformats.org/officeDocument/2006/relationships/image" Target="../media/image5.png"/><Relationship Id="rId46" Type="http://schemas.openxmlformats.org/officeDocument/2006/relationships/image" Target="../media/image1.png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tags" Target="../tags/tag221.xml"/><Relationship Id="rId29" Type="http://schemas.openxmlformats.org/officeDocument/2006/relationships/tags" Target="../tags/tag230.xml"/><Relationship Id="rId41" Type="http://schemas.openxmlformats.org/officeDocument/2006/relationships/image" Target="../media/image46.png"/><Relationship Id="rId54" Type="http://schemas.openxmlformats.org/officeDocument/2006/relationships/image" Target="../media/image54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tags" Target="../tags/tag225.xml"/><Relationship Id="rId32" Type="http://schemas.openxmlformats.org/officeDocument/2006/relationships/image" Target="../media/image22.png"/><Relationship Id="rId37" Type="http://schemas.openxmlformats.org/officeDocument/2006/relationships/image" Target="../media/image48.png"/><Relationship Id="rId40" Type="http://schemas.openxmlformats.org/officeDocument/2006/relationships/image" Target="../media/image3.png"/><Relationship Id="rId45" Type="http://schemas.openxmlformats.org/officeDocument/2006/relationships/image" Target="../media/image51.png"/><Relationship Id="rId53" Type="http://schemas.openxmlformats.org/officeDocument/2006/relationships/image" Target="../media/image53.png"/><Relationship Id="rId58" Type="http://schemas.openxmlformats.org/officeDocument/2006/relationships/image" Target="../media/image20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28" Type="http://schemas.openxmlformats.org/officeDocument/2006/relationships/tags" Target="../tags/tag229.xml"/><Relationship Id="rId36" Type="http://schemas.openxmlformats.org/officeDocument/2006/relationships/image" Target="../media/image47.png"/><Relationship Id="rId49" Type="http://schemas.openxmlformats.org/officeDocument/2006/relationships/image" Target="../media/image43.png"/><Relationship Id="rId57" Type="http://schemas.openxmlformats.org/officeDocument/2006/relationships/image" Target="../media/image15.png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31" Type="http://schemas.openxmlformats.org/officeDocument/2006/relationships/image" Target="../media/image18.png"/><Relationship Id="rId44" Type="http://schemas.openxmlformats.org/officeDocument/2006/relationships/image" Target="../media/image50.png"/><Relationship Id="rId52" Type="http://schemas.openxmlformats.org/officeDocument/2006/relationships/image" Target="../media/image52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Relationship Id="rId27" Type="http://schemas.openxmlformats.org/officeDocument/2006/relationships/tags" Target="../tags/tag228.xml"/><Relationship Id="rId30" Type="http://schemas.openxmlformats.org/officeDocument/2006/relationships/slideLayout" Target="../slideLayouts/slideLayout7.xml"/><Relationship Id="rId35" Type="http://schemas.openxmlformats.org/officeDocument/2006/relationships/image" Target="../media/image2.png"/><Relationship Id="rId43" Type="http://schemas.openxmlformats.org/officeDocument/2006/relationships/image" Target="../media/image49.png"/><Relationship Id="rId48" Type="http://schemas.openxmlformats.org/officeDocument/2006/relationships/image" Target="../media/image14.png"/><Relationship Id="rId56" Type="http://schemas.openxmlformats.org/officeDocument/2006/relationships/image" Target="../media/image21.png"/><Relationship Id="rId8" Type="http://schemas.openxmlformats.org/officeDocument/2006/relationships/tags" Target="../tags/tag209.xml"/><Relationship Id="rId51" Type="http://schemas.openxmlformats.org/officeDocument/2006/relationships/image" Target="../media/image45.png"/><Relationship Id="rId3" Type="http://schemas.openxmlformats.org/officeDocument/2006/relationships/tags" Target="../tags/tag20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9" Type="http://schemas.openxmlformats.org/officeDocument/2006/relationships/image" Target="../media/image34.png"/><Relationship Id="rId21" Type="http://schemas.openxmlformats.org/officeDocument/2006/relationships/tags" Target="../tags/tag251.xml"/><Relationship Id="rId34" Type="http://schemas.openxmlformats.org/officeDocument/2006/relationships/slideLayout" Target="../slideLayouts/slideLayout7.xml"/><Relationship Id="rId42" Type="http://schemas.openxmlformats.org/officeDocument/2006/relationships/image" Target="../media/image48.png"/><Relationship Id="rId47" Type="http://schemas.openxmlformats.org/officeDocument/2006/relationships/image" Target="../media/image46.png"/><Relationship Id="rId50" Type="http://schemas.openxmlformats.org/officeDocument/2006/relationships/image" Target="../media/image3.png"/><Relationship Id="rId55" Type="http://schemas.openxmlformats.org/officeDocument/2006/relationships/image" Target="../media/image57.png"/><Relationship Id="rId63" Type="http://schemas.openxmlformats.org/officeDocument/2006/relationships/image" Target="../media/image19.png"/><Relationship Id="rId7" Type="http://schemas.openxmlformats.org/officeDocument/2006/relationships/tags" Target="../tags/tag237.xml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tags" Target="../tags/tag259.xml"/><Relationship Id="rId41" Type="http://schemas.openxmlformats.org/officeDocument/2006/relationships/image" Target="../media/image47.png"/><Relationship Id="rId54" Type="http://schemas.openxmlformats.org/officeDocument/2006/relationships/image" Target="../media/image56.png"/><Relationship Id="rId62" Type="http://schemas.openxmlformats.org/officeDocument/2006/relationships/image" Target="../media/image61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tags" Target="../tags/tag262.xml"/><Relationship Id="rId37" Type="http://schemas.openxmlformats.org/officeDocument/2006/relationships/image" Target="../media/image22.png"/><Relationship Id="rId40" Type="http://schemas.openxmlformats.org/officeDocument/2006/relationships/image" Target="../media/image2.png"/><Relationship Id="rId45" Type="http://schemas.openxmlformats.org/officeDocument/2006/relationships/image" Target="../media/image52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66" Type="http://schemas.openxmlformats.org/officeDocument/2006/relationships/image" Target="../media/image20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36" Type="http://schemas.openxmlformats.org/officeDocument/2006/relationships/image" Target="../media/image54.png"/><Relationship Id="rId49" Type="http://schemas.openxmlformats.org/officeDocument/2006/relationships/image" Target="../media/image53.png"/><Relationship Id="rId57" Type="http://schemas.openxmlformats.org/officeDocument/2006/relationships/image" Target="../media/image59.png"/><Relationship Id="rId61" Type="http://schemas.openxmlformats.org/officeDocument/2006/relationships/image" Target="../media/image14.png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tags" Target="../tags/tag261.xml"/><Relationship Id="rId44" Type="http://schemas.openxmlformats.org/officeDocument/2006/relationships/image" Target="../media/image6.png"/><Relationship Id="rId52" Type="http://schemas.openxmlformats.org/officeDocument/2006/relationships/image" Target="../media/image51.png"/><Relationship Id="rId60" Type="http://schemas.openxmlformats.org/officeDocument/2006/relationships/image" Target="../media/image13.png"/><Relationship Id="rId65" Type="http://schemas.openxmlformats.org/officeDocument/2006/relationships/image" Target="../media/image15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tags" Target="../tags/tag260.xml"/><Relationship Id="rId35" Type="http://schemas.openxmlformats.org/officeDocument/2006/relationships/image" Target="../media/image18.png"/><Relationship Id="rId43" Type="http://schemas.openxmlformats.org/officeDocument/2006/relationships/image" Target="../media/image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64" Type="http://schemas.openxmlformats.org/officeDocument/2006/relationships/image" Target="../media/image21.png"/><Relationship Id="rId8" Type="http://schemas.openxmlformats.org/officeDocument/2006/relationships/tags" Target="../tags/tag238.xml"/><Relationship Id="rId51" Type="http://schemas.openxmlformats.org/officeDocument/2006/relationships/image" Target="../media/image35.png"/><Relationship Id="rId3" Type="http://schemas.openxmlformats.org/officeDocument/2006/relationships/tags" Target="../tags/tag233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33" Type="http://schemas.openxmlformats.org/officeDocument/2006/relationships/tags" Target="../tags/tag263.xml"/><Relationship Id="rId38" Type="http://schemas.openxmlformats.org/officeDocument/2006/relationships/image" Target="../media/image4.png"/><Relationship Id="rId46" Type="http://schemas.openxmlformats.org/officeDocument/2006/relationships/image" Target="../media/image49.png"/><Relationship Id="rId5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26" Type="http://schemas.openxmlformats.org/officeDocument/2006/relationships/tags" Target="../tags/tag289.xml"/><Relationship Id="rId39" Type="http://schemas.openxmlformats.org/officeDocument/2006/relationships/image" Target="../media/image54.png"/><Relationship Id="rId21" Type="http://schemas.openxmlformats.org/officeDocument/2006/relationships/tags" Target="../tags/tag284.xml"/><Relationship Id="rId34" Type="http://schemas.openxmlformats.org/officeDocument/2006/relationships/tags" Target="../tags/tag297.xml"/><Relationship Id="rId42" Type="http://schemas.openxmlformats.org/officeDocument/2006/relationships/image" Target="../media/image50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55" Type="http://schemas.openxmlformats.org/officeDocument/2006/relationships/image" Target="../media/image64.png"/><Relationship Id="rId7" Type="http://schemas.openxmlformats.org/officeDocument/2006/relationships/tags" Target="../tags/tag270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tags" Target="../tags/tag283.xml"/><Relationship Id="rId29" Type="http://schemas.openxmlformats.org/officeDocument/2006/relationships/tags" Target="../tags/tag292.xml"/><Relationship Id="rId41" Type="http://schemas.openxmlformats.org/officeDocument/2006/relationships/image" Target="../media/image49.png"/><Relationship Id="rId54" Type="http://schemas.openxmlformats.org/officeDocument/2006/relationships/image" Target="../media/image63.png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24" Type="http://schemas.openxmlformats.org/officeDocument/2006/relationships/tags" Target="../tags/tag287.xml"/><Relationship Id="rId32" Type="http://schemas.openxmlformats.org/officeDocument/2006/relationships/tags" Target="../tags/tag295.xml"/><Relationship Id="rId37" Type="http://schemas.openxmlformats.org/officeDocument/2006/relationships/tags" Target="../tags/tag300.xml"/><Relationship Id="rId40" Type="http://schemas.openxmlformats.org/officeDocument/2006/relationships/image" Target="../media/image52.png"/><Relationship Id="rId45" Type="http://schemas.openxmlformats.org/officeDocument/2006/relationships/image" Target="../media/image55.png"/><Relationship Id="rId53" Type="http://schemas.openxmlformats.org/officeDocument/2006/relationships/image" Target="../media/image14.png"/><Relationship Id="rId58" Type="http://schemas.openxmlformats.org/officeDocument/2006/relationships/image" Target="../media/image67.png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tags" Target="../tags/tag286.xml"/><Relationship Id="rId28" Type="http://schemas.openxmlformats.org/officeDocument/2006/relationships/tags" Target="../tags/tag291.xml"/><Relationship Id="rId36" Type="http://schemas.openxmlformats.org/officeDocument/2006/relationships/tags" Target="../tags/tag299.xml"/><Relationship Id="rId49" Type="http://schemas.openxmlformats.org/officeDocument/2006/relationships/image" Target="../media/image59.png"/><Relationship Id="rId57" Type="http://schemas.openxmlformats.org/officeDocument/2006/relationships/image" Target="../media/image66.png"/><Relationship Id="rId61" Type="http://schemas.openxmlformats.org/officeDocument/2006/relationships/image" Target="../media/image70.png"/><Relationship Id="rId10" Type="http://schemas.openxmlformats.org/officeDocument/2006/relationships/tags" Target="../tags/tag273.xml"/><Relationship Id="rId19" Type="http://schemas.openxmlformats.org/officeDocument/2006/relationships/tags" Target="../tags/tag282.xml"/><Relationship Id="rId31" Type="http://schemas.openxmlformats.org/officeDocument/2006/relationships/tags" Target="../tags/tag294.xml"/><Relationship Id="rId44" Type="http://schemas.openxmlformats.org/officeDocument/2006/relationships/image" Target="../media/image51.png"/><Relationship Id="rId52" Type="http://schemas.openxmlformats.org/officeDocument/2006/relationships/image" Target="../media/image62.png"/><Relationship Id="rId60" Type="http://schemas.openxmlformats.org/officeDocument/2006/relationships/image" Target="../media/image69.png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tags" Target="../tags/tag285.xml"/><Relationship Id="rId27" Type="http://schemas.openxmlformats.org/officeDocument/2006/relationships/tags" Target="../tags/tag290.xml"/><Relationship Id="rId30" Type="http://schemas.openxmlformats.org/officeDocument/2006/relationships/tags" Target="../tags/tag293.xml"/><Relationship Id="rId35" Type="http://schemas.openxmlformats.org/officeDocument/2006/relationships/tags" Target="../tags/tag298.xml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5.png"/><Relationship Id="rId8" Type="http://schemas.openxmlformats.org/officeDocument/2006/relationships/tags" Target="../tags/tag271.xml"/><Relationship Id="rId51" Type="http://schemas.openxmlformats.org/officeDocument/2006/relationships/image" Target="../media/image61.png"/><Relationship Id="rId3" Type="http://schemas.openxmlformats.org/officeDocument/2006/relationships/tags" Target="../tags/tag266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tags" Target="../tags/tag288.xml"/><Relationship Id="rId33" Type="http://schemas.openxmlformats.org/officeDocument/2006/relationships/tags" Target="../tags/tag296.xml"/><Relationship Id="rId38" Type="http://schemas.openxmlformats.org/officeDocument/2006/relationships/slideLayout" Target="../slideLayouts/slideLayout7.xml"/><Relationship Id="rId46" Type="http://schemas.openxmlformats.org/officeDocument/2006/relationships/image" Target="../media/image56.png"/><Relationship Id="rId5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26" Type="http://schemas.openxmlformats.org/officeDocument/2006/relationships/tags" Target="../tags/tag326.xml"/><Relationship Id="rId39" Type="http://schemas.openxmlformats.org/officeDocument/2006/relationships/tags" Target="../tags/tag339.xml"/><Relationship Id="rId21" Type="http://schemas.openxmlformats.org/officeDocument/2006/relationships/tags" Target="../tags/tag321.xml"/><Relationship Id="rId34" Type="http://schemas.openxmlformats.org/officeDocument/2006/relationships/tags" Target="../tags/tag334.xml"/><Relationship Id="rId42" Type="http://schemas.openxmlformats.org/officeDocument/2006/relationships/image" Target="../media/image62.png"/><Relationship Id="rId47" Type="http://schemas.openxmlformats.org/officeDocument/2006/relationships/image" Target="../media/image50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63" Type="http://schemas.openxmlformats.org/officeDocument/2006/relationships/image" Target="../media/image69.png"/><Relationship Id="rId68" Type="http://schemas.openxmlformats.org/officeDocument/2006/relationships/image" Target="../media/image76.png"/><Relationship Id="rId76" Type="http://schemas.openxmlformats.org/officeDocument/2006/relationships/image" Target="../media/image84.png"/><Relationship Id="rId7" Type="http://schemas.openxmlformats.org/officeDocument/2006/relationships/tags" Target="../tags/tag307.xml"/><Relationship Id="rId71" Type="http://schemas.openxmlformats.org/officeDocument/2006/relationships/image" Target="../media/image79.png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9" Type="http://schemas.openxmlformats.org/officeDocument/2006/relationships/tags" Target="../tags/tag329.xml"/><Relationship Id="rId11" Type="http://schemas.openxmlformats.org/officeDocument/2006/relationships/tags" Target="../tags/tag311.xml"/><Relationship Id="rId24" Type="http://schemas.openxmlformats.org/officeDocument/2006/relationships/tags" Target="../tags/tag324.xml"/><Relationship Id="rId32" Type="http://schemas.openxmlformats.org/officeDocument/2006/relationships/tags" Target="../tags/tag332.xml"/><Relationship Id="rId37" Type="http://schemas.openxmlformats.org/officeDocument/2006/relationships/tags" Target="../tags/tag337.xml"/><Relationship Id="rId40" Type="http://schemas.openxmlformats.org/officeDocument/2006/relationships/tags" Target="../tags/tag340.xml"/><Relationship Id="rId45" Type="http://schemas.openxmlformats.org/officeDocument/2006/relationships/image" Target="../media/image52.png"/><Relationship Id="rId53" Type="http://schemas.openxmlformats.org/officeDocument/2006/relationships/image" Target="../media/image58.png"/><Relationship Id="rId58" Type="http://schemas.openxmlformats.org/officeDocument/2006/relationships/image" Target="../media/image72.png"/><Relationship Id="rId66" Type="http://schemas.openxmlformats.org/officeDocument/2006/relationships/image" Target="../media/image74.png"/><Relationship Id="rId74" Type="http://schemas.openxmlformats.org/officeDocument/2006/relationships/image" Target="../media/image82.png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tags" Target="../tags/tag323.xml"/><Relationship Id="rId28" Type="http://schemas.openxmlformats.org/officeDocument/2006/relationships/tags" Target="../tags/tag328.xml"/><Relationship Id="rId36" Type="http://schemas.openxmlformats.org/officeDocument/2006/relationships/tags" Target="../tags/tag336.xml"/><Relationship Id="rId49" Type="http://schemas.openxmlformats.org/officeDocument/2006/relationships/image" Target="../media/image51.png"/><Relationship Id="rId57" Type="http://schemas.openxmlformats.org/officeDocument/2006/relationships/image" Target="../media/image71.png"/><Relationship Id="rId61" Type="http://schemas.openxmlformats.org/officeDocument/2006/relationships/image" Target="../media/image66.png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31" Type="http://schemas.openxmlformats.org/officeDocument/2006/relationships/tags" Target="../tags/tag331.xml"/><Relationship Id="rId44" Type="http://schemas.openxmlformats.org/officeDocument/2006/relationships/image" Target="../media/image54.pn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65" Type="http://schemas.openxmlformats.org/officeDocument/2006/relationships/image" Target="../media/image73.png"/><Relationship Id="rId73" Type="http://schemas.openxmlformats.org/officeDocument/2006/relationships/image" Target="../media/image81.png"/><Relationship Id="rId78" Type="http://schemas.openxmlformats.org/officeDocument/2006/relationships/image" Target="../media/image86.png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tags" Target="../tags/tag322.xml"/><Relationship Id="rId27" Type="http://schemas.openxmlformats.org/officeDocument/2006/relationships/tags" Target="../tags/tag327.xml"/><Relationship Id="rId30" Type="http://schemas.openxmlformats.org/officeDocument/2006/relationships/tags" Target="../tags/tag330.xml"/><Relationship Id="rId35" Type="http://schemas.openxmlformats.org/officeDocument/2006/relationships/tags" Target="../tags/tag335.xml"/><Relationship Id="rId43" Type="http://schemas.openxmlformats.org/officeDocument/2006/relationships/image" Target="../media/image14.png"/><Relationship Id="rId48" Type="http://schemas.openxmlformats.org/officeDocument/2006/relationships/image" Target="../media/image53.png"/><Relationship Id="rId56" Type="http://schemas.openxmlformats.org/officeDocument/2006/relationships/image" Target="../media/image61.png"/><Relationship Id="rId64" Type="http://schemas.openxmlformats.org/officeDocument/2006/relationships/image" Target="../media/image70.png"/><Relationship Id="rId69" Type="http://schemas.openxmlformats.org/officeDocument/2006/relationships/image" Target="../media/image77.png"/><Relationship Id="rId77" Type="http://schemas.openxmlformats.org/officeDocument/2006/relationships/image" Target="../media/image85.png"/><Relationship Id="rId8" Type="http://schemas.openxmlformats.org/officeDocument/2006/relationships/tags" Target="../tags/tag308.xml"/><Relationship Id="rId51" Type="http://schemas.openxmlformats.org/officeDocument/2006/relationships/image" Target="../media/image56.png"/><Relationship Id="rId72" Type="http://schemas.openxmlformats.org/officeDocument/2006/relationships/image" Target="../media/image80.png"/><Relationship Id="rId3" Type="http://schemas.openxmlformats.org/officeDocument/2006/relationships/tags" Target="../tags/tag303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tags" Target="../tags/tag325.xml"/><Relationship Id="rId33" Type="http://schemas.openxmlformats.org/officeDocument/2006/relationships/tags" Target="../tags/tag333.xml"/><Relationship Id="rId38" Type="http://schemas.openxmlformats.org/officeDocument/2006/relationships/tags" Target="../tags/tag338.xml"/><Relationship Id="rId46" Type="http://schemas.openxmlformats.org/officeDocument/2006/relationships/image" Target="../media/image49.png"/><Relationship Id="rId59" Type="http://schemas.openxmlformats.org/officeDocument/2006/relationships/image" Target="../media/image68.png"/><Relationship Id="rId67" Type="http://schemas.openxmlformats.org/officeDocument/2006/relationships/image" Target="../media/image75.png"/><Relationship Id="rId20" Type="http://schemas.openxmlformats.org/officeDocument/2006/relationships/tags" Target="../tags/tag320.xml"/><Relationship Id="rId41" Type="http://schemas.openxmlformats.org/officeDocument/2006/relationships/slideLayout" Target="../slideLayouts/slideLayout7.xml"/><Relationship Id="rId54" Type="http://schemas.openxmlformats.org/officeDocument/2006/relationships/image" Target="../media/image59.png"/><Relationship Id="rId62" Type="http://schemas.openxmlformats.org/officeDocument/2006/relationships/image" Target="../media/image67.png"/><Relationship Id="rId70" Type="http://schemas.openxmlformats.org/officeDocument/2006/relationships/image" Target="../media/image78.png"/><Relationship Id="rId75" Type="http://schemas.openxmlformats.org/officeDocument/2006/relationships/image" Target="../media/image83.png"/><Relationship Id="rId1" Type="http://schemas.openxmlformats.org/officeDocument/2006/relationships/tags" Target="../tags/tag301.xml"/><Relationship Id="rId6" Type="http://schemas.openxmlformats.org/officeDocument/2006/relationships/tags" Target="../tags/tag30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53.xml"/><Relationship Id="rId18" Type="http://schemas.openxmlformats.org/officeDocument/2006/relationships/tags" Target="../tags/tag358.xml"/><Relationship Id="rId26" Type="http://schemas.openxmlformats.org/officeDocument/2006/relationships/tags" Target="../tags/tag366.xml"/><Relationship Id="rId39" Type="http://schemas.openxmlformats.org/officeDocument/2006/relationships/slideLayout" Target="../slideLayouts/slideLayout7.xml"/><Relationship Id="rId21" Type="http://schemas.openxmlformats.org/officeDocument/2006/relationships/tags" Target="../tags/tag361.xml"/><Relationship Id="rId34" Type="http://schemas.openxmlformats.org/officeDocument/2006/relationships/tags" Target="../tags/tag374.xml"/><Relationship Id="rId42" Type="http://schemas.openxmlformats.org/officeDocument/2006/relationships/image" Target="../media/image67.png"/><Relationship Id="rId47" Type="http://schemas.openxmlformats.org/officeDocument/2006/relationships/image" Target="../media/image69.png"/><Relationship Id="rId50" Type="http://schemas.openxmlformats.org/officeDocument/2006/relationships/image" Target="../media/image72.png"/><Relationship Id="rId55" Type="http://schemas.openxmlformats.org/officeDocument/2006/relationships/image" Target="../media/image73.png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5" Type="http://schemas.openxmlformats.org/officeDocument/2006/relationships/tags" Target="../tags/tag365.xml"/><Relationship Id="rId33" Type="http://schemas.openxmlformats.org/officeDocument/2006/relationships/tags" Target="../tags/tag373.xml"/><Relationship Id="rId38" Type="http://schemas.openxmlformats.org/officeDocument/2006/relationships/tags" Target="../tags/tag378.xml"/><Relationship Id="rId46" Type="http://schemas.openxmlformats.org/officeDocument/2006/relationships/image" Target="../media/image66.png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20" Type="http://schemas.openxmlformats.org/officeDocument/2006/relationships/tags" Target="../tags/tag360.xml"/><Relationship Id="rId29" Type="http://schemas.openxmlformats.org/officeDocument/2006/relationships/tags" Target="../tags/tag369.xml"/><Relationship Id="rId41" Type="http://schemas.openxmlformats.org/officeDocument/2006/relationships/image" Target="../media/image87.png"/><Relationship Id="rId54" Type="http://schemas.openxmlformats.org/officeDocument/2006/relationships/image" Target="../media/image78.png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24" Type="http://schemas.openxmlformats.org/officeDocument/2006/relationships/tags" Target="../tags/tag364.xml"/><Relationship Id="rId32" Type="http://schemas.openxmlformats.org/officeDocument/2006/relationships/tags" Target="../tags/tag372.xml"/><Relationship Id="rId37" Type="http://schemas.openxmlformats.org/officeDocument/2006/relationships/tags" Target="../tags/tag377.xml"/><Relationship Id="rId40" Type="http://schemas.openxmlformats.org/officeDocument/2006/relationships/image" Target="../media/image65.png"/><Relationship Id="rId45" Type="http://schemas.openxmlformats.org/officeDocument/2006/relationships/image" Target="../media/image89.png"/><Relationship Id="rId53" Type="http://schemas.openxmlformats.org/officeDocument/2006/relationships/image" Target="../media/image77.png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23" Type="http://schemas.openxmlformats.org/officeDocument/2006/relationships/tags" Target="../tags/tag363.xml"/><Relationship Id="rId28" Type="http://schemas.openxmlformats.org/officeDocument/2006/relationships/tags" Target="../tags/tag368.xml"/><Relationship Id="rId36" Type="http://schemas.openxmlformats.org/officeDocument/2006/relationships/tags" Target="../tags/tag376.xml"/><Relationship Id="rId49" Type="http://schemas.openxmlformats.org/officeDocument/2006/relationships/image" Target="../media/image71.png"/><Relationship Id="rId10" Type="http://schemas.openxmlformats.org/officeDocument/2006/relationships/tags" Target="../tags/tag350.xml"/><Relationship Id="rId19" Type="http://schemas.openxmlformats.org/officeDocument/2006/relationships/tags" Target="../tags/tag359.xml"/><Relationship Id="rId31" Type="http://schemas.openxmlformats.org/officeDocument/2006/relationships/tags" Target="../tags/tag371.xml"/><Relationship Id="rId44" Type="http://schemas.openxmlformats.org/officeDocument/2006/relationships/image" Target="../media/image88.png"/><Relationship Id="rId52" Type="http://schemas.openxmlformats.org/officeDocument/2006/relationships/image" Target="../media/image90.png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tags" Target="../tags/tag362.xml"/><Relationship Id="rId27" Type="http://schemas.openxmlformats.org/officeDocument/2006/relationships/tags" Target="../tags/tag367.xml"/><Relationship Id="rId30" Type="http://schemas.openxmlformats.org/officeDocument/2006/relationships/tags" Target="../tags/tag370.xml"/><Relationship Id="rId35" Type="http://schemas.openxmlformats.org/officeDocument/2006/relationships/tags" Target="../tags/tag375.xml"/><Relationship Id="rId43" Type="http://schemas.openxmlformats.org/officeDocument/2006/relationships/image" Target="../media/image68.png"/><Relationship Id="rId48" Type="http://schemas.openxmlformats.org/officeDocument/2006/relationships/image" Target="../media/image70.png"/><Relationship Id="rId56" Type="http://schemas.openxmlformats.org/officeDocument/2006/relationships/image" Target="../media/image76.png"/><Relationship Id="rId8" Type="http://schemas.openxmlformats.org/officeDocument/2006/relationships/tags" Target="../tags/tag348.xml"/><Relationship Id="rId51" Type="http://schemas.openxmlformats.org/officeDocument/2006/relationships/image" Target="../media/image74.png"/><Relationship Id="rId3" Type="http://schemas.openxmlformats.org/officeDocument/2006/relationships/tags" Target="../tags/tag3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tags" Target="../tags/tag391.xml"/><Relationship Id="rId18" Type="http://schemas.openxmlformats.org/officeDocument/2006/relationships/tags" Target="../tags/tag396.xml"/><Relationship Id="rId26" Type="http://schemas.openxmlformats.org/officeDocument/2006/relationships/tags" Target="../tags/tag404.xml"/><Relationship Id="rId39" Type="http://schemas.openxmlformats.org/officeDocument/2006/relationships/image" Target="../media/image66.png"/><Relationship Id="rId3" Type="http://schemas.openxmlformats.org/officeDocument/2006/relationships/tags" Target="../tags/tag381.xml"/><Relationship Id="rId21" Type="http://schemas.openxmlformats.org/officeDocument/2006/relationships/tags" Target="../tags/tag399.xml"/><Relationship Id="rId34" Type="http://schemas.openxmlformats.org/officeDocument/2006/relationships/image" Target="../media/image78.png"/><Relationship Id="rId42" Type="http://schemas.openxmlformats.org/officeDocument/2006/relationships/image" Target="../media/image89.png"/><Relationship Id="rId47" Type="http://schemas.openxmlformats.org/officeDocument/2006/relationships/image" Target="../media/image93.png"/><Relationship Id="rId7" Type="http://schemas.openxmlformats.org/officeDocument/2006/relationships/tags" Target="../tags/tag385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25" Type="http://schemas.openxmlformats.org/officeDocument/2006/relationships/tags" Target="../tags/tag403.xml"/><Relationship Id="rId33" Type="http://schemas.openxmlformats.org/officeDocument/2006/relationships/image" Target="../media/image77.png"/><Relationship Id="rId38" Type="http://schemas.openxmlformats.org/officeDocument/2006/relationships/image" Target="../media/image67.png"/><Relationship Id="rId46" Type="http://schemas.openxmlformats.org/officeDocument/2006/relationships/image" Target="../media/image70.png"/><Relationship Id="rId2" Type="http://schemas.openxmlformats.org/officeDocument/2006/relationships/tags" Target="../tags/tag380.xml"/><Relationship Id="rId16" Type="http://schemas.openxmlformats.org/officeDocument/2006/relationships/tags" Target="../tags/tag394.xml"/><Relationship Id="rId20" Type="http://schemas.openxmlformats.org/officeDocument/2006/relationships/tags" Target="../tags/tag398.xml"/><Relationship Id="rId29" Type="http://schemas.openxmlformats.org/officeDocument/2006/relationships/image" Target="../media/image72.png"/><Relationship Id="rId41" Type="http://schemas.openxmlformats.org/officeDocument/2006/relationships/image" Target="../media/image88.png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24" Type="http://schemas.openxmlformats.org/officeDocument/2006/relationships/tags" Target="../tags/tag402.xml"/><Relationship Id="rId32" Type="http://schemas.openxmlformats.org/officeDocument/2006/relationships/image" Target="../media/image90.png"/><Relationship Id="rId37" Type="http://schemas.openxmlformats.org/officeDocument/2006/relationships/image" Target="../media/image65.png"/><Relationship Id="rId40" Type="http://schemas.openxmlformats.org/officeDocument/2006/relationships/image" Target="../media/image87.png"/><Relationship Id="rId45" Type="http://schemas.openxmlformats.org/officeDocument/2006/relationships/image" Target="../media/image69.png"/><Relationship Id="rId5" Type="http://schemas.openxmlformats.org/officeDocument/2006/relationships/tags" Target="../tags/tag383.xml"/><Relationship Id="rId15" Type="http://schemas.openxmlformats.org/officeDocument/2006/relationships/tags" Target="../tags/tag393.xml"/><Relationship Id="rId23" Type="http://schemas.openxmlformats.org/officeDocument/2006/relationships/tags" Target="../tags/tag401.xml"/><Relationship Id="rId28" Type="http://schemas.openxmlformats.org/officeDocument/2006/relationships/image" Target="../media/image71.png"/><Relationship Id="rId36" Type="http://schemas.openxmlformats.org/officeDocument/2006/relationships/image" Target="../media/image76.png"/><Relationship Id="rId10" Type="http://schemas.openxmlformats.org/officeDocument/2006/relationships/tags" Target="../tags/tag388.xml"/><Relationship Id="rId19" Type="http://schemas.openxmlformats.org/officeDocument/2006/relationships/tags" Target="../tags/tag397.xml"/><Relationship Id="rId31" Type="http://schemas.openxmlformats.org/officeDocument/2006/relationships/image" Target="../media/image74.png"/><Relationship Id="rId44" Type="http://schemas.openxmlformats.org/officeDocument/2006/relationships/image" Target="../media/image92.png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tags" Target="../tags/tag392.xml"/><Relationship Id="rId22" Type="http://schemas.openxmlformats.org/officeDocument/2006/relationships/tags" Target="../tags/tag400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91.png"/><Relationship Id="rId48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17.xml"/><Relationship Id="rId18" Type="http://schemas.openxmlformats.org/officeDocument/2006/relationships/tags" Target="../tags/tag422.xml"/><Relationship Id="rId26" Type="http://schemas.openxmlformats.org/officeDocument/2006/relationships/tags" Target="../tags/tag430.xml"/><Relationship Id="rId39" Type="http://schemas.openxmlformats.org/officeDocument/2006/relationships/image" Target="../media/image76.png"/><Relationship Id="rId3" Type="http://schemas.openxmlformats.org/officeDocument/2006/relationships/tags" Target="../tags/tag407.xml"/><Relationship Id="rId21" Type="http://schemas.openxmlformats.org/officeDocument/2006/relationships/tags" Target="../tags/tag425.xml"/><Relationship Id="rId34" Type="http://schemas.openxmlformats.org/officeDocument/2006/relationships/image" Target="../media/image74.png"/><Relationship Id="rId42" Type="http://schemas.openxmlformats.org/officeDocument/2006/relationships/image" Target="../media/image88.png"/><Relationship Id="rId47" Type="http://schemas.openxmlformats.org/officeDocument/2006/relationships/image" Target="../media/image65.png"/><Relationship Id="rId50" Type="http://schemas.openxmlformats.org/officeDocument/2006/relationships/image" Target="../media/image95.png"/><Relationship Id="rId7" Type="http://schemas.openxmlformats.org/officeDocument/2006/relationships/tags" Target="../tags/tag411.xml"/><Relationship Id="rId12" Type="http://schemas.openxmlformats.org/officeDocument/2006/relationships/tags" Target="../tags/tag416.xml"/><Relationship Id="rId17" Type="http://schemas.openxmlformats.org/officeDocument/2006/relationships/tags" Target="../tags/tag421.xml"/><Relationship Id="rId25" Type="http://schemas.openxmlformats.org/officeDocument/2006/relationships/tags" Target="../tags/tag429.xml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46" Type="http://schemas.openxmlformats.org/officeDocument/2006/relationships/image" Target="../media/image70.png"/><Relationship Id="rId2" Type="http://schemas.openxmlformats.org/officeDocument/2006/relationships/tags" Target="../tags/tag406.xml"/><Relationship Id="rId16" Type="http://schemas.openxmlformats.org/officeDocument/2006/relationships/tags" Target="../tags/tag420.xml"/><Relationship Id="rId20" Type="http://schemas.openxmlformats.org/officeDocument/2006/relationships/tags" Target="../tags/tag424.xml"/><Relationship Id="rId29" Type="http://schemas.openxmlformats.org/officeDocument/2006/relationships/tags" Target="../tags/tag433.xml"/><Relationship Id="rId41" Type="http://schemas.openxmlformats.org/officeDocument/2006/relationships/image" Target="../media/image87.png"/><Relationship Id="rId54" Type="http://schemas.openxmlformats.org/officeDocument/2006/relationships/image" Target="../media/image99.png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tags" Target="../tags/tag415.xml"/><Relationship Id="rId24" Type="http://schemas.openxmlformats.org/officeDocument/2006/relationships/tags" Target="../tags/tag428.xml"/><Relationship Id="rId32" Type="http://schemas.openxmlformats.org/officeDocument/2006/relationships/image" Target="../media/image72.png"/><Relationship Id="rId37" Type="http://schemas.openxmlformats.org/officeDocument/2006/relationships/image" Target="../media/image78.png"/><Relationship Id="rId40" Type="http://schemas.openxmlformats.org/officeDocument/2006/relationships/image" Target="../media/image67.png"/><Relationship Id="rId45" Type="http://schemas.openxmlformats.org/officeDocument/2006/relationships/image" Target="../media/image69.png"/><Relationship Id="rId53" Type="http://schemas.openxmlformats.org/officeDocument/2006/relationships/image" Target="../media/image98.png"/><Relationship Id="rId5" Type="http://schemas.openxmlformats.org/officeDocument/2006/relationships/tags" Target="../tags/tag409.xml"/><Relationship Id="rId15" Type="http://schemas.openxmlformats.org/officeDocument/2006/relationships/tags" Target="../tags/tag419.xml"/><Relationship Id="rId23" Type="http://schemas.openxmlformats.org/officeDocument/2006/relationships/tags" Target="../tags/tag427.xml"/><Relationship Id="rId28" Type="http://schemas.openxmlformats.org/officeDocument/2006/relationships/tags" Target="../tags/tag432.xml"/><Relationship Id="rId36" Type="http://schemas.openxmlformats.org/officeDocument/2006/relationships/image" Target="../media/image77.png"/><Relationship Id="rId49" Type="http://schemas.openxmlformats.org/officeDocument/2006/relationships/image" Target="../media/image94.png"/><Relationship Id="rId10" Type="http://schemas.openxmlformats.org/officeDocument/2006/relationships/tags" Target="../tags/tag414.xml"/><Relationship Id="rId19" Type="http://schemas.openxmlformats.org/officeDocument/2006/relationships/tags" Target="../tags/tag423.xml"/><Relationship Id="rId31" Type="http://schemas.openxmlformats.org/officeDocument/2006/relationships/image" Target="../media/image71.png"/><Relationship Id="rId44" Type="http://schemas.openxmlformats.org/officeDocument/2006/relationships/image" Target="../media/image66.png"/><Relationship Id="rId52" Type="http://schemas.openxmlformats.org/officeDocument/2006/relationships/image" Target="../media/image97.png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tags" Target="../tags/tag418.xml"/><Relationship Id="rId22" Type="http://schemas.openxmlformats.org/officeDocument/2006/relationships/tags" Target="../tags/tag426.xml"/><Relationship Id="rId27" Type="http://schemas.openxmlformats.org/officeDocument/2006/relationships/tags" Target="../tags/tag431.xml"/><Relationship Id="rId30" Type="http://schemas.openxmlformats.org/officeDocument/2006/relationships/slideLayout" Target="../slideLayouts/slideLayout7.xml"/><Relationship Id="rId35" Type="http://schemas.openxmlformats.org/officeDocument/2006/relationships/image" Target="../media/image90.png"/><Relationship Id="rId43" Type="http://schemas.openxmlformats.org/officeDocument/2006/relationships/image" Target="../media/image89.png"/><Relationship Id="rId48" Type="http://schemas.openxmlformats.org/officeDocument/2006/relationships/image" Target="../media/image93.png"/><Relationship Id="rId8" Type="http://schemas.openxmlformats.org/officeDocument/2006/relationships/tags" Target="../tags/tag412.xml"/><Relationship Id="rId51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13" Type="http://schemas.openxmlformats.org/officeDocument/2006/relationships/tags" Target="../tags/tag446.xml"/><Relationship Id="rId18" Type="http://schemas.openxmlformats.org/officeDocument/2006/relationships/tags" Target="../tags/tag451.xml"/><Relationship Id="rId26" Type="http://schemas.openxmlformats.org/officeDocument/2006/relationships/image" Target="../media/image72.png"/><Relationship Id="rId39" Type="http://schemas.openxmlformats.org/officeDocument/2006/relationships/image" Target="../media/image98.png"/><Relationship Id="rId3" Type="http://schemas.openxmlformats.org/officeDocument/2006/relationships/tags" Target="../tags/tag436.xml"/><Relationship Id="rId21" Type="http://schemas.openxmlformats.org/officeDocument/2006/relationships/tags" Target="../tags/tag454.xml"/><Relationship Id="rId34" Type="http://schemas.openxmlformats.org/officeDocument/2006/relationships/image" Target="../media/image66.png"/><Relationship Id="rId42" Type="http://schemas.openxmlformats.org/officeDocument/2006/relationships/image" Target="../media/image100.png"/><Relationship Id="rId7" Type="http://schemas.openxmlformats.org/officeDocument/2006/relationships/tags" Target="../tags/tag440.xml"/><Relationship Id="rId12" Type="http://schemas.openxmlformats.org/officeDocument/2006/relationships/tags" Target="../tags/tag445.xml"/><Relationship Id="rId17" Type="http://schemas.openxmlformats.org/officeDocument/2006/relationships/tags" Target="../tags/tag450.xml"/><Relationship Id="rId25" Type="http://schemas.openxmlformats.org/officeDocument/2006/relationships/image" Target="../media/image71.png"/><Relationship Id="rId33" Type="http://schemas.openxmlformats.org/officeDocument/2006/relationships/image" Target="../media/image76.png"/><Relationship Id="rId38" Type="http://schemas.openxmlformats.org/officeDocument/2006/relationships/image" Target="../media/image67.png"/><Relationship Id="rId2" Type="http://schemas.openxmlformats.org/officeDocument/2006/relationships/tags" Target="../tags/tag435.xml"/><Relationship Id="rId16" Type="http://schemas.openxmlformats.org/officeDocument/2006/relationships/tags" Target="../tags/tag449.xml"/><Relationship Id="rId20" Type="http://schemas.openxmlformats.org/officeDocument/2006/relationships/tags" Target="../tags/tag453.xml"/><Relationship Id="rId29" Type="http://schemas.openxmlformats.org/officeDocument/2006/relationships/image" Target="../media/image90.png"/><Relationship Id="rId41" Type="http://schemas.openxmlformats.org/officeDocument/2006/relationships/image" Target="../media/image97.png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11" Type="http://schemas.openxmlformats.org/officeDocument/2006/relationships/tags" Target="../tags/tag444.xml"/><Relationship Id="rId24" Type="http://schemas.openxmlformats.org/officeDocument/2006/relationships/slideLayout" Target="../slideLayouts/slideLayout7.xml"/><Relationship Id="rId32" Type="http://schemas.openxmlformats.org/officeDocument/2006/relationships/image" Target="../media/image73.png"/><Relationship Id="rId37" Type="http://schemas.openxmlformats.org/officeDocument/2006/relationships/image" Target="../media/image65.png"/><Relationship Id="rId40" Type="http://schemas.openxmlformats.org/officeDocument/2006/relationships/image" Target="../media/image99.png"/><Relationship Id="rId5" Type="http://schemas.openxmlformats.org/officeDocument/2006/relationships/tags" Target="../tags/tag438.xml"/><Relationship Id="rId15" Type="http://schemas.openxmlformats.org/officeDocument/2006/relationships/tags" Target="../tags/tag448.xml"/><Relationship Id="rId23" Type="http://schemas.openxmlformats.org/officeDocument/2006/relationships/tags" Target="../tags/tag456.xml"/><Relationship Id="rId28" Type="http://schemas.openxmlformats.org/officeDocument/2006/relationships/image" Target="../media/image74.png"/><Relationship Id="rId36" Type="http://schemas.openxmlformats.org/officeDocument/2006/relationships/image" Target="../media/image70.png"/><Relationship Id="rId10" Type="http://schemas.openxmlformats.org/officeDocument/2006/relationships/tags" Target="../tags/tag443.xml"/><Relationship Id="rId19" Type="http://schemas.openxmlformats.org/officeDocument/2006/relationships/tags" Target="../tags/tag452.xml"/><Relationship Id="rId31" Type="http://schemas.openxmlformats.org/officeDocument/2006/relationships/image" Target="../media/image78.png"/><Relationship Id="rId4" Type="http://schemas.openxmlformats.org/officeDocument/2006/relationships/tags" Target="../tags/tag437.xml"/><Relationship Id="rId9" Type="http://schemas.openxmlformats.org/officeDocument/2006/relationships/tags" Target="../tags/tag442.xml"/><Relationship Id="rId14" Type="http://schemas.openxmlformats.org/officeDocument/2006/relationships/tags" Target="../tags/tag447.xml"/><Relationship Id="rId22" Type="http://schemas.openxmlformats.org/officeDocument/2006/relationships/tags" Target="../tags/tag455.xml"/><Relationship Id="rId27" Type="http://schemas.openxmlformats.org/officeDocument/2006/relationships/image" Target="../media/image68.png"/><Relationship Id="rId30" Type="http://schemas.openxmlformats.org/officeDocument/2006/relationships/image" Target="../media/image77.png"/><Relationship Id="rId35" Type="http://schemas.openxmlformats.org/officeDocument/2006/relationships/image" Target="../media/image69.png"/><Relationship Id="rId43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69.xml"/><Relationship Id="rId18" Type="http://schemas.openxmlformats.org/officeDocument/2006/relationships/tags" Target="../tags/tag474.xml"/><Relationship Id="rId26" Type="http://schemas.openxmlformats.org/officeDocument/2006/relationships/tags" Target="../tags/tag482.xml"/><Relationship Id="rId39" Type="http://schemas.openxmlformats.org/officeDocument/2006/relationships/image" Target="../media/image67.png"/><Relationship Id="rId3" Type="http://schemas.openxmlformats.org/officeDocument/2006/relationships/tags" Target="../tags/tag459.xml"/><Relationship Id="rId21" Type="http://schemas.openxmlformats.org/officeDocument/2006/relationships/tags" Target="../tags/tag477.xml"/><Relationship Id="rId34" Type="http://schemas.openxmlformats.org/officeDocument/2006/relationships/image" Target="../media/image77.png"/><Relationship Id="rId42" Type="http://schemas.openxmlformats.org/officeDocument/2006/relationships/image" Target="../media/image99.png"/><Relationship Id="rId47" Type="http://schemas.openxmlformats.org/officeDocument/2006/relationships/image" Target="../media/image70.png"/><Relationship Id="rId50" Type="http://schemas.openxmlformats.org/officeDocument/2006/relationships/image" Target="../media/image62.png"/><Relationship Id="rId7" Type="http://schemas.openxmlformats.org/officeDocument/2006/relationships/tags" Target="../tags/tag463.xml"/><Relationship Id="rId12" Type="http://schemas.openxmlformats.org/officeDocument/2006/relationships/tags" Target="../tags/tag468.xml"/><Relationship Id="rId17" Type="http://schemas.openxmlformats.org/officeDocument/2006/relationships/tags" Target="../tags/tag473.xml"/><Relationship Id="rId25" Type="http://schemas.openxmlformats.org/officeDocument/2006/relationships/tags" Target="../tags/tag481.xml"/><Relationship Id="rId33" Type="http://schemas.openxmlformats.org/officeDocument/2006/relationships/image" Target="../media/image90.png"/><Relationship Id="rId38" Type="http://schemas.openxmlformats.org/officeDocument/2006/relationships/image" Target="../media/image65.png"/><Relationship Id="rId46" Type="http://schemas.openxmlformats.org/officeDocument/2006/relationships/image" Target="../media/image69.png"/><Relationship Id="rId2" Type="http://schemas.openxmlformats.org/officeDocument/2006/relationships/tags" Target="../tags/tag458.xml"/><Relationship Id="rId16" Type="http://schemas.openxmlformats.org/officeDocument/2006/relationships/tags" Target="../tags/tag472.xml"/><Relationship Id="rId20" Type="http://schemas.openxmlformats.org/officeDocument/2006/relationships/tags" Target="../tags/tag476.xml"/><Relationship Id="rId29" Type="http://schemas.openxmlformats.org/officeDocument/2006/relationships/image" Target="../media/image71.png"/><Relationship Id="rId41" Type="http://schemas.openxmlformats.org/officeDocument/2006/relationships/image" Target="../media/image98.png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11" Type="http://schemas.openxmlformats.org/officeDocument/2006/relationships/tags" Target="../tags/tag467.xml"/><Relationship Id="rId24" Type="http://schemas.openxmlformats.org/officeDocument/2006/relationships/tags" Target="../tags/tag480.xml"/><Relationship Id="rId32" Type="http://schemas.openxmlformats.org/officeDocument/2006/relationships/image" Target="../media/image74.png"/><Relationship Id="rId37" Type="http://schemas.openxmlformats.org/officeDocument/2006/relationships/image" Target="../media/image76.png"/><Relationship Id="rId40" Type="http://schemas.openxmlformats.org/officeDocument/2006/relationships/image" Target="../media/image97.png"/><Relationship Id="rId45" Type="http://schemas.openxmlformats.org/officeDocument/2006/relationships/image" Target="../media/image66.png"/><Relationship Id="rId53" Type="http://schemas.openxmlformats.org/officeDocument/2006/relationships/image" Target="../media/image105.png"/><Relationship Id="rId5" Type="http://schemas.openxmlformats.org/officeDocument/2006/relationships/tags" Target="../tags/tag461.xml"/><Relationship Id="rId15" Type="http://schemas.openxmlformats.org/officeDocument/2006/relationships/tags" Target="../tags/tag471.xml"/><Relationship Id="rId23" Type="http://schemas.openxmlformats.org/officeDocument/2006/relationships/tags" Target="../tags/tag479.xml"/><Relationship Id="rId28" Type="http://schemas.openxmlformats.org/officeDocument/2006/relationships/slideLayout" Target="../slideLayouts/slideLayout7.xml"/><Relationship Id="rId36" Type="http://schemas.openxmlformats.org/officeDocument/2006/relationships/image" Target="../media/image73.png"/><Relationship Id="rId49" Type="http://schemas.openxmlformats.org/officeDocument/2006/relationships/image" Target="../media/image103.png"/><Relationship Id="rId10" Type="http://schemas.openxmlformats.org/officeDocument/2006/relationships/tags" Target="../tags/tag466.xml"/><Relationship Id="rId19" Type="http://schemas.openxmlformats.org/officeDocument/2006/relationships/tags" Target="../tags/tag475.xml"/><Relationship Id="rId31" Type="http://schemas.openxmlformats.org/officeDocument/2006/relationships/image" Target="../media/image68.png"/><Relationship Id="rId44" Type="http://schemas.openxmlformats.org/officeDocument/2006/relationships/image" Target="../media/image101.png"/><Relationship Id="rId52" Type="http://schemas.openxmlformats.org/officeDocument/2006/relationships/image" Target="../media/image104.png"/><Relationship Id="rId4" Type="http://schemas.openxmlformats.org/officeDocument/2006/relationships/tags" Target="../tags/tag460.xml"/><Relationship Id="rId9" Type="http://schemas.openxmlformats.org/officeDocument/2006/relationships/tags" Target="../tags/tag465.xml"/><Relationship Id="rId14" Type="http://schemas.openxmlformats.org/officeDocument/2006/relationships/tags" Target="../tags/tag470.xml"/><Relationship Id="rId22" Type="http://schemas.openxmlformats.org/officeDocument/2006/relationships/tags" Target="../tags/tag478.xml"/><Relationship Id="rId27" Type="http://schemas.openxmlformats.org/officeDocument/2006/relationships/tags" Target="../tags/tag483.xml"/><Relationship Id="rId30" Type="http://schemas.openxmlformats.org/officeDocument/2006/relationships/image" Target="../media/image72.png"/><Relationship Id="rId35" Type="http://schemas.openxmlformats.org/officeDocument/2006/relationships/image" Target="../media/image78.png"/><Relationship Id="rId43" Type="http://schemas.openxmlformats.org/officeDocument/2006/relationships/image" Target="../media/image100.png"/><Relationship Id="rId48" Type="http://schemas.openxmlformats.org/officeDocument/2006/relationships/image" Target="../media/image102.png"/><Relationship Id="rId8" Type="http://schemas.openxmlformats.org/officeDocument/2006/relationships/tags" Target="../tags/tag464.xml"/><Relationship Id="rId5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13" Type="http://schemas.openxmlformats.org/officeDocument/2006/relationships/tags" Target="../tags/tag496.xml"/><Relationship Id="rId18" Type="http://schemas.openxmlformats.org/officeDocument/2006/relationships/tags" Target="../tags/tag501.xml"/><Relationship Id="rId26" Type="http://schemas.openxmlformats.org/officeDocument/2006/relationships/slideLayout" Target="../slideLayouts/slideLayout7.xml"/><Relationship Id="rId39" Type="http://schemas.openxmlformats.org/officeDocument/2006/relationships/image" Target="../media/image112.png"/><Relationship Id="rId3" Type="http://schemas.openxmlformats.org/officeDocument/2006/relationships/tags" Target="../tags/tag486.xml"/><Relationship Id="rId21" Type="http://schemas.openxmlformats.org/officeDocument/2006/relationships/tags" Target="../tags/tag504.xml"/><Relationship Id="rId34" Type="http://schemas.openxmlformats.org/officeDocument/2006/relationships/image" Target="../media/image107.png"/><Relationship Id="rId42" Type="http://schemas.openxmlformats.org/officeDocument/2006/relationships/image" Target="../media/image115.png"/><Relationship Id="rId7" Type="http://schemas.openxmlformats.org/officeDocument/2006/relationships/tags" Target="../tags/tag490.xml"/><Relationship Id="rId12" Type="http://schemas.openxmlformats.org/officeDocument/2006/relationships/tags" Target="../tags/tag495.xml"/><Relationship Id="rId17" Type="http://schemas.openxmlformats.org/officeDocument/2006/relationships/tags" Target="../tags/tag500.xml"/><Relationship Id="rId25" Type="http://schemas.openxmlformats.org/officeDocument/2006/relationships/tags" Target="../tags/tag508.xml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Relationship Id="rId2" Type="http://schemas.openxmlformats.org/officeDocument/2006/relationships/tags" Target="../tags/tag485.xml"/><Relationship Id="rId16" Type="http://schemas.openxmlformats.org/officeDocument/2006/relationships/tags" Target="../tags/tag499.xml"/><Relationship Id="rId20" Type="http://schemas.openxmlformats.org/officeDocument/2006/relationships/tags" Target="../tags/tag503.xml"/><Relationship Id="rId29" Type="http://schemas.openxmlformats.org/officeDocument/2006/relationships/image" Target="../media/image62.png"/><Relationship Id="rId41" Type="http://schemas.openxmlformats.org/officeDocument/2006/relationships/image" Target="../media/image114.png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tags" Target="../tags/tag494.xml"/><Relationship Id="rId24" Type="http://schemas.openxmlformats.org/officeDocument/2006/relationships/tags" Target="../tags/tag507.xml"/><Relationship Id="rId32" Type="http://schemas.openxmlformats.org/officeDocument/2006/relationships/image" Target="../media/image104.png"/><Relationship Id="rId37" Type="http://schemas.openxmlformats.org/officeDocument/2006/relationships/image" Target="../media/image110.png"/><Relationship Id="rId40" Type="http://schemas.openxmlformats.org/officeDocument/2006/relationships/image" Target="../media/image113.png"/><Relationship Id="rId45" Type="http://schemas.openxmlformats.org/officeDocument/2006/relationships/image" Target="../media/image118.png"/><Relationship Id="rId5" Type="http://schemas.openxmlformats.org/officeDocument/2006/relationships/tags" Target="../tags/tag488.xml"/><Relationship Id="rId15" Type="http://schemas.openxmlformats.org/officeDocument/2006/relationships/tags" Target="../tags/tag498.xml"/><Relationship Id="rId23" Type="http://schemas.openxmlformats.org/officeDocument/2006/relationships/tags" Target="../tags/tag506.xml"/><Relationship Id="rId28" Type="http://schemas.openxmlformats.org/officeDocument/2006/relationships/image" Target="../media/image103.png"/><Relationship Id="rId36" Type="http://schemas.openxmlformats.org/officeDocument/2006/relationships/image" Target="../media/image109.png"/><Relationship Id="rId10" Type="http://schemas.openxmlformats.org/officeDocument/2006/relationships/tags" Target="../tags/tag493.xml"/><Relationship Id="rId19" Type="http://schemas.openxmlformats.org/officeDocument/2006/relationships/tags" Target="../tags/tag502.xml"/><Relationship Id="rId31" Type="http://schemas.openxmlformats.org/officeDocument/2006/relationships/image" Target="../media/image105.png"/><Relationship Id="rId44" Type="http://schemas.openxmlformats.org/officeDocument/2006/relationships/image" Target="../media/image117.png"/><Relationship Id="rId4" Type="http://schemas.openxmlformats.org/officeDocument/2006/relationships/tags" Target="../tags/tag487.xml"/><Relationship Id="rId9" Type="http://schemas.openxmlformats.org/officeDocument/2006/relationships/tags" Target="../tags/tag492.xml"/><Relationship Id="rId14" Type="http://schemas.openxmlformats.org/officeDocument/2006/relationships/tags" Target="../tags/tag497.xml"/><Relationship Id="rId22" Type="http://schemas.openxmlformats.org/officeDocument/2006/relationships/tags" Target="../tags/tag505.xml"/><Relationship Id="rId27" Type="http://schemas.openxmlformats.org/officeDocument/2006/relationships/image" Target="../media/image102.png"/><Relationship Id="rId30" Type="http://schemas.openxmlformats.org/officeDocument/2006/relationships/image" Target="../media/image14.png"/><Relationship Id="rId35" Type="http://schemas.openxmlformats.org/officeDocument/2006/relationships/image" Target="../media/image108.png"/><Relationship Id="rId43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1.png"/><Relationship Id="rId39" Type="http://schemas.openxmlformats.org/officeDocument/2006/relationships/image" Target="../media/image14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47" Type="http://schemas.openxmlformats.org/officeDocument/2006/relationships/image" Target="../media/image2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Layout" Target="../slideLayouts/slideLayout7.xml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46" Type="http://schemas.openxmlformats.org/officeDocument/2006/relationships/image" Target="../media/image21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4.png"/><Relationship Id="rId41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image" Target="../media/image3.png"/><Relationship Id="rId36" Type="http://schemas.openxmlformats.org/officeDocument/2006/relationships/image" Target="../media/image11.png"/><Relationship Id="rId49" Type="http://schemas.openxmlformats.org/officeDocument/2006/relationships/image" Target="../media/image2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6.png"/><Relationship Id="rId44" Type="http://schemas.openxmlformats.org/officeDocument/2006/relationships/image" Target="../media/image1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43" Type="http://schemas.openxmlformats.org/officeDocument/2006/relationships/image" Target="../media/image18.png"/><Relationship Id="rId48" Type="http://schemas.openxmlformats.org/officeDocument/2006/relationships/image" Target="../media/image23.png"/><Relationship Id="rId8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13" Type="http://schemas.openxmlformats.org/officeDocument/2006/relationships/tags" Target="../tags/tag521.xml"/><Relationship Id="rId18" Type="http://schemas.openxmlformats.org/officeDocument/2006/relationships/tags" Target="../tags/tag526.xml"/><Relationship Id="rId26" Type="http://schemas.openxmlformats.org/officeDocument/2006/relationships/image" Target="../media/image116.png"/><Relationship Id="rId39" Type="http://schemas.openxmlformats.org/officeDocument/2006/relationships/image" Target="../media/image121.png"/><Relationship Id="rId3" Type="http://schemas.openxmlformats.org/officeDocument/2006/relationships/tags" Target="../tags/tag511.xml"/><Relationship Id="rId21" Type="http://schemas.openxmlformats.org/officeDocument/2006/relationships/tags" Target="../tags/tag529.xml"/><Relationship Id="rId34" Type="http://schemas.openxmlformats.org/officeDocument/2006/relationships/image" Target="../media/image104.png"/><Relationship Id="rId7" Type="http://schemas.openxmlformats.org/officeDocument/2006/relationships/tags" Target="../tags/tag515.xml"/><Relationship Id="rId12" Type="http://schemas.openxmlformats.org/officeDocument/2006/relationships/tags" Target="../tags/tag520.xml"/><Relationship Id="rId17" Type="http://schemas.openxmlformats.org/officeDocument/2006/relationships/tags" Target="../tags/tag525.xml"/><Relationship Id="rId25" Type="http://schemas.openxmlformats.org/officeDocument/2006/relationships/image" Target="../media/image115.png"/><Relationship Id="rId33" Type="http://schemas.openxmlformats.org/officeDocument/2006/relationships/image" Target="../media/image105.png"/><Relationship Id="rId38" Type="http://schemas.openxmlformats.org/officeDocument/2006/relationships/image" Target="../media/image120.png"/><Relationship Id="rId2" Type="http://schemas.openxmlformats.org/officeDocument/2006/relationships/tags" Target="../tags/tag510.xml"/><Relationship Id="rId16" Type="http://schemas.openxmlformats.org/officeDocument/2006/relationships/tags" Target="../tags/tag524.xml"/><Relationship Id="rId20" Type="http://schemas.openxmlformats.org/officeDocument/2006/relationships/tags" Target="../tags/tag528.xml"/><Relationship Id="rId29" Type="http://schemas.openxmlformats.org/officeDocument/2006/relationships/image" Target="../media/image102.png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24" Type="http://schemas.openxmlformats.org/officeDocument/2006/relationships/image" Target="../media/image114.png"/><Relationship Id="rId32" Type="http://schemas.openxmlformats.org/officeDocument/2006/relationships/image" Target="../media/image14.png"/><Relationship Id="rId37" Type="http://schemas.openxmlformats.org/officeDocument/2006/relationships/image" Target="../media/image119.png"/><Relationship Id="rId40" Type="http://schemas.openxmlformats.org/officeDocument/2006/relationships/image" Target="../media/image122.png"/><Relationship Id="rId5" Type="http://schemas.openxmlformats.org/officeDocument/2006/relationships/tags" Target="../tags/tag513.xml"/><Relationship Id="rId15" Type="http://schemas.openxmlformats.org/officeDocument/2006/relationships/tags" Target="../tags/tag523.xml"/><Relationship Id="rId23" Type="http://schemas.openxmlformats.org/officeDocument/2006/relationships/image" Target="../media/image113.png"/><Relationship Id="rId28" Type="http://schemas.openxmlformats.org/officeDocument/2006/relationships/image" Target="../media/image118.png"/><Relationship Id="rId36" Type="http://schemas.openxmlformats.org/officeDocument/2006/relationships/image" Target="../media/image107.png"/><Relationship Id="rId10" Type="http://schemas.openxmlformats.org/officeDocument/2006/relationships/tags" Target="../tags/tag518.xml"/><Relationship Id="rId19" Type="http://schemas.openxmlformats.org/officeDocument/2006/relationships/tags" Target="../tags/tag527.xml"/><Relationship Id="rId31" Type="http://schemas.openxmlformats.org/officeDocument/2006/relationships/image" Target="../media/image62.png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tags" Target="../tags/tag522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117.png"/><Relationship Id="rId30" Type="http://schemas.openxmlformats.org/officeDocument/2006/relationships/image" Target="../media/image103.png"/><Relationship Id="rId35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42.xml"/><Relationship Id="rId18" Type="http://schemas.openxmlformats.org/officeDocument/2006/relationships/tags" Target="../tags/tag547.xml"/><Relationship Id="rId26" Type="http://schemas.openxmlformats.org/officeDocument/2006/relationships/tags" Target="../tags/tag555.xml"/><Relationship Id="rId39" Type="http://schemas.openxmlformats.org/officeDocument/2006/relationships/image" Target="../media/image118.png"/><Relationship Id="rId21" Type="http://schemas.openxmlformats.org/officeDocument/2006/relationships/tags" Target="../tags/tag550.xml"/><Relationship Id="rId34" Type="http://schemas.openxmlformats.org/officeDocument/2006/relationships/image" Target="../media/image113.png"/><Relationship Id="rId42" Type="http://schemas.openxmlformats.org/officeDocument/2006/relationships/image" Target="../media/image62.png"/><Relationship Id="rId47" Type="http://schemas.openxmlformats.org/officeDocument/2006/relationships/image" Target="../media/image107.png"/><Relationship Id="rId50" Type="http://schemas.openxmlformats.org/officeDocument/2006/relationships/image" Target="../media/image120.png"/><Relationship Id="rId55" Type="http://schemas.openxmlformats.org/officeDocument/2006/relationships/image" Target="../media/image46.png"/><Relationship Id="rId7" Type="http://schemas.openxmlformats.org/officeDocument/2006/relationships/tags" Target="../tags/tag536.xml"/><Relationship Id="rId2" Type="http://schemas.openxmlformats.org/officeDocument/2006/relationships/tags" Target="../tags/tag531.xml"/><Relationship Id="rId16" Type="http://schemas.openxmlformats.org/officeDocument/2006/relationships/tags" Target="../tags/tag545.xml"/><Relationship Id="rId20" Type="http://schemas.openxmlformats.org/officeDocument/2006/relationships/tags" Target="../tags/tag549.xml"/><Relationship Id="rId29" Type="http://schemas.openxmlformats.org/officeDocument/2006/relationships/tags" Target="../tags/tag558.xml"/><Relationship Id="rId41" Type="http://schemas.openxmlformats.org/officeDocument/2006/relationships/image" Target="../media/image103.png"/><Relationship Id="rId54" Type="http://schemas.openxmlformats.org/officeDocument/2006/relationships/image" Target="../media/image2.png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24" Type="http://schemas.openxmlformats.org/officeDocument/2006/relationships/tags" Target="../tags/tag553.xml"/><Relationship Id="rId32" Type="http://schemas.openxmlformats.org/officeDocument/2006/relationships/tags" Target="../tags/tag561.xml"/><Relationship Id="rId37" Type="http://schemas.openxmlformats.org/officeDocument/2006/relationships/image" Target="../media/image116.png"/><Relationship Id="rId40" Type="http://schemas.openxmlformats.org/officeDocument/2006/relationships/image" Target="../media/image102.png"/><Relationship Id="rId45" Type="http://schemas.openxmlformats.org/officeDocument/2006/relationships/image" Target="../media/image104.png"/><Relationship Id="rId53" Type="http://schemas.openxmlformats.org/officeDocument/2006/relationships/image" Target="../media/image34.png"/><Relationship Id="rId58" Type="http://schemas.openxmlformats.org/officeDocument/2006/relationships/image" Target="../media/image126.png"/><Relationship Id="rId5" Type="http://schemas.openxmlformats.org/officeDocument/2006/relationships/tags" Target="../tags/tag534.xml"/><Relationship Id="rId15" Type="http://schemas.openxmlformats.org/officeDocument/2006/relationships/tags" Target="../tags/tag544.xml"/><Relationship Id="rId23" Type="http://schemas.openxmlformats.org/officeDocument/2006/relationships/tags" Target="../tags/tag552.xml"/><Relationship Id="rId28" Type="http://schemas.openxmlformats.org/officeDocument/2006/relationships/tags" Target="../tags/tag557.xml"/><Relationship Id="rId36" Type="http://schemas.openxmlformats.org/officeDocument/2006/relationships/image" Target="../media/image115.png"/><Relationship Id="rId49" Type="http://schemas.openxmlformats.org/officeDocument/2006/relationships/image" Target="../media/image124.png"/><Relationship Id="rId57" Type="http://schemas.openxmlformats.org/officeDocument/2006/relationships/image" Target="../media/image125.png"/><Relationship Id="rId61" Type="http://schemas.openxmlformats.org/officeDocument/2006/relationships/image" Target="../media/image82.png"/><Relationship Id="rId10" Type="http://schemas.openxmlformats.org/officeDocument/2006/relationships/tags" Target="../tags/tag539.xml"/><Relationship Id="rId19" Type="http://schemas.openxmlformats.org/officeDocument/2006/relationships/tags" Target="../tags/tag548.xml"/><Relationship Id="rId31" Type="http://schemas.openxmlformats.org/officeDocument/2006/relationships/tags" Target="../tags/tag560.xml"/><Relationship Id="rId44" Type="http://schemas.openxmlformats.org/officeDocument/2006/relationships/image" Target="../media/image105.png"/><Relationship Id="rId52" Type="http://schemas.openxmlformats.org/officeDocument/2006/relationships/image" Target="../media/image122.png"/><Relationship Id="rId60" Type="http://schemas.openxmlformats.org/officeDocument/2006/relationships/image" Target="../media/image128.png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tags" Target="../tags/tag543.xml"/><Relationship Id="rId22" Type="http://schemas.openxmlformats.org/officeDocument/2006/relationships/tags" Target="../tags/tag551.xml"/><Relationship Id="rId27" Type="http://schemas.openxmlformats.org/officeDocument/2006/relationships/tags" Target="../tags/tag556.xml"/><Relationship Id="rId30" Type="http://schemas.openxmlformats.org/officeDocument/2006/relationships/tags" Target="../tags/tag559.xml"/><Relationship Id="rId35" Type="http://schemas.openxmlformats.org/officeDocument/2006/relationships/image" Target="../media/image114.png"/><Relationship Id="rId43" Type="http://schemas.openxmlformats.org/officeDocument/2006/relationships/image" Target="../media/image14.png"/><Relationship Id="rId48" Type="http://schemas.openxmlformats.org/officeDocument/2006/relationships/image" Target="../media/image123.png"/><Relationship Id="rId56" Type="http://schemas.openxmlformats.org/officeDocument/2006/relationships/image" Target="../media/image35.png"/><Relationship Id="rId8" Type="http://schemas.openxmlformats.org/officeDocument/2006/relationships/tags" Target="../tags/tag537.xml"/><Relationship Id="rId51" Type="http://schemas.openxmlformats.org/officeDocument/2006/relationships/image" Target="../media/image121.png"/><Relationship Id="rId3" Type="http://schemas.openxmlformats.org/officeDocument/2006/relationships/tags" Target="../tags/tag532.xml"/><Relationship Id="rId12" Type="http://schemas.openxmlformats.org/officeDocument/2006/relationships/tags" Target="../tags/tag541.xml"/><Relationship Id="rId17" Type="http://schemas.openxmlformats.org/officeDocument/2006/relationships/tags" Target="../tags/tag546.xml"/><Relationship Id="rId25" Type="http://schemas.openxmlformats.org/officeDocument/2006/relationships/tags" Target="../tags/tag554.xml"/><Relationship Id="rId33" Type="http://schemas.openxmlformats.org/officeDocument/2006/relationships/slideLayout" Target="../slideLayouts/slideLayout7.xml"/><Relationship Id="rId38" Type="http://schemas.openxmlformats.org/officeDocument/2006/relationships/image" Target="../media/image117.png"/><Relationship Id="rId46" Type="http://schemas.openxmlformats.org/officeDocument/2006/relationships/image" Target="../media/image106.png"/><Relationship Id="rId59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69.xml"/><Relationship Id="rId13" Type="http://schemas.openxmlformats.org/officeDocument/2006/relationships/tags" Target="../tags/tag574.xml"/><Relationship Id="rId18" Type="http://schemas.openxmlformats.org/officeDocument/2006/relationships/tags" Target="../tags/tag579.xml"/><Relationship Id="rId26" Type="http://schemas.openxmlformats.org/officeDocument/2006/relationships/image" Target="../media/image116.png"/><Relationship Id="rId3" Type="http://schemas.openxmlformats.org/officeDocument/2006/relationships/tags" Target="../tags/tag564.xml"/><Relationship Id="rId21" Type="http://schemas.openxmlformats.org/officeDocument/2006/relationships/tags" Target="../tags/tag582.xml"/><Relationship Id="rId34" Type="http://schemas.openxmlformats.org/officeDocument/2006/relationships/image" Target="../media/image121.png"/><Relationship Id="rId7" Type="http://schemas.openxmlformats.org/officeDocument/2006/relationships/tags" Target="../tags/tag568.xml"/><Relationship Id="rId12" Type="http://schemas.openxmlformats.org/officeDocument/2006/relationships/tags" Target="../tags/tag573.xml"/><Relationship Id="rId17" Type="http://schemas.openxmlformats.org/officeDocument/2006/relationships/tags" Target="../tags/tag578.xml"/><Relationship Id="rId25" Type="http://schemas.openxmlformats.org/officeDocument/2006/relationships/image" Target="../media/image115.png"/><Relationship Id="rId33" Type="http://schemas.openxmlformats.org/officeDocument/2006/relationships/image" Target="../media/image120.png"/><Relationship Id="rId38" Type="http://schemas.openxmlformats.org/officeDocument/2006/relationships/image" Target="../media/image129.png"/><Relationship Id="rId2" Type="http://schemas.openxmlformats.org/officeDocument/2006/relationships/tags" Target="../tags/tag563.xml"/><Relationship Id="rId16" Type="http://schemas.openxmlformats.org/officeDocument/2006/relationships/tags" Target="../tags/tag577.xml"/><Relationship Id="rId20" Type="http://schemas.openxmlformats.org/officeDocument/2006/relationships/tags" Target="../tags/tag581.xml"/><Relationship Id="rId29" Type="http://schemas.openxmlformats.org/officeDocument/2006/relationships/image" Target="../media/image127.png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11" Type="http://schemas.openxmlformats.org/officeDocument/2006/relationships/tags" Target="../tags/tag572.xml"/><Relationship Id="rId24" Type="http://schemas.openxmlformats.org/officeDocument/2006/relationships/image" Target="../media/image114.png"/><Relationship Id="rId32" Type="http://schemas.openxmlformats.org/officeDocument/2006/relationships/image" Target="../media/image124.png"/><Relationship Id="rId37" Type="http://schemas.openxmlformats.org/officeDocument/2006/relationships/image" Target="../media/image107.png"/><Relationship Id="rId5" Type="http://schemas.openxmlformats.org/officeDocument/2006/relationships/tags" Target="../tags/tag566.xml"/><Relationship Id="rId15" Type="http://schemas.openxmlformats.org/officeDocument/2006/relationships/tags" Target="../tags/tag576.xml"/><Relationship Id="rId23" Type="http://schemas.openxmlformats.org/officeDocument/2006/relationships/image" Target="../media/image113.png"/><Relationship Id="rId28" Type="http://schemas.openxmlformats.org/officeDocument/2006/relationships/image" Target="../media/image118.png"/><Relationship Id="rId36" Type="http://schemas.openxmlformats.org/officeDocument/2006/relationships/image" Target="../media/image106.png"/><Relationship Id="rId10" Type="http://schemas.openxmlformats.org/officeDocument/2006/relationships/tags" Target="../tags/tag571.xml"/><Relationship Id="rId19" Type="http://schemas.openxmlformats.org/officeDocument/2006/relationships/tags" Target="../tags/tag580.xml"/><Relationship Id="rId31" Type="http://schemas.openxmlformats.org/officeDocument/2006/relationships/image" Target="../media/image123.png"/><Relationship Id="rId4" Type="http://schemas.openxmlformats.org/officeDocument/2006/relationships/tags" Target="../tags/tag565.xml"/><Relationship Id="rId9" Type="http://schemas.openxmlformats.org/officeDocument/2006/relationships/tags" Target="../tags/tag570.xml"/><Relationship Id="rId14" Type="http://schemas.openxmlformats.org/officeDocument/2006/relationships/tags" Target="../tags/tag575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117.png"/><Relationship Id="rId30" Type="http://schemas.openxmlformats.org/officeDocument/2006/relationships/image" Target="../media/image128.png"/><Relationship Id="rId35" Type="http://schemas.openxmlformats.org/officeDocument/2006/relationships/image" Target="../media/image1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26" Type="http://schemas.openxmlformats.org/officeDocument/2006/relationships/image" Target="../media/image115.png"/><Relationship Id="rId3" Type="http://schemas.openxmlformats.org/officeDocument/2006/relationships/tags" Target="../tags/tag585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122.png"/><Relationship Id="rId7" Type="http://schemas.openxmlformats.org/officeDocument/2006/relationships/tags" Target="../tags/tag589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5" Type="http://schemas.openxmlformats.org/officeDocument/2006/relationships/image" Target="../media/image114.png"/><Relationship Id="rId33" Type="http://schemas.openxmlformats.org/officeDocument/2006/relationships/image" Target="../media/image118.png"/><Relationship Id="rId38" Type="http://schemas.openxmlformats.org/officeDocument/2006/relationships/image" Target="../media/image130.png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0" Type="http://schemas.openxmlformats.org/officeDocument/2006/relationships/tags" Target="../tags/tag602.xml"/><Relationship Id="rId29" Type="http://schemas.openxmlformats.org/officeDocument/2006/relationships/image" Target="../media/image117.png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image" Target="../media/image113.png"/><Relationship Id="rId32" Type="http://schemas.openxmlformats.org/officeDocument/2006/relationships/image" Target="../media/image121.png"/><Relationship Id="rId37" Type="http://schemas.openxmlformats.org/officeDocument/2006/relationships/image" Target="../media/image107.png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image" Target="../media/image128.png"/><Relationship Id="rId28" Type="http://schemas.openxmlformats.org/officeDocument/2006/relationships/image" Target="../media/image116.png"/><Relationship Id="rId36" Type="http://schemas.openxmlformats.org/officeDocument/2006/relationships/image" Target="../media/image106.png"/><Relationship Id="rId10" Type="http://schemas.openxmlformats.org/officeDocument/2006/relationships/tags" Target="../tags/tag592.xml"/><Relationship Id="rId19" Type="http://schemas.openxmlformats.org/officeDocument/2006/relationships/tags" Target="../tags/tag601.xml"/><Relationship Id="rId31" Type="http://schemas.openxmlformats.org/officeDocument/2006/relationships/image" Target="../media/image120.png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image" Target="../media/image127.png"/><Relationship Id="rId27" Type="http://schemas.openxmlformats.org/officeDocument/2006/relationships/image" Target="../media/image123.png"/><Relationship Id="rId30" Type="http://schemas.openxmlformats.org/officeDocument/2006/relationships/image" Target="../media/image124.png"/><Relationship Id="rId35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10.xml"/><Relationship Id="rId13" Type="http://schemas.openxmlformats.org/officeDocument/2006/relationships/tags" Target="../tags/tag615.xml"/><Relationship Id="rId18" Type="http://schemas.openxmlformats.org/officeDocument/2006/relationships/tags" Target="../tags/tag620.xml"/><Relationship Id="rId26" Type="http://schemas.openxmlformats.org/officeDocument/2006/relationships/image" Target="../media/image128.png"/><Relationship Id="rId39" Type="http://schemas.openxmlformats.org/officeDocument/2006/relationships/image" Target="../media/image129.png"/><Relationship Id="rId3" Type="http://schemas.openxmlformats.org/officeDocument/2006/relationships/tags" Target="../tags/tag605.xml"/><Relationship Id="rId21" Type="http://schemas.openxmlformats.org/officeDocument/2006/relationships/tags" Target="../tags/tag623.xml"/><Relationship Id="rId34" Type="http://schemas.openxmlformats.org/officeDocument/2006/relationships/image" Target="../media/image120.png"/><Relationship Id="rId7" Type="http://schemas.openxmlformats.org/officeDocument/2006/relationships/tags" Target="../tags/tag609.xml"/><Relationship Id="rId12" Type="http://schemas.openxmlformats.org/officeDocument/2006/relationships/tags" Target="../tags/tag614.xml"/><Relationship Id="rId17" Type="http://schemas.openxmlformats.org/officeDocument/2006/relationships/tags" Target="../tags/tag619.xml"/><Relationship Id="rId25" Type="http://schemas.openxmlformats.org/officeDocument/2006/relationships/image" Target="../media/image127.png"/><Relationship Id="rId33" Type="http://schemas.openxmlformats.org/officeDocument/2006/relationships/image" Target="../media/image124.png"/><Relationship Id="rId38" Type="http://schemas.openxmlformats.org/officeDocument/2006/relationships/image" Target="../media/image130.png"/><Relationship Id="rId2" Type="http://schemas.openxmlformats.org/officeDocument/2006/relationships/tags" Target="../tags/tag604.xml"/><Relationship Id="rId16" Type="http://schemas.openxmlformats.org/officeDocument/2006/relationships/tags" Target="../tags/tag618.xml"/><Relationship Id="rId20" Type="http://schemas.openxmlformats.org/officeDocument/2006/relationships/tags" Target="../tags/tag622.xml"/><Relationship Id="rId29" Type="http://schemas.openxmlformats.org/officeDocument/2006/relationships/image" Target="../media/image115.png"/><Relationship Id="rId1" Type="http://schemas.openxmlformats.org/officeDocument/2006/relationships/tags" Target="../tags/tag603.xml"/><Relationship Id="rId6" Type="http://schemas.openxmlformats.org/officeDocument/2006/relationships/tags" Target="../tags/tag608.xml"/><Relationship Id="rId11" Type="http://schemas.openxmlformats.org/officeDocument/2006/relationships/tags" Target="../tags/tag613.xml"/><Relationship Id="rId24" Type="http://schemas.openxmlformats.org/officeDocument/2006/relationships/image" Target="../media/image107.png"/><Relationship Id="rId32" Type="http://schemas.openxmlformats.org/officeDocument/2006/relationships/image" Target="../media/image117.png"/><Relationship Id="rId37" Type="http://schemas.openxmlformats.org/officeDocument/2006/relationships/image" Target="../media/image122.png"/><Relationship Id="rId40" Type="http://schemas.openxmlformats.org/officeDocument/2006/relationships/image" Target="../media/image131.png"/><Relationship Id="rId5" Type="http://schemas.openxmlformats.org/officeDocument/2006/relationships/tags" Target="../tags/tag607.xml"/><Relationship Id="rId15" Type="http://schemas.openxmlformats.org/officeDocument/2006/relationships/tags" Target="../tags/tag617.xml"/><Relationship Id="rId23" Type="http://schemas.openxmlformats.org/officeDocument/2006/relationships/image" Target="../media/image106.png"/><Relationship Id="rId28" Type="http://schemas.openxmlformats.org/officeDocument/2006/relationships/image" Target="../media/image114.png"/><Relationship Id="rId36" Type="http://schemas.openxmlformats.org/officeDocument/2006/relationships/image" Target="../media/image118.png"/><Relationship Id="rId10" Type="http://schemas.openxmlformats.org/officeDocument/2006/relationships/tags" Target="../tags/tag612.xml"/><Relationship Id="rId19" Type="http://schemas.openxmlformats.org/officeDocument/2006/relationships/tags" Target="../tags/tag621.xml"/><Relationship Id="rId31" Type="http://schemas.openxmlformats.org/officeDocument/2006/relationships/image" Target="../media/image116.png"/><Relationship Id="rId4" Type="http://schemas.openxmlformats.org/officeDocument/2006/relationships/tags" Target="../tags/tag606.xml"/><Relationship Id="rId9" Type="http://schemas.openxmlformats.org/officeDocument/2006/relationships/tags" Target="../tags/tag611.xml"/><Relationship Id="rId14" Type="http://schemas.openxmlformats.org/officeDocument/2006/relationships/tags" Target="../tags/tag616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113.png"/><Relationship Id="rId30" Type="http://schemas.openxmlformats.org/officeDocument/2006/relationships/image" Target="../media/image123.png"/><Relationship Id="rId35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631.xml"/><Relationship Id="rId13" Type="http://schemas.openxmlformats.org/officeDocument/2006/relationships/tags" Target="../tags/tag636.xml"/><Relationship Id="rId18" Type="http://schemas.openxmlformats.org/officeDocument/2006/relationships/tags" Target="../tags/tag641.xml"/><Relationship Id="rId26" Type="http://schemas.openxmlformats.org/officeDocument/2006/relationships/image" Target="../media/image129.png"/><Relationship Id="rId39" Type="http://schemas.openxmlformats.org/officeDocument/2006/relationships/image" Target="../media/image140.png"/><Relationship Id="rId3" Type="http://schemas.openxmlformats.org/officeDocument/2006/relationships/tags" Target="../tags/tag626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103.png"/><Relationship Id="rId7" Type="http://schemas.openxmlformats.org/officeDocument/2006/relationships/tags" Target="../tags/tag630.xml"/><Relationship Id="rId12" Type="http://schemas.openxmlformats.org/officeDocument/2006/relationships/tags" Target="../tags/tag635.xml"/><Relationship Id="rId17" Type="http://schemas.openxmlformats.org/officeDocument/2006/relationships/tags" Target="../tags/tag640.xml"/><Relationship Id="rId25" Type="http://schemas.openxmlformats.org/officeDocument/2006/relationships/image" Target="../media/image131.png"/><Relationship Id="rId33" Type="http://schemas.openxmlformats.org/officeDocument/2006/relationships/image" Target="../media/image102.png"/><Relationship Id="rId38" Type="http://schemas.openxmlformats.org/officeDocument/2006/relationships/image" Target="../media/image139.png"/><Relationship Id="rId2" Type="http://schemas.openxmlformats.org/officeDocument/2006/relationships/tags" Target="../tags/tag625.xml"/><Relationship Id="rId16" Type="http://schemas.openxmlformats.org/officeDocument/2006/relationships/tags" Target="../tags/tag639.xml"/><Relationship Id="rId20" Type="http://schemas.openxmlformats.org/officeDocument/2006/relationships/tags" Target="../tags/tag643.xml"/><Relationship Id="rId29" Type="http://schemas.openxmlformats.org/officeDocument/2006/relationships/image" Target="../media/image134.png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1" Type="http://schemas.openxmlformats.org/officeDocument/2006/relationships/tags" Target="../tags/tag634.xml"/><Relationship Id="rId24" Type="http://schemas.openxmlformats.org/officeDocument/2006/relationships/image" Target="../media/image130.png"/><Relationship Id="rId32" Type="http://schemas.openxmlformats.org/officeDocument/2006/relationships/image" Target="../media/image137.png"/><Relationship Id="rId37" Type="http://schemas.openxmlformats.org/officeDocument/2006/relationships/image" Target="../media/image138.png"/><Relationship Id="rId5" Type="http://schemas.openxmlformats.org/officeDocument/2006/relationships/tags" Target="../tags/tag628.xml"/><Relationship Id="rId15" Type="http://schemas.openxmlformats.org/officeDocument/2006/relationships/tags" Target="../tags/tag638.xml"/><Relationship Id="rId23" Type="http://schemas.openxmlformats.org/officeDocument/2006/relationships/image" Target="../media/image107.png"/><Relationship Id="rId28" Type="http://schemas.openxmlformats.org/officeDocument/2006/relationships/image" Target="../media/image133.png"/><Relationship Id="rId36" Type="http://schemas.openxmlformats.org/officeDocument/2006/relationships/image" Target="../media/image48.png"/><Relationship Id="rId10" Type="http://schemas.openxmlformats.org/officeDocument/2006/relationships/tags" Target="../tags/tag633.xml"/><Relationship Id="rId19" Type="http://schemas.openxmlformats.org/officeDocument/2006/relationships/tags" Target="../tags/tag642.xml"/><Relationship Id="rId31" Type="http://schemas.openxmlformats.org/officeDocument/2006/relationships/image" Target="../media/image136.png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4" Type="http://schemas.openxmlformats.org/officeDocument/2006/relationships/tags" Target="../tags/tag637.xml"/><Relationship Id="rId22" Type="http://schemas.openxmlformats.org/officeDocument/2006/relationships/image" Target="../media/image106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Relationship Id="rId35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slideLayout" Target="../slideLayouts/slideLayout7.xml"/><Relationship Id="rId39" Type="http://schemas.openxmlformats.org/officeDocument/2006/relationships/image" Target="../media/image26.png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34" Type="http://schemas.openxmlformats.org/officeDocument/2006/relationships/image" Target="../media/image15.png"/><Relationship Id="rId42" Type="http://schemas.openxmlformats.org/officeDocument/2006/relationships/image" Target="../media/image6.png"/><Relationship Id="rId47" Type="http://schemas.openxmlformats.org/officeDocument/2006/relationships/image" Target="../media/image29.png"/><Relationship Id="rId50" Type="http://schemas.openxmlformats.org/officeDocument/2006/relationships/image" Target="../media/image20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image" Target="../media/image14.png"/><Relationship Id="rId38" Type="http://schemas.openxmlformats.org/officeDocument/2006/relationships/image" Target="../media/image25.png"/><Relationship Id="rId46" Type="http://schemas.openxmlformats.org/officeDocument/2006/relationships/image" Target="../media/image19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image" Target="../media/image1.png"/><Relationship Id="rId41" Type="http://schemas.openxmlformats.org/officeDocument/2006/relationships/image" Target="../media/image5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image" Target="../media/image13.png"/><Relationship Id="rId37" Type="http://schemas.openxmlformats.org/officeDocument/2006/relationships/image" Target="../media/image23.png"/><Relationship Id="rId40" Type="http://schemas.openxmlformats.org/officeDocument/2006/relationships/image" Target="../media/image4.png"/><Relationship Id="rId45" Type="http://schemas.openxmlformats.org/officeDocument/2006/relationships/image" Target="../media/image18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image" Target="../media/image22.png"/><Relationship Id="rId36" Type="http://schemas.openxmlformats.org/officeDocument/2006/relationships/image" Target="../media/image17.png"/><Relationship Id="rId49" Type="http://schemas.openxmlformats.org/officeDocument/2006/relationships/image" Target="../media/image31.pn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image" Target="../media/image3.png"/><Relationship Id="rId44" Type="http://schemas.openxmlformats.org/officeDocument/2006/relationships/image" Target="../media/image28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image" Target="../media/image24.png"/><Relationship Id="rId30" Type="http://schemas.openxmlformats.org/officeDocument/2006/relationships/image" Target="../media/image2.png"/><Relationship Id="rId35" Type="http://schemas.openxmlformats.org/officeDocument/2006/relationships/image" Target="../media/image16.png"/><Relationship Id="rId43" Type="http://schemas.openxmlformats.org/officeDocument/2006/relationships/image" Target="../media/image27.png"/><Relationship Id="rId48" Type="http://schemas.openxmlformats.org/officeDocument/2006/relationships/image" Target="../media/image30.png"/><Relationship Id="rId8" Type="http://schemas.openxmlformats.org/officeDocument/2006/relationships/tags" Target="../tags/tag33.xml"/><Relationship Id="rId5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image" Target="../media/image21.png"/><Relationship Id="rId39" Type="http://schemas.openxmlformats.org/officeDocument/2006/relationships/image" Target="../media/image20.png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34" Type="http://schemas.openxmlformats.org/officeDocument/2006/relationships/image" Target="../media/image5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19.png"/><Relationship Id="rId33" Type="http://schemas.openxmlformats.org/officeDocument/2006/relationships/image" Target="../media/image4.png"/><Relationship Id="rId38" Type="http://schemas.openxmlformats.org/officeDocument/2006/relationships/image" Target="../media/image34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image" Target="../media/image3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22.png"/><Relationship Id="rId32" Type="http://schemas.openxmlformats.org/officeDocument/2006/relationships/image" Target="../media/image15.png"/><Relationship Id="rId37" Type="http://schemas.openxmlformats.org/officeDocument/2006/relationships/image" Target="../media/image33.png"/><Relationship Id="rId40" Type="http://schemas.openxmlformats.org/officeDocument/2006/relationships/image" Target="../media/image35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image" Target="../media/image18.png"/><Relationship Id="rId28" Type="http://schemas.openxmlformats.org/officeDocument/2006/relationships/image" Target="../media/image2.png"/><Relationship Id="rId36" Type="http://schemas.openxmlformats.org/officeDocument/2006/relationships/image" Target="../media/image32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image" Target="../media/image14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1.png"/><Relationship Id="rId30" Type="http://schemas.openxmlformats.org/officeDocument/2006/relationships/image" Target="../media/image13.png"/><Relationship Id="rId35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image" Target="../media/image21.png"/><Relationship Id="rId39" Type="http://schemas.openxmlformats.org/officeDocument/2006/relationships/image" Target="../media/image13.png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34" Type="http://schemas.openxmlformats.org/officeDocument/2006/relationships/image" Target="../media/image2.png"/><Relationship Id="rId42" Type="http://schemas.openxmlformats.org/officeDocument/2006/relationships/image" Target="../media/image20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19.png"/><Relationship Id="rId33" Type="http://schemas.openxmlformats.org/officeDocument/2006/relationships/image" Target="../media/image37.png"/><Relationship Id="rId38" Type="http://schemas.openxmlformats.org/officeDocument/2006/relationships/image" Target="../media/image1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29" Type="http://schemas.openxmlformats.org/officeDocument/2006/relationships/image" Target="../media/image32.png"/><Relationship Id="rId41" Type="http://schemas.openxmlformats.org/officeDocument/2006/relationships/image" Target="../media/image15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22.png"/><Relationship Id="rId32" Type="http://schemas.openxmlformats.org/officeDocument/2006/relationships/image" Target="../media/image36.png"/><Relationship Id="rId37" Type="http://schemas.openxmlformats.org/officeDocument/2006/relationships/image" Target="../media/image3.png"/><Relationship Id="rId40" Type="http://schemas.openxmlformats.org/officeDocument/2006/relationships/image" Target="../media/image14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18.png"/><Relationship Id="rId28" Type="http://schemas.openxmlformats.org/officeDocument/2006/relationships/image" Target="../media/image4.png"/><Relationship Id="rId36" Type="http://schemas.openxmlformats.org/officeDocument/2006/relationships/image" Target="../media/image6.pn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34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35.png"/><Relationship Id="rId30" Type="http://schemas.openxmlformats.org/officeDocument/2006/relationships/image" Target="../media/image33.png"/><Relationship Id="rId35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tags" Target="../tags/tag118.xml"/><Relationship Id="rId39" Type="http://schemas.openxmlformats.org/officeDocument/2006/relationships/image" Target="../media/image41.png"/><Relationship Id="rId3" Type="http://schemas.openxmlformats.org/officeDocument/2006/relationships/tags" Target="../tags/tag95.xml"/><Relationship Id="rId21" Type="http://schemas.openxmlformats.org/officeDocument/2006/relationships/tags" Target="../tags/tag113.xml"/><Relationship Id="rId34" Type="http://schemas.openxmlformats.org/officeDocument/2006/relationships/image" Target="../media/image34.png"/><Relationship Id="rId42" Type="http://schemas.openxmlformats.org/officeDocument/2006/relationships/image" Target="../media/image6.png"/><Relationship Id="rId47" Type="http://schemas.openxmlformats.org/officeDocument/2006/relationships/image" Target="../media/image1.png"/><Relationship Id="rId50" Type="http://schemas.openxmlformats.org/officeDocument/2006/relationships/image" Target="../media/image15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33" Type="http://schemas.openxmlformats.org/officeDocument/2006/relationships/image" Target="../media/image4.png"/><Relationship Id="rId38" Type="http://schemas.openxmlformats.org/officeDocument/2006/relationships/image" Target="../media/image40.png"/><Relationship Id="rId46" Type="http://schemas.openxmlformats.org/officeDocument/2006/relationships/image" Target="../media/image35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image" Target="../media/image22.png"/><Relationship Id="rId41" Type="http://schemas.openxmlformats.org/officeDocument/2006/relationships/image" Target="../media/image5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32" Type="http://schemas.openxmlformats.org/officeDocument/2006/relationships/image" Target="../media/image21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33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image" Target="../media/image18.png"/><Relationship Id="rId36" Type="http://schemas.openxmlformats.org/officeDocument/2006/relationships/image" Target="../media/image38.png"/><Relationship Id="rId49" Type="http://schemas.openxmlformats.org/officeDocument/2006/relationships/image" Target="../media/image14.pn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image" Target="../media/image19.png"/><Relationship Id="rId44" Type="http://schemas.openxmlformats.org/officeDocument/2006/relationships/image" Target="../media/image32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20.png"/><Relationship Id="rId35" Type="http://schemas.openxmlformats.org/officeDocument/2006/relationships/image" Target="../media/image2.png"/><Relationship Id="rId43" Type="http://schemas.openxmlformats.org/officeDocument/2006/relationships/image" Target="../media/image3.png"/><Relationship Id="rId48" Type="http://schemas.openxmlformats.org/officeDocument/2006/relationships/image" Target="../media/image13.png"/><Relationship Id="rId8" Type="http://schemas.openxmlformats.org/officeDocument/2006/relationships/tags" Target="../tags/tag10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tags" Target="../tags/tag144.xml"/><Relationship Id="rId39" Type="http://schemas.openxmlformats.org/officeDocument/2006/relationships/image" Target="../media/image3.png"/><Relationship Id="rId21" Type="http://schemas.openxmlformats.org/officeDocument/2006/relationships/tags" Target="../tags/tag139.xml"/><Relationship Id="rId34" Type="http://schemas.openxmlformats.org/officeDocument/2006/relationships/image" Target="../media/image4.png"/><Relationship Id="rId42" Type="http://schemas.openxmlformats.org/officeDocument/2006/relationships/image" Target="../media/image35.png"/><Relationship Id="rId47" Type="http://schemas.openxmlformats.org/officeDocument/2006/relationships/image" Target="../media/image39.png"/><Relationship Id="rId50" Type="http://schemas.openxmlformats.org/officeDocument/2006/relationships/image" Target="../media/image43.png"/><Relationship Id="rId55" Type="http://schemas.openxmlformats.org/officeDocument/2006/relationships/image" Target="../media/image15.png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tags" Target="../tags/tag143.xml"/><Relationship Id="rId33" Type="http://schemas.openxmlformats.org/officeDocument/2006/relationships/image" Target="../media/image22.png"/><Relationship Id="rId38" Type="http://schemas.openxmlformats.org/officeDocument/2006/relationships/image" Target="../media/image6.png"/><Relationship Id="rId46" Type="http://schemas.openxmlformats.org/officeDocument/2006/relationships/image" Target="../media/image41.png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29" Type="http://schemas.openxmlformats.org/officeDocument/2006/relationships/tags" Target="../tags/tag147.xml"/><Relationship Id="rId41" Type="http://schemas.openxmlformats.org/officeDocument/2006/relationships/image" Target="../media/image33.png"/><Relationship Id="rId54" Type="http://schemas.openxmlformats.org/officeDocument/2006/relationships/image" Target="../media/image21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tags" Target="../tags/tag142.xml"/><Relationship Id="rId32" Type="http://schemas.openxmlformats.org/officeDocument/2006/relationships/image" Target="../media/image18.png"/><Relationship Id="rId37" Type="http://schemas.openxmlformats.org/officeDocument/2006/relationships/image" Target="../media/image5.png"/><Relationship Id="rId40" Type="http://schemas.openxmlformats.org/officeDocument/2006/relationships/image" Target="../media/image32.png"/><Relationship Id="rId45" Type="http://schemas.openxmlformats.org/officeDocument/2006/relationships/image" Target="../media/image14.png"/><Relationship Id="rId53" Type="http://schemas.openxmlformats.org/officeDocument/2006/relationships/image" Target="../media/image19.png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tags" Target="../tags/tag141.xml"/><Relationship Id="rId28" Type="http://schemas.openxmlformats.org/officeDocument/2006/relationships/tags" Target="../tags/tag146.xml"/><Relationship Id="rId36" Type="http://schemas.openxmlformats.org/officeDocument/2006/relationships/image" Target="../media/image2.png"/><Relationship Id="rId49" Type="http://schemas.openxmlformats.org/officeDocument/2006/relationships/image" Target="../media/image42.png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31" Type="http://schemas.openxmlformats.org/officeDocument/2006/relationships/slideLayout" Target="../slideLayouts/slideLayout7.xml"/><Relationship Id="rId44" Type="http://schemas.openxmlformats.org/officeDocument/2006/relationships/image" Target="../media/image13.png"/><Relationship Id="rId52" Type="http://schemas.openxmlformats.org/officeDocument/2006/relationships/image" Target="../media/image45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tags" Target="../tags/tag140.xml"/><Relationship Id="rId27" Type="http://schemas.openxmlformats.org/officeDocument/2006/relationships/tags" Target="../tags/tag145.xml"/><Relationship Id="rId30" Type="http://schemas.openxmlformats.org/officeDocument/2006/relationships/tags" Target="../tags/tag148.xml"/><Relationship Id="rId35" Type="http://schemas.openxmlformats.org/officeDocument/2006/relationships/image" Target="../media/image34.png"/><Relationship Id="rId43" Type="http://schemas.openxmlformats.org/officeDocument/2006/relationships/image" Target="../media/image1.png"/><Relationship Id="rId48" Type="http://schemas.openxmlformats.org/officeDocument/2006/relationships/image" Target="../media/image40.png"/><Relationship Id="rId56" Type="http://schemas.openxmlformats.org/officeDocument/2006/relationships/image" Target="../media/image20.png"/><Relationship Id="rId8" Type="http://schemas.openxmlformats.org/officeDocument/2006/relationships/tags" Target="../tags/tag126.xml"/><Relationship Id="rId51" Type="http://schemas.openxmlformats.org/officeDocument/2006/relationships/image" Target="../media/image44.png"/><Relationship Id="rId3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tags" Target="../tags/tag174.xml"/><Relationship Id="rId39" Type="http://schemas.openxmlformats.org/officeDocument/2006/relationships/image" Target="../media/image40.png"/><Relationship Id="rId21" Type="http://schemas.openxmlformats.org/officeDocument/2006/relationships/tags" Target="../tags/tag169.xml"/><Relationship Id="rId34" Type="http://schemas.openxmlformats.org/officeDocument/2006/relationships/image" Target="../media/image34.png"/><Relationship Id="rId42" Type="http://schemas.openxmlformats.org/officeDocument/2006/relationships/image" Target="../media/image1.png"/><Relationship Id="rId47" Type="http://schemas.openxmlformats.org/officeDocument/2006/relationships/image" Target="../media/image45.png"/><Relationship Id="rId50" Type="http://schemas.openxmlformats.org/officeDocument/2006/relationships/image" Target="../media/image32.png"/><Relationship Id="rId55" Type="http://schemas.openxmlformats.org/officeDocument/2006/relationships/image" Target="../media/image20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tags" Target="../tags/tag173.xml"/><Relationship Id="rId33" Type="http://schemas.openxmlformats.org/officeDocument/2006/relationships/image" Target="../media/image4.png"/><Relationship Id="rId38" Type="http://schemas.openxmlformats.org/officeDocument/2006/relationships/image" Target="../media/image3.png"/><Relationship Id="rId46" Type="http://schemas.openxmlformats.org/officeDocument/2006/relationships/image" Target="../media/image44.png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29" Type="http://schemas.openxmlformats.org/officeDocument/2006/relationships/slideLayout" Target="../slideLayouts/slideLayout7.xml"/><Relationship Id="rId41" Type="http://schemas.openxmlformats.org/officeDocument/2006/relationships/image" Target="../media/image35.png"/><Relationship Id="rId54" Type="http://schemas.openxmlformats.org/officeDocument/2006/relationships/image" Target="../media/image15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tags" Target="../tags/tag172.xml"/><Relationship Id="rId32" Type="http://schemas.openxmlformats.org/officeDocument/2006/relationships/image" Target="../media/image33.png"/><Relationship Id="rId37" Type="http://schemas.openxmlformats.org/officeDocument/2006/relationships/image" Target="../media/image6.png"/><Relationship Id="rId40" Type="http://schemas.openxmlformats.org/officeDocument/2006/relationships/image" Target="../media/image46.png"/><Relationship Id="rId45" Type="http://schemas.openxmlformats.org/officeDocument/2006/relationships/image" Target="../media/image43.png"/><Relationship Id="rId53" Type="http://schemas.openxmlformats.org/officeDocument/2006/relationships/image" Target="../media/image42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tags" Target="../tags/tag171.xml"/><Relationship Id="rId28" Type="http://schemas.openxmlformats.org/officeDocument/2006/relationships/tags" Target="../tags/tag176.xml"/><Relationship Id="rId36" Type="http://schemas.openxmlformats.org/officeDocument/2006/relationships/image" Target="../media/image5.png"/><Relationship Id="rId49" Type="http://schemas.openxmlformats.org/officeDocument/2006/relationships/image" Target="../media/image21.png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31" Type="http://schemas.openxmlformats.org/officeDocument/2006/relationships/image" Target="../media/image22.png"/><Relationship Id="rId44" Type="http://schemas.openxmlformats.org/officeDocument/2006/relationships/image" Target="../media/image14.png"/><Relationship Id="rId52" Type="http://schemas.openxmlformats.org/officeDocument/2006/relationships/image" Target="../media/image39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tags" Target="../tags/tag175.xml"/><Relationship Id="rId30" Type="http://schemas.openxmlformats.org/officeDocument/2006/relationships/image" Target="../media/image18.png"/><Relationship Id="rId35" Type="http://schemas.openxmlformats.org/officeDocument/2006/relationships/image" Target="../media/image2.png"/><Relationship Id="rId43" Type="http://schemas.openxmlformats.org/officeDocument/2006/relationships/image" Target="../media/image13.png"/><Relationship Id="rId48" Type="http://schemas.openxmlformats.org/officeDocument/2006/relationships/image" Target="../media/image19.png"/><Relationship Id="rId8" Type="http://schemas.openxmlformats.org/officeDocument/2006/relationships/tags" Target="../tags/tag156.xml"/><Relationship Id="rId51" Type="http://schemas.openxmlformats.org/officeDocument/2006/relationships/image" Target="../media/image41.png"/><Relationship Id="rId3" Type="http://schemas.openxmlformats.org/officeDocument/2006/relationships/tags" Target="../tags/tag15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26" Type="http://schemas.openxmlformats.org/officeDocument/2006/relationships/slideLayout" Target="../slideLayouts/slideLayout7.xml"/><Relationship Id="rId39" Type="http://schemas.openxmlformats.org/officeDocument/2006/relationships/image" Target="../media/image44.png"/><Relationship Id="rId3" Type="http://schemas.openxmlformats.org/officeDocument/2006/relationships/tags" Target="../tags/tag179.xml"/><Relationship Id="rId21" Type="http://schemas.openxmlformats.org/officeDocument/2006/relationships/tags" Target="../tags/tag197.xml"/><Relationship Id="rId34" Type="http://schemas.openxmlformats.org/officeDocument/2006/relationships/image" Target="../media/image1.png"/><Relationship Id="rId42" Type="http://schemas.openxmlformats.org/officeDocument/2006/relationships/image" Target="../media/image46.png"/><Relationship Id="rId47" Type="http://schemas.openxmlformats.org/officeDocument/2006/relationships/image" Target="../media/image20.png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33" Type="http://schemas.openxmlformats.org/officeDocument/2006/relationships/image" Target="../media/image35.png"/><Relationship Id="rId38" Type="http://schemas.openxmlformats.org/officeDocument/2006/relationships/image" Target="../media/image43.png"/><Relationship Id="rId46" Type="http://schemas.openxmlformats.org/officeDocument/2006/relationships/image" Target="../media/image15.png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tags" Target="../tags/tag196.xml"/><Relationship Id="rId29" Type="http://schemas.openxmlformats.org/officeDocument/2006/relationships/image" Target="../media/image4.png"/><Relationship Id="rId41" Type="http://schemas.openxmlformats.org/officeDocument/2006/relationships/image" Target="../media/image34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32" Type="http://schemas.openxmlformats.org/officeDocument/2006/relationships/image" Target="../media/image3.png"/><Relationship Id="rId37" Type="http://schemas.openxmlformats.org/officeDocument/2006/relationships/image" Target="../media/image14.png"/><Relationship Id="rId40" Type="http://schemas.openxmlformats.org/officeDocument/2006/relationships/image" Target="../media/image45.png"/><Relationship Id="rId45" Type="http://schemas.openxmlformats.org/officeDocument/2006/relationships/image" Target="../media/image21.png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image" Target="../media/image22.png"/><Relationship Id="rId36" Type="http://schemas.openxmlformats.org/officeDocument/2006/relationships/image" Target="../media/image13.png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31" Type="http://schemas.openxmlformats.org/officeDocument/2006/relationships/image" Target="../media/image6.png"/><Relationship Id="rId44" Type="http://schemas.openxmlformats.org/officeDocument/2006/relationships/image" Target="../media/image19.png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image" Target="../media/image18.png"/><Relationship Id="rId30" Type="http://schemas.openxmlformats.org/officeDocument/2006/relationships/image" Target="../media/image5.png"/><Relationship Id="rId35" Type="http://schemas.openxmlformats.org/officeDocument/2006/relationships/image" Target="../media/image2.png"/><Relationship Id="rId43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1F3F-FDD1-45D0-9246-D91A30B97934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One period pricing and hedging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AAE3-5D88-4BF7-AE07-47E23CB5DF23}" type="slidenum">
              <a:rPr lang="en-US"/>
              <a:pPr/>
              <a:t>10</a:t>
            </a:fld>
            <a:endParaRPr lang="en-US"/>
          </a:p>
        </p:txBody>
      </p:sp>
      <p:pic>
        <p:nvPicPr>
          <p:cNvPr id="560249" name="Picture 1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4650"/>
            <a:ext cx="280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46" name="Picture 1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196975"/>
            <a:ext cx="36083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01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0141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655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149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3384550"/>
            <a:ext cx="12573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152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3357563"/>
            <a:ext cx="3576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182" name="Picture 5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1438"/>
            <a:ext cx="47847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181" name="Picture 5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3875088"/>
            <a:ext cx="35766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0175" name="Group 47"/>
          <p:cNvGrpSpPr>
            <a:grpSpLocks/>
          </p:cNvGrpSpPr>
          <p:nvPr/>
        </p:nvGrpSpPr>
        <p:grpSpPr bwMode="auto">
          <a:xfrm>
            <a:off x="1044575" y="803275"/>
            <a:ext cx="7493000" cy="327025"/>
            <a:chOff x="658" y="506"/>
            <a:chExt cx="4720" cy="206"/>
          </a:xfrm>
        </p:grpSpPr>
        <p:pic>
          <p:nvPicPr>
            <p:cNvPr id="560176" name="Picture 4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525"/>
              <a:ext cx="190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177" name="Picture 4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506"/>
              <a:ext cx="273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0194" name="Picture 6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481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38" name="Picture 1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57563"/>
            <a:ext cx="199231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03" name="Picture 7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11475"/>
            <a:ext cx="70723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11" name="Picture 8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39655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12" name="Picture 8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2526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41" name="Picture 1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4322763"/>
            <a:ext cx="10287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0214" name="Group 86"/>
          <p:cNvGrpSpPr>
            <a:grpSpLocks/>
          </p:cNvGrpSpPr>
          <p:nvPr/>
        </p:nvGrpSpPr>
        <p:grpSpPr bwMode="auto">
          <a:xfrm>
            <a:off x="152400" y="44450"/>
            <a:ext cx="7315200" cy="276225"/>
            <a:chOff x="96" y="28"/>
            <a:chExt cx="4608" cy="174"/>
          </a:xfrm>
        </p:grpSpPr>
        <p:pic>
          <p:nvPicPr>
            <p:cNvPr id="560215" name="Picture 8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22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216" name="Picture 8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8"/>
              <a:ext cx="22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60217" name="Group 89"/>
          <p:cNvGrpSpPr>
            <a:grpSpLocks/>
          </p:cNvGrpSpPr>
          <p:nvPr/>
        </p:nvGrpSpPr>
        <p:grpSpPr bwMode="auto">
          <a:xfrm>
            <a:off x="173038" y="2473325"/>
            <a:ext cx="8882062" cy="293688"/>
            <a:chOff x="109" y="1558"/>
            <a:chExt cx="5595" cy="185"/>
          </a:xfrm>
        </p:grpSpPr>
        <p:pic>
          <p:nvPicPr>
            <p:cNvPr id="560218" name="Picture 9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560"/>
              <a:ext cx="1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219" name="Picture 9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1558"/>
              <a:ext cx="430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60220" name="Group 92"/>
          <p:cNvGrpSpPr>
            <a:grpSpLocks/>
          </p:cNvGrpSpPr>
          <p:nvPr/>
        </p:nvGrpSpPr>
        <p:grpSpPr bwMode="auto">
          <a:xfrm>
            <a:off x="5045075" y="5502275"/>
            <a:ext cx="3016250" cy="960438"/>
            <a:chOff x="3178" y="3466"/>
            <a:chExt cx="1900" cy="605"/>
          </a:xfrm>
        </p:grpSpPr>
        <p:pic>
          <p:nvPicPr>
            <p:cNvPr id="560221" name="Picture 9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" y="3723"/>
              <a:ext cx="61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0222" name="AutoShape 94"/>
            <p:cNvSpPr>
              <a:spLocks/>
            </p:cNvSpPr>
            <p:nvPr/>
          </p:nvSpPr>
          <p:spPr bwMode="auto">
            <a:xfrm>
              <a:off x="3880" y="3504"/>
              <a:ext cx="98" cy="530"/>
            </a:xfrm>
            <a:prstGeom prst="leftBrace">
              <a:avLst>
                <a:gd name="adj1" fmla="val 4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0223" name="Picture 9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3539"/>
              <a:ext cx="102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0224" name="Picture 9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3817"/>
              <a:ext cx="102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0225" name="Rectangle 97"/>
            <p:cNvSpPr>
              <a:spLocks noChangeArrowheads="1"/>
            </p:cNvSpPr>
            <p:nvPr/>
          </p:nvSpPr>
          <p:spPr bwMode="auto">
            <a:xfrm>
              <a:off x="3216" y="3719"/>
              <a:ext cx="311" cy="20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226" name="Rectangle 98"/>
            <p:cNvSpPr>
              <a:spLocks noChangeArrowheads="1"/>
            </p:cNvSpPr>
            <p:nvPr/>
          </p:nvSpPr>
          <p:spPr bwMode="auto">
            <a:xfrm>
              <a:off x="3178" y="3466"/>
              <a:ext cx="1900" cy="605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60184" name="Picture 5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22763"/>
            <a:ext cx="11588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28" name="Picture 10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089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47" name="Picture 1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16463"/>
            <a:ext cx="58102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31" name="Picture 10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2325"/>
            <a:ext cx="3870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33" name="Picture 10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2890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37" name="Picture 10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95600"/>
            <a:ext cx="142081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0244" name="Picture 11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635125"/>
            <a:ext cx="43592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0248" name="Rectangle 1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CF77F-8902-49A5-8435-EBE4D196375C}" type="slidenum">
              <a:rPr lang="en-US"/>
              <a:pPr/>
              <a:t>11</a:t>
            </a:fld>
            <a:endParaRPr lang="en-US"/>
          </a:p>
        </p:txBody>
      </p:sp>
      <p:pic>
        <p:nvPicPr>
          <p:cNvPr id="561293" name="Picture 1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4650"/>
            <a:ext cx="280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91" name="Picture 1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16463"/>
            <a:ext cx="58102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90" name="Picture 1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196975"/>
            <a:ext cx="36083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11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116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655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16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3384550"/>
            <a:ext cx="12573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167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3357563"/>
            <a:ext cx="3576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174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1438"/>
            <a:ext cx="47847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175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3875088"/>
            <a:ext cx="35766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1176" name="Group 24"/>
          <p:cNvGrpSpPr>
            <a:grpSpLocks/>
          </p:cNvGrpSpPr>
          <p:nvPr/>
        </p:nvGrpSpPr>
        <p:grpSpPr bwMode="auto">
          <a:xfrm>
            <a:off x="1044575" y="803275"/>
            <a:ext cx="7493000" cy="327025"/>
            <a:chOff x="658" y="506"/>
            <a:chExt cx="4720" cy="206"/>
          </a:xfrm>
        </p:grpSpPr>
        <p:pic>
          <p:nvPicPr>
            <p:cNvPr id="561177" name="Picture 2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525"/>
              <a:ext cx="190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178" name="Picture 2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506"/>
              <a:ext cx="273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1181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22763"/>
            <a:ext cx="115887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30" name="Picture 7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39655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80" name="Picture 1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57563"/>
            <a:ext cx="199231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36" name="Picture 8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2526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184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089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21" name="Picture 6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481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33" name="Picture 8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11475"/>
            <a:ext cx="70723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83" name="Picture 1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4322763"/>
            <a:ext cx="10287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1270" name="Group 118"/>
          <p:cNvGrpSpPr>
            <a:grpSpLocks/>
          </p:cNvGrpSpPr>
          <p:nvPr/>
        </p:nvGrpSpPr>
        <p:grpSpPr bwMode="auto">
          <a:xfrm>
            <a:off x="152400" y="5091113"/>
            <a:ext cx="8001000" cy="1484312"/>
            <a:chOff x="96" y="3216"/>
            <a:chExt cx="5040" cy="935"/>
          </a:xfrm>
        </p:grpSpPr>
        <p:pic>
          <p:nvPicPr>
            <p:cNvPr id="561250" name="Picture 9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216"/>
              <a:ext cx="30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268" name="Picture 11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" y="3456"/>
              <a:ext cx="372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253" name="Picture 10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696"/>
              <a:ext cx="454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254" name="Picture 10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" y="3915"/>
              <a:ext cx="458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269" name="Picture 11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61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265" name="Picture 11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216"/>
              <a:ext cx="86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61256" name="Group 104"/>
          <p:cNvGrpSpPr>
            <a:grpSpLocks/>
          </p:cNvGrpSpPr>
          <p:nvPr/>
        </p:nvGrpSpPr>
        <p:grpSpPr bwMode="auto">
          <a:xfrm>
            <a:off x="152400" y="44450"/>
            <a:ext cx="7315200" cy="276225"/>
            <a:chOff x="96" y="28"/>
            <a:chExt cx="4608" cy="174"/>
          </a:xfrm>
        </p:grpSpPr>
        <p:pic>
          <p:nvPicPr>
            <p:cNvPr id="561257" name="Picture 10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22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258" name="Picture 10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8"/>
              <a:ext cx="22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61259" name="Group 107"/>
          <p:cNvGrpSpPr>
            <a:grpSpLocks/>
          </p:cNvGrpSpPr>
          <p:nvPr/>
        </p:nvGrpSpPr>
        <p:grpSpPr bwMode="auto">
          <a:xfrm>
            <a:off x="173038" y="2473325"/>
            <a:ext cx="8882062" cy="293688"/>
            <a:chOff x="109" y="1558"/>
            <a:chExt cx="5595" cy="185"/>
          </a:xfrm>
        </p:grpSpPr>
        <p:pic>
          <p:nvPicPr>
            <p:cNvPr id="561260" name="Picture 10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560"/>
              <a:ext cx="1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261" name="Picture 10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1558"/>
              <a:ext cx="430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1271" name="Picture 1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5100638"/>
            <a:ext cx="21875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73" name="Picture 1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2325"/>
            <a:ext cx="3870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75" name="Picture 1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2890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79" name="Picture 1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95600"/>
            <a:ext cx="142081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88" name="Picture 13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635125"/>
            <a:ext cx="43592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1292" name="Rectangle 1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5F29-C491-4895-930A-19DDC69BECED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574596" name="Group 132"/>
          <p:cNvGrpSpPr>
            <a:grpSpLocks/>
          </p:cNvGrpSpPr>
          <p:nvPr/>
        </p:nvGrpSpPr>
        <p:grpSpPr bwMode="auto">
          <a:xfrm>
            <a:off x="152400" y="630238"/>
            <a:ext cx="8888413" cy="2252662"/>
            <a:chOff x="96" y="2723"/>
            <a:chExt cx="5599" cy="1419"/>
          </a:xfrm>
        </p:grpSpPr>
        <p:pic>
          <p:nvPicPr>
            <p:cNvPr id="574597" name="Picture 13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971"/>
              <a:ext cx="366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98" name="Picture 13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723"/>
              <a:ext cx="7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99" name="Picture 13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736"/>
              <a:ext cx="249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00" name="Picture 13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736"/>
              <a:ext cx="141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01" name="Picture 13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976"/>
              <a:ext cx="13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02" name="Picture 13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" y="2723"/>
              <a:ext cx="64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03" name="Picture 13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207"/>
              <a:ext cx="30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04" name="Picture 14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" y="3447"/>
              <a:ext cx="372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05" name="Picture 14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687"/>
              <a:ext cx="454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06" name="Picture 14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" y="3906"/>
              <a:ext cx="458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07" name="Picture 14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52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08" name="Picture 14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207"/>
              <a:ext cx="86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09" name="Picture 14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3213"/>
              <a:ext cx="137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4538" name="Picture 7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76200"/>
            <a:ext cx="6524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26" name="Picture 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84138"/>
            <a:ext cx="68262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44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4528" name="Group 64"/>
          <p:cNvGrpSpPr>
            <a:grpSpLocks/>
          </p:cNvGrpSpPr>
          <p:nvPr/>
        </p:nvGrpSpPr>
        <p:grpSpPr bwMode="auto">
          <a:xfrm>
            <a:off x="173038" y="2473325"/>
            <a:ext cx="7202487" cy="293688"/>
            <a:chOff x="109" y="1558"/>
            <a:chExt cx="4537" cy="185"/>
          </a:xfrm>
        </p:grpSpPr>
        <p:pic>
          <p:nvPicPr>
            <p:cNvPr id="574506" name="Picture 4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1558"/>
              <a:ext cx="430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08" name="Picture 4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560"/>
              <a:ext cx="13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4537" name="Picture 7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2906713"/>
            <a:ext cx="2936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530" name="Picture 6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124200"/>
            <a:ext cx="11747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4549" name="Group 85"/>
          <p:cNvGrpSpPr>
            <a:grpSpLocks/>
          </p:cNvGrpSpPr>
          <p:nvPr/>
        </p:nvGrpSpPr>
        <p:grpSpPr bwMode="auto">
          <a:xfrm>
            <a:off x="1316038" y="3124200"/>
            <a:ext cx="7427912" cy="1035050"/>
            <a:chOff x="829" y="1968"/>
            <a:chExt cx="4679" cy="652"/>
          </a:xfrm>
        </p:grpSpPr>
        <p:pic>
          <p:nvPicPr>
            <p:cNvPr id="574541" name="Picture 7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968"/>
              <a:ext cx="308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32" name="Picture 6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" y="2195"/>
              <a:ext cx="355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33" name="Picture 6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" y="2408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47" name="Picture 8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" y="2408"/>
              <a:ext cx="167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544" name="Picture 8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373"/>
              <a:ext cx="171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4581" name="Rectangle 1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4625" name="Group 161"/>
          <p:cNvGrpSpPr>
            <a:grpSpLocks/>
          </p:cNvGrpSpPr>
          <p:nvPr/>
        </p:nvGrpSpPr>
        <p:grpSpPr bwMode="auto">
          <a:xfrm>
            <a:off x="152400" y="4322763"/>
            <a:ext cx="8888413" cy="2252662"/>
            <a:chOff x="96" y="2723"/>
            <a:chExt cx="5599" cy="1419"/>
          </a:xfrm>
        </p:grpSpPr>
        <p:pic>
          <p:nvPicPr>
            <p:cNvPr id="574626" name="Picture 16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971"/>
              <a:ext cx="366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27" name="Picture 16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723"/>
              <a:ext cx="7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28" name="Picture 16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736"/>
              <a:ext cx="249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29" name="Picture 16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736"/>
              <a:ext cx="141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30" name="Picture 16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976"/>
              <a:ext cx="13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31" name="Picture 16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" y="2723"/>
              <a:ext cx="64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32" name="Picture 16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207"/>
              <a:ext cx="30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33" name="Picture 16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" y="3447"/>
              <a:ext cx="372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34" name="Picture 17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687"/>
              <a:ext cx="454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35" name="Picture 17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" y="3906"/>
              <a:ext cx="458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36" name="Picture 17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52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37" name="Picture 17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207"/>
              <a:ext cx="86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4638" name="Picture 17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3213"/>
              <a:ext cx="137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4971E-6 L 2.77778E-7 -0.34405 " pathEditMode="relative" ptsTypes="AA">
                                      <p:cBhvr>
                                        <p:cTn id="6" dur="500" fill="hold"/>
                                        <p:tgtEl>
                                          <p:spTgt spid="574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112E-17 L 0.67517 -0.4067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74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-20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24884E-6 L 7.5E-6 -0.53284 " pathEditMode="relative" ptsTypes="AA">
                                      <p:cBhvr>
                                        <p:cTn id="10" dur="500" fill="hold"/>
                                        <p:tgtEl>
                                          <p:spTgt spid="574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217-40CC-42A5-9824-884DD16975B6}" type="slidenum">
              <a:rPr lang="en-US"/>
              <a:pPr/>
              <a:t>13</a:t>
            </a:fld>
            <a:endParaRPr lang="en-US"/>
          </a:p>
        </p:txBody>
      </p:sp>
      <p:pic>
        <p:nvPicPr>
          <p:cNvPr id="563469" name="Picture 26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76200"/>
            <a:ext cx="6524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470" name="Picture 2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84138"/>
            <a:ext cx="68262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3471" name="Group 271"/>
          <p:cNvGrpSpPr>
            <a:grpSpLocks/>
          </p:cNvGrpSpPr>
          <p:nvPr/>
        </p:nvGrpSpPr>
        <p:grpSpPr bwMode="auto">
          <a:xfrm>
            <a:off x="152400" y="630238"/>
            <a:ext cx="8888413" cy="2252662"/>
            <a:chOff x="96" y="2723"/>
            <a:chExt cx="5599" cy="1419"/>
          </a:xfrm>
        </p:grpSpPr>
        <p:pic>
          <p:nvPicPr>
            <p:cNvPr id="563472" name="Picture 27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971"/>
              <a:ext cx="366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473" name="Picture 27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723"/>
              <a:ext cx="7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474" name="Picture 27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736"/>
              <a:ext cx="249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475" name="Picture 27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736"/>
              <a:ext cx="141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476" name="Picture 27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976"/>
              <a:ext cx="13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477" name="Picture 27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" y="2723"/>
              <a:ext cx="64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478" name="Picture 27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207"/>
              <a:ext cx="30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479" name="Picture 27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" y="3447"/>
              <a:ext cx="372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480" name="Picture 28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687"/>
              <a:ext cx="454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481" name="Picture 28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" y="3906"/>
              <a:ext cx="458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482" name="Picture 28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52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483" name="Picture 28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207"/>
              <a:ext cx="86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484" name="Picture 28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3213"/>
              <a:ext cx="137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32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3238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87850"/>
            <a:ext cx="11588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9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387850"/>
            <a:ext cx="33289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47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5137150"/>
            <a:ext cx="555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71" name="Picture 7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124200"/>
            <a:ext cx="11747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386" name="Picture 1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24200"/>
            <a:ext cx="48942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85" name="Picture 8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3484563"/>
            <a:ext cx="56435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83" name="Picture 8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822700"/>
            <a:ext cx="555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387" name="Picture 18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3822700"/>
            <a:ext cx="26590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388" name="Picture 18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67138"/>
            <a:ext cx="272415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415" name="Picture 2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5148263"/>
            <a:ext cx="24003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390" name="Picture 19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5137150"/>
            <a:ext cx="34940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400" name="Picture 20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67263"/>
            <a:ext cx="60706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416" name="Picture 2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911850"/>
            <a:ext cx="3295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337" name="Picture 1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5895975"/>
            <a:ext cx="555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402" name="Picture 20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5911850"/>
            <a:ext cx="31003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396" name="Picture 19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40375"/>
            <a:ext cx="3476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399" name="Picture 19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4752975"/>
            <a:ext cx="205581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3414" name="Group 214"/>
          <p:cNvGrpSpPr>
            <a:grpSpLocks/>
          </p:cNvGrpSpPr>
          <p:nvPr/>
        </p:nvGrpSpPr>
        <p:grpSpPr bwMode="auto">
          <a:xfrm>
            <a:off x="658813" y="6207125"/>
            <a:ext cx="7231062" cy="650875"/>
            <a:chOff x="446" y="3910"/>
            <a:chExt cx="4555" cy="410"/>
          </a:xfrm>
        </p:grpSpPr>
        <p:pic>
          <p:nvPicPr>
            <p:cNvPr id="563412" name="Picture 21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" y="4104"/>
              <a:ext cx="168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407" name="Picture 20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4073"/>
              <a:ext cx="188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409" name="Picture 20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502662">
              <a:off x="1484" y="3967"/>
              <a:ext cx="185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410" name="Picture 21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502662">
              <a:off x="4383" y="3967"/>
              <a:ext cx="185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3447" name="Picture 2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6234113"/>
            <a:ext cx="39941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441" name="Line 241"/>
          <p:cNvSpPr>
            <a:spLocks noChangeShapeType="1"/>
          </p:cNvSpPr>
          <p:nvPr/>
        </p:nvSpPr>
        <p:spPr bwMode="auto">
          <a:xfrm flipH="1">
            <a:off x="3124200" y="1279525"/>
            <a:ext cx="3505200" cy="4964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446" name="Picture 24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5535613"/>
            <a:ext cx="39782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485" name="Picture 28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324600"/>
            <a:ext cx="2155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451" name="Picture 25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6535738"/>
            <a:ext cx="37782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452" name="Rectangle 2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6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3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41" grpId="0" animBg="1"/>
      <p:bldP spid="56344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30F0-4D7A-4911-8926-60C36EB8A920}" type="slidenum">
              <a:rPr lang="en-US"/>
              <a:pPr/>
              <a:t>14</a:t>
            </a:fld>
            <a:endParaRPr lang="en-US"/>
          </a:p>
        </p:txBody>
      </p:sp>
      <p:sp>
        <p:nvSpPr>
          <p:cNvPr id="575504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5542" name="Picture 5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536950"/>
            <a:ext cx="11747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5572" name="Group 84"/>
          <p:cNvGrpSpPr>
            <a:grpSpLocks/>
          </p:cNvGrpSpPr>
          <p:nvPr/>
        </p:nvGrpSpPr>
        <p:grpSpPr bwMode="auto">
          <a:xfrm>
            <a:off x="1316038" y="3536950"/>
            <a:ext cx="7427912" cy="1035050"/>
            <a:chOff x="816" y="2228"/>
            <a:chExt cx="4679" cy="652"/>
          </a:xfrm>
        </p:grpSpPr>
        <p:pic>
          <p:nvPicPr>
            <p:cNvPr id="575564" name="Picture 7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" y="2228"/>
              <a:ext cx="3289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44" name="Picture 5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455"/>
              <a:ext cx="355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45" name="Picture 5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" y="2668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67" name="Picture 7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" y="2668"/>
              <a:ext cx="1809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70" name="Picture 8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" y="2674"/>
              <a:ext cx="1850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5588" name="Group 100"/>
          <p:cNvGrpSpPr>
            <a:grpSpLocks/>
          </p:cNvGrpSpPr>
          <p:nvPr/>
        </p:nvGrpSpPr>
        <p:grpSpPr bwMode="auto">
          <a:xfrm>
            <a:off x="574675" y="3124200"/>
            <a:ext cx="8170863" cy="1035050"/>
            <a:chOff x="362" y="1968"/>
            <a:chExt cx="5147" cy="652"/>
          </a:xfrm>
        </p:grpSpPr>
        <p:pic>
          <p:nvPicPr>
            <p:cNvPr id="575510" name="Picture 2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1968"/>
              <a:ext cx="74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61" name="Picture 7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1968"/>
              <a:ext cx="308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12" name="Picture 2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" y="2195"/>
              <a:ext cx="355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13" name="Picture 2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408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76" name="Picture 8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" y="2408"/>
              <a:ext cx="167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73" name="Picture 8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" y="2373"/>
              <a:ext cx="171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5660" name="Group 172"/>
          <p:cNvGrpSpPr>
            <a:grpSpLocks/>
          </p:cNvGrpSpPr>
          <p:nvPr/>
        </p:nvGrpSpPr>
        <p:grpSpPr bwMode="auto">
          <a:xfrm>
            <a:off x="152400" y="153988"/>
            <a:ext cx="8799513" cy="3152775"/>
            <a:chOff x="96" y="97"/>
            <a:chExt cx="5543" cy="1986"/>
          </a:xfrm>
        </p:grpSpPr>
        <p:pic>
          <p:nvPicPr>
            <p:cNvPr id="575601" name="Picture 1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" y="1431"/>
              <a:ext cx="74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02" name="Picture 1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658"/>
              <a:ext cx="355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03" name="Picture 1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" y="1871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04" name="Picture 1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" y="1836"/>
              <a:ext cx="171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05" name="Picture 1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" y="1871"/>
              <a:ext cx="167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06" name="Picture 1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" y="1431"/>
              <a:ext cx="308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47" name="Picture 15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7"/>
              <a:ext cx="7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48" name="Picture 16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" y="97"/>
              <a:ext cx="209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49" name="Picture 16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569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50" name="Picture 16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" y="569"/>
              <a:ext cx="2201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51" name="Picture 16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6"/>
              <a:ext cx="479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52" name="Picture 16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1047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53" name="Picture 16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" y="1057"/>
              <a:ext cx="1953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54" name="Picture 16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23"/>
              <a:ext cx="219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55" name="Picture 16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576"/>
              <a:ext cx="151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56" name="Picture 16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1057"/>
              <a:ext cx="2076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5644" name="Group 156"/>
          <p:cNvGrpSpPr>
            <a:grpSpLocks/>
          </p:cNvGrpSpPr>
          <p:nvPr/>
        </p:nvGrpSpPr>
        <p:grpSpPr bwMode="auto">
          <a:xfrm>
            <a:off x="152400" y="4387850"/>
            <a:ext cx="8799513" cy="1784350"/>
            <a:chOff x="96" y="2764"/>
            <a:chExt cx="5543" cy="1124"/>
          </a:xfrm>
        </p:grpSpPr>
        <p:pic>
          <p:nvPicPr>
            <p:cNvPr id="575589" name="Picture 10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764"/>
              <a:ext cx="7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90" name="Picture 10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" y="2764"/>
              <a:ext cx="209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91" name="Picture 10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3236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93" name="Picture 10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" y="3236"/>
              <a:ext cx="2201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94" name="Picture 10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03"/>
              <a:ext cx="479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96" name="Picture 10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3714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20" name="Picture 13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" y="3724"/>
              <a:ext cx="1953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598" name="Picture 11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490"/>
              <a:ext cx="219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29" name="Picture 14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3243"/>
              <a:ext cx="151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5630" name="Picture 14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3724"/>
              <a:ext cx="2076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5661" name="Rectangle 17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72254E-6 L 1.94444E-6 -0.12207 " pathEditMode="relative" ptsTypes="AA">
                                      <p:cBhvr>
                                        <p:cTn id="6" dur="500" fill="hold"/>
                                        <p:tgtEl>
                                          <p:spTgt spid="575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2.77778E-7 -0.61111 " pathEditMode="relative" ptsTypes="AA">
                                      <p:cBhvr>
                                        <p:cTn id="8" dur="500" fill="hold"/>
                                        <p:tgtEl>
                                          <p:spTgt spid="575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FC33-1FA7-4432-A765-7C8ACC434DC4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565430" name="Group 182"/>
          <p:cNvGrpSpPr>
            <a:grpSpLocks/>
          </p:cNvGrpSpPr>
          <p:nvPr/>
        </p:nvGrpSpPr>
        <p:grpSpPr bwMode="auto">
          <a:xfrm>
            <a:off x="152400" y="153988"/>
            <a:ext cx="8799513" cy="1784350"/>
            <a:chOff x="96" y="97"/>
            <a:chExt cx="5543" cy="1124"/>
          </a:xfrm>
        </p:grpSpPr>
        <p:pic>
          <p:nvPicPr>
            <p:cNvPr id="565431" name="Picture 18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7"/>
              <a:ext cx="7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5432" name="Picture 18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" y="97"/>
              <a:ext cx="209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5433" name="Picture 18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569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5434" name="Picture 18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" y="569"/>
              <a:ext cx="2201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5435" name="Picture 18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6"/>
              <a:ext cx="479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5436" name="Picture 18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1047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5437" name="Picture 18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" y="1057"/>
              <a:ext cx="1953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5438" name="Picture 19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23"/>
              <a:ext cx="219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5439" name="Picture 19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576"/>
              <a:ext cx="151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5440" name="Picture 19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1057"/>
              <a:ext cx="2076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5337" name="Picture 8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271713"/>
            <a:ext cx="11747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5339" name="Picture 9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32075"/>
            <a:ext cx="56435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5340" name="Picture 9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970213"/>
            <a:ext cx="555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5386" name="Picture 1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271713"/>
            <a:ext cx="489426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5311" name="Picture 6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536950"/>
            <a:ext cx="11747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5393" name="Group 145"/>
          <p:cNvGrpSpPr>
            <a:grpSpLocks/>
          </p:cNvGrpSpPr>
          <p:nvPr/>
        </p:nvGrpSpPr>
        <p:grpSpPr bwMode="auto">
          <a:xfrm>
            <a:off x="1316038" y="3536950"/>
            <a:ext cx="7427912" cy="1035050"/>
            <a:chOff x="816" y="2228"/>
            <a:chExt cx="4679" cy="652"/>
          </a:xfrm>
        </p:grpSpPr>
        <p:pic>
          <p:nvPicPr>
            <p:cNvPr id="565313" name="Picture 6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455"/>
              <a:ext cx="355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5314" name="Picture 6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" y="2668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5387" name="Picture 13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" y="2228"/>
              <a:ext cx="3289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5388" name="Picture 14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" y="2668"/>
              <a:ext cx="1809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5389" name="Picture 14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" y="2674"/>
              <a:ext cx="1850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5390" name="Picture 1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5029200"/>
            <a:ext cx="9969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5391" name="Picture 1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843588"/>
            <a:ext cx="1274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5384" name="Picture 1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2970213"/>
            <a:ext cx="26590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5385" name="Picture 1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2914650"/>
            <a:ext cx="272415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5354" name="Picture 10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28892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5355" name="Picture 10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26113"/>
            <a:ext cx="339566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5380" name="Line 132"/>
          <p:cNvSpPr>
            <a:spLocks noChangeShapeType="1"/>
          </p:cNvSpPr>
          <p:nvPr/>
        </p:nvSpPr>
        <p:spPr bwMode="auto">
          <a:xfrm flipH="1">
            <a:off x="1600200" y="1981200"/>
            <a:ext cx="12192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381" name="Line 133"/>
          <p:cNvSpPr>
            <a:spLocks noChangeShapeType="1"/>
          </p:cNvSpPr>
          <p:nvPr/>
        </p:nvSpPr>
        <p:spPr bwMode="auto">
          <a:xfrm flipH="1">
            <a:off x="1676400" y="1981200"/>
            <a:ext cx="5638800" cy="3810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411" name="Line 163"/>
          <p:cNvSpPr>
            <a:spLocks noChangeShapeType="1"/>
          </p:cNvSpPr>
          <p:nvPr/>
        </p:nvSpPr>
        <p:spPr bwMode="auto">
          <a:xfrm flipV="1">
            <a:off x="1219200" y="1219200"/>
            <a:ext cx="1752600" cy="3810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412" name="Line 164"/>
          <p:cNvSpPr>
            <a:spLocks noChangeShapeType="1"/>
          </p:cNvSpPr>
          <p:nvPr/>
        </p:nvSpPr>
        <p:spPr bwMode="auto">
          <a:xfrm flipV="1">
            <a:off x="1066800" y="1143000"/>
            <a:ext cx="6477000" cy="464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5441" name="Rectangle 19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56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56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6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6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380" grpId="0" animBg="1"/>
      <p:bldP spid="565381" grpId="0" animBg="1"/>
      <p:bldP spid="565411" grpId="0" animBg="1"/>
      <p:bldP spid="5654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4B68-84AF-445B-94FC-45A9233B94F4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566368" name="Group 96"/>
          <p:cNvGrpSpPr>
            <a:grpSpLocks/>
          </p:cNvGrpSpPr>
          <p:nvPr/>
        </p:nvGrpSpPr>
        <p:grpSpPr bwMode="auto">
          <a:xfrm>
            <a:off x="152400" y="153988"/>
            <a:ext cx="8799513" cy="1784350"/>
            <a:chOff x="96" y="97"/>
            <a:chExt cx="5543" cy="1124"/>
          </a:xfrm>
        </p:grpSpPr>
        <p:pic>
          <p:nvPicPr>
            <p:cNvPr id="566369" name="Picture 9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7"/>
              <a:ext cx="7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6370" name="Picture 9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" y="97"/>
              <a:ext cx="209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6371" name="Picture 9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569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6372" name="Picture 10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" y="569"/>
              <a:ext cx="2201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6373" name="Picture 10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6"/>
              <a:ext cx="479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6374" name="Picture 10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1047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6375" name="Picture 10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" y="1057"/>
              <a:ext cx="1953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6376" name="Picture 10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23"/>
              <a:ext cx="219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6377" name="Picture 10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576"/>
              <a:ext cx="151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6378" name="Picture 10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1057"/>
              <a:ext cx="2076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66338" name="Group 66"/>
          <p:cNvGrpSpPr>
            <a:grpSpLocks/>
          </p:cNvGrpSpPr>
          <p:nvPr/>
        </p:nvGrpSpPr>
        <p:grpSpPr bwMode="auto">
          <a:xfrm>
            <a:off x="1316038" y="3536950"/>
            <a:ext cx="7427912" cy="1035050"/>
            <a:chOff x="816" y="2228"/>
            <a:chExt cx="4679" cy="652"/>
          </a:xfrm>
        </p:grpSpPr>
        <p:pic>
          <p:nvPicPr>
            <p:cNvPr id="566339" name="Picture 6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455"/>
              <a:ext cx="355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6340" name="Picture 6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" y="2668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6341" name="Picture 6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" y="2228"/>
              <a:ext cx="3289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6342" name="Picture 7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" y="2668"/>
              <a:ext cx="1809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6343" name="Picture 7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" y="2674"/>
              <a:ext cx="1850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6330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271713"/>
            <a:ext cx="489426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6334" name="Picture 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2970213"/>
            <a:ext cx="26590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6335" name="Picture 6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2914650"/>
            <a:ext cx="272415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627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536950"/>
            <a:ext cx="11747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628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28892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628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26113"/>
            <a:ext cx="339566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629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271713"/>
            <a:ext cx="11747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629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32075"/>
            <a:ext cx="56435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629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970213"/>
            <a:ext cx="555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6366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62538"/>
            <a:ext cx="2105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6367" name="Picture 9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2105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6329" name="Group 57"/>
          <p:cNvGrpSpPr>
            <a:grpSpLocks/>
          </p:cNvGrpSpPr>
          <p:nvPr/>
        </p:nvGrpSpPr>
        <p:grpSpPr bwMode="auto">
          <a:xfrm>
            <a:off x="5624513" y="4953000"/>
            <a:ext cx="592137" cy="1279525"/>
            <a:chOff x="3543" y="3120"/>
            <a:chExt cx="373" cy="806"/>
          </a:xfrm>
        </p:grpSpPr>
        <p:sp>
          <p:nvSpPr>
            <p:cNvPr id="566307" name="AutoShape 35"/>
            <p:cNvSpPr>
              <a:spLocks/>
            </p:cNvSpPr>
            <p:nvPr/>
          </p:nvSpPr>
          <p:spPr bwMode="auto">
            <a:xfrm>
              <a:off x="3543" y="3120"/>
              <a:ext cx="144" cy="806"/>
            </a:xfrm>
            <a:prstGeom prst="rightBrace">
              <a:avLst>
                <a:gd name="adj1" fmla="val 46644"/>
                <a:gd name="adj2" fmla="val 50000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6309" name="Picture 3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" y="3466"/>
              <a:ext cx="206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6311" name="AutoShape 39"/>
          <p:cNvSpPr>
            <a:spLocks/>
          </p:cNvSpPr>
          <p:nvPr/>
        </p:nvSpPr>
        <p:spPr bwMode="auto">
          <a:xfrm flipH="1">
            <a:off x="6248400" y="4953000"/>
            <a:ext cx="228600" cy="1279525"/>
          </a:xfrm>
          <a:prstGeom prst="rightBrace">
            <a:avLst>
              <a:gd name="adj1" fmla="val 46644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6313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062538"/>
            <a:ext cx="2416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6316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5867400"/>
            <a:ext cx="2644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6327" name="Line 55"/>
          <p:cNvSpPr>
            <a:spLocks noChangeShapeType="1"/>
          </p:cNvSpPr>
          <p:nvPr/>
        </p:nvSpPr>
        <p:spPr bwMode="auto">
          <a:xfrm flipH="1">
            <a:off x="1600200" y="1981200"/>
            <a:ext cx="12192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6328" name="Line 56"/>
          <p:cNvSpPr>
            <a:spLocks noChangeShapeType="1"/>
          </p:cNvSpPr>
          <p:nvPr/>
        </p:nvSpPr>
        <p:spPr bwMode="auto">
          <a:xfrm flipH="1">
            <a:off x="1676400" y="1981200"/>
            <a:ext cx="5638800" cy="3810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6379" name="Rectangle 10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311" grpId="0" animBg="1"/>
      <p:bldP spid="566327" grpId="0" animBg="1"/>
      <p:bldP spid="5663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39B4-6EFD-4BA0-A396-6E0E2137316D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576586" name="Group 74"/>
          <p:cNvGrpSpPr>
            <a:grpSpLocks/>
          </p:cNvGrpSpPr>
          <p:nvPr/>
        </p:nvGrpSpPr>
        <p:grpSpPr bwMode="auto">
          <a:xfrm>
            <a:off x="152400" y="153988"/>
            <a:ext cx="8799513" cy="1784350"/>
            <a:chOff x="96" y="97"/>
            <a:chExt cx="5543" cy="1124"/>
          </a:xfrm>
        </p:grpSpPr>
        <p:pic>
          <p:nvPicPr>
            <p:cNvPr id="576587" name="Picture 7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7"/>
              <a:ext cx="7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588" name="Picture 7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" y="97"/>
              <a:ext cx="209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589" name="Picture 7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569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590" name="Picture 7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" y="569"/>
              <a:ext cx="2201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591" name="Picture 7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6"/>
              <a:ext cx="479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592" name="Picture 8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1047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593" name="Picture 8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" y="1057"/>
              <a:ext cx="1953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594" name="Picture 8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23"/>
              <a:ext cx="219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595" name="Picture 8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576"/>
              <a:ext cx="151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596" name="Picture 8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1057"/>
              <a:ext cx="2076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6559" name="Picture 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271713"/>
            <a:ext cx="489426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60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2970213"/>
            <a:ext cx="26590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61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2914650"/>
            <a:ext cx="272415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652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271713"/>
            <a:ext cx="11747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2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32075"/>
            <a:ext cx="56435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2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970213"/>
            <a:ext cx="555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6551" name="Group 39"/>
          <p:cNvGrpSpPr>
            <a:grpSpLocks/>
          </p:cNvGrpSpPr>
          <p:nvPr/>
        </p:nvGrpSpPr>
        <p:grpSpPr bwMode="auto">
          <a:xfrm>
            <a:off x="1814513" y="3733800"/>
            <a:ext cx="2644775" cy="1049338"/>
            <a:chOff x="1143" y="2352"/>
            <a:chExt cx="1666" cy="661"/>
          </a:xfrm>
        </p:grpSpPr>
        <p:pic>
          <p:nvPicPr>
            <p:cNvPr id="576549" name="Picture 3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2352"/>
              <a:ext cx="152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550" name="Picture 3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2859"/>
              <a:ext cx="166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6552" name="Group 40"/>
          <p:cNvGrpSpPr>
            <a:grpSpLocks/>
          </p:cNvGrpSpPr>
          <p:nvPr/>
        </p:nvGrpSpPr>
        <p:grpSpPr bwMode="auto">
          <a:xfrm>
            <a:off x="6426200" y="5062538"/>
            <a:ext cx="2644775" cy="1049337"/>
            <a:chOff x="4048" y="3189"/>
            <a:chExt cx="1666" cy="661"/>
          </a:xfrm>
        </p:grpSpPr>
        <p:pic>
          <p:nvPicPr>
            <p:cNvPr id="576535" name="Picture 2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" y="3189"/>
              <a:ext cx="152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6536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" y="3696"/>
              <a:ext cx="166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6555" name="Group 43"/>
          <p:cNvGrpSpPr>
            <a:grpSpLocks/>
          </p:cNvGrpSpPr>
          <p:nvPr/>
        </p:nvGrpSpPr>
        <p:grpSpPr bwMode="auto">
          <a:xfrm>
            <a:off x="4481513" y="3597275"/>
            <a:ext cx="592137" cy="1279525"/>
            <a:chOff x="2823" y="2266"/>
            <a:chExt cx="373" cy="806"/>
          </a:xfrm>
        </p:grpSpPr>
        <p:sp>
          <p:nvSpPr>
            <p:cNvPr id="576553" name="AutoShape 41"/>
            <p:cNvSpPr>
              <a:spLocks/>
            </p:cNvSpPr>
            <p:nvPr/>
          </p:nvSpPr>
          <p:spPr bwMode="auto">
            <a:xfrm>
              <a:off x="2823" y="2266"/>
              <a:ext cx="144" cy="806"/>
            </a:xfrm>
            <a:prstGeom prst="rightBrace">
              <a:avLst>
                <a:gd name="adj1" fmla="val 46644"/>
                <a:gd name="adj2" fmla="val 50000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6554" name="Picture 4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2612"/>
              <a:ext cx="206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6556" name="AutoShape 44"/>
          <p:cNvSpPr>
            <a:spLocks/>
          </p:cNvSpPr>
          <p:nvPr/>
        </p:nvSpPr>
        <p:spPr bwMode="auto">
          <a:xfrm flipH="1">
            <a:off x="5105400" y="3597275"/>
            <a:ext cx="228600" cy="1279525"/>
          </a:xfrm>
          <a:prstGeom prst="rightBrace">
            <a:avLst>
              <a:gd name="adj1" fmla="val 46644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6557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3716338"/>
            <a:ext cx="2530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6558" name="Picture 4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56113"/>
            <a:ext cx="2514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6597" name="Rectangle 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6185E-6 L -0.4974 -0.1921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76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8" y="-9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6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6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D6CFB-2160-4878-B83E-6C66D69508C1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567390" name="Group 94"/>
          <p:cNvGrpSpPr>
            <a:grpSpLocks/>
          </p:cNvGrpSpPr>
          <p:nvPr/>
        </p:nvGrpSpPr>
        <p:grpSpPr bwMode="auto">
          <a:xfrm>
            <a:off x="152400" y="153988"/>
            <a:ext cx="8799513" cy="1784350"/>
            <a:chOff x="96" y="97"/>
            <a:chExt cx="5543" cy="1124"/>
          </a:xfrm>
        </p:grpSpPr>
        <p:pic>
          <p:nvPicPr>
            <p:cNvPr id="567391" name="Picture 9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7"/>
              <a:ext cx="7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392" name="Picture 9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" y="97"/>
              <a:ext cx="209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393" name="Picture 9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569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394" name="Picture 9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" y="569"/>
              <a:ext cx="2201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395" name="Picture 9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6"/>
              <a:ext cx="479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396" name="Picture 10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1047"/>
              <a:ext cx="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397" name="Picture 10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" y="1057"/>
              <a:ext cx="1953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398" name="Picture 10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23"/>
              <a:ext cx="219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399" name="Picture 10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576"/>
              <a:ext cx="151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400" name="Picture 10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1057"/>
              <a:ext cx="2076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72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7312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271713"/>
            <a:ext cx="11747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14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32075"/>
            <a:ext cx="56435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15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970213"/>
            <a:ext cx="555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7327" name="AutoShape 31"/>
          <p:cNvSpPr>
            <a:spLocks/>
          </p:cNvSpPr>
          <p:nvPr/>
        </p:nvSpPr>
        <p:spPr bwMode="auto">
          <a:xfrm>
            <a:off x="4481513" y="3597275"/>
            <a:ext cx="228600" cy="1279525"/>
          </a:xfrm>
          <a:prstGeom prst="rightBrace">
            <a:avLst>
              <a:gd name="adj1" fmla="val 46644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7328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4146550"/>
            <a:ext cx="3270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7329" name="AutoShape 33"/>
          <p:cNvSpPr>
            <a:spLocks/>
          </p:cNvSpPr>
          <p:nvPr/>
        </p:nvSpPr>
        <p:spPr bwMode="auto">
          <a:xfrm flipH="1">
            <a:off x="5105400" y="3597275"/>
            <a:ext cx="228600" cy="1279525"/>
          </a:xfrm>
          <a:prstGeom prst="rightBrace">
            <a:avLst>
              <a:gd name="adj1" fmla="val 46644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7330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733800"/>
            <a:ext cx="2416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31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4538663"/>
            <a:ext cx="2644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34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3716338"/>
            <a:ext cx="2530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36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56113"/>
            <a:ext cx="2514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67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271713"/>
            <a:ext cx="489426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59" name="Picture 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2970213"/>
            <a:ext cx="26590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60" name="Picture 6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2914650"/>
            <a:ext cx="272415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39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11588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40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6027738"/>
            <a:ext cx="5254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7366" name="Group 70"/>
          <p:cNvGrpSpPr>
            <a:grpSpLocks/>
          </p:cNvGrpSpPr>
          <p:nvPr/>
        </p:nvGrpSpPr>
        <p:grpSpPr bwMode="auto">
          <a:xfrm>
            <a:off x="1365250" y="5565775"/>
            <a:ext cx="7683500" cy="301625"/>
            <a:chOff x="847" y="3506"/>
            <a:chExt cx="4840" cy="190"/>
          </a:xfrm>
        </p:grpSpPr>
        <p:pic>
          <p:nvPicPr>
            <p:cNvPr id="567364" name="Picture 6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506"/>
              <a:ext cx="411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7342" name="Picture 4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" y="3511"/>
              <a:ext cx="430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7348" name="Picture 5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5562600"/>
            <a:ext cx="1044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7363" name="Picture 6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5143500"/>
            <a:ext cx="74469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7401" name="Rectangle 10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7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7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7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7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0D94-D941-49A7-ACE0-EEF247F6F3EA}" type="slidenum">
              <a:rPr lang="en-US"/>
              <a:pPr/>
              <a:t>19</a:t>
            </a:fld>
            <a:endParaRPr lang="en-US"/>
          </a:p>
        </p:txBody>
      </p:sp>
      <p:sp>
        <p:nvSpPr>
          <p:cNvPr id="5775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7586" name="Group 50"/>
          <p:cNvGrpSpPr>
            <a:grpSpLocks/>
          </p:cNvGrpSpPr>
          <p:nvPr/>
        </p:nvGrpSpPr>
        <p:grpSpPr bwMode="auto">
          <a:xfrm>
            <a:off x="161925" y="76200"/>
            <a:ext cx="8896350" cy="1193800"/>
            <a:chOff x="96" y="48"/>
            <a:chExt cx="5604" cy="752"/>
          </a:xfrm>
        </p:grpSpPr>
        <p:pic>
          <p:nvPicPr>
            <p:cNvPr id="577569" name="Picture 3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00"/>
              <a:ext cx="7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7570" name="Picture 3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" y="605"/>
              <a:ext cx="331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77585" name="Group 49"/>
            <p:cNvGrpSpPr>
              <a:grpSpLocks/>
            </p:cNvGrpSpPr>
            <p:nvPr/>
          </p:nvGrpSpPr>
          <p:grpSpPr bwMode="auto">
            <a:xfrm>
              <a:off x="860" y="314"/>
              <a:ext cx="4840" cy="190"/>
              <a:chOff x="847" y="314"/>
              <a:chExt cx="4840" cy="190"/>
            </a:xfrm>
          </p:grpSpPr>
          <p:pic>
            <p:nvPicPr>
              <p:cNvPr id="577582" name="Picture 46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6" y="314"/>
                <a:ext cx="411" cy="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77573" name="Picture 37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7" y="319"/>
                <a:ext cx="430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77579" name="Picture 4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48"/>
              <a:ext cx="4691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7575" name="Picture 3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312"/>
              <a:ext cx="6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7591" name="Group 55"/>
          <p:cNvGrpSpPr>
            <a:grpSpLocks/>
          </p:cNvGrpSpPr>
          <p:nvPr/>
        </p:nvGrpSpPr>
        <p:grpSpPr bwMode="auto">
          <a:xfrm>
            <a:off x="161925" y="5143500"/>
            <a:ext cx="8896350" cy="1193800"/>
            <a:chOff x="96" y="3240"/>
            <a:chExt cx="5604" cy="752"/>
          </a:xfrm>
        </p:grpSpPr>
        <p:pic>
          <p:nvPicPr>
            <p:cNvPr id="577552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792"/>
              <a:ext cx="7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7553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" y="3797"/>
              <a:ext cx="331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77590" name="Group 54"/>
            <p:cNvGrpSpPr>
              <a:grpSpLocks/>
            </p:cNvGrpSpPr>
            <p:nvPr/>
          </p:nvGrpSpPr>
          <p:grpSpPr bwMode="auto">
            <a:xfrm>
              <a:off x="860" y="3506"/>
              <a:ext cx="4840" cy="190"/>
              <a:chOff x="847" y="3506"/>
              <a:chExt cx="4840" cy="190"/>
            </a:xfrm>
          </p:grpSpPr>
          <p:pic>
            <p:nvPicPr>
              <p:cNvPr id="577587" name="Picture 51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6" y="3506"/>
                <a:ext cx="411" cy="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77556" name="Picture 20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7" y="3511"/>
                <a:ext cx="4300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77578" name="Picture 4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3240"/>
              <a:ext cx="4691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7558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3504"/>
              <a:ext cx="6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7592" name="Line 56"/>
          <p:cNvSpPr>
            <a:spLocks noChangeShapeType="1"/>
          </p:cNvSpPr>
          <p:nvPr/>
        </p:nvSpPr>
        <p:spPr bwMode="auto">
          <a:xfrm>
            <a:off x="1768475" y="13716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7593" name="Picture 5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9238"/>
            <a:ext cx="54546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7594" name="Picture 5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0238"/>
            <a:ext cx="68580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7598" name="Picture 6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110038"/>
            <a:ext cx="117633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7600" name="Picture 6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114800"/>
            <a:ext cx="44275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7602" name="Picture 6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479925"/>
            <a:ext cx="4575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7608" name="Group 72"/>
          <p:cNvGrpSpPr>
            <a:grpSpLocks/>
          </p:cNvGrpSpPr>
          <p:nvPr/>
        </p:nvGrpSpPr>
        <p:grpSpPr bwMode="auto">
          <a:xfrm>
            <a:off x="2359025" y="4876800"/>
            <a:ext cx="6251575" cy="304800"/>
            <a:chOff x="1486" y="2208"/>
            <a:chExt cx="3938" cy="192"/>
          </a:xfrm>
        </p:grpSpPr>
        <p:pic>
          <p:nvPicPr>
            <p:cNvPr id="577604" name="Picture 6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" y="2215"/>
              <a:ext cx="168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7606" name="Picture 7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" y="2208"/>
              <a:ext cx="215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7617" name="Group 81"/>
          <p:cNvGrpSpPr>
            <a:grpSpLocks/>
          </p:cNvGrpSpPr>
          <p:nvPr/>
        </p:nvGrpSpPr>
        <p:grpSpPr bwMode="auto">
          <a:xfrm>
            <a:off x="1993900" y="2608263"/>
            <a:ext cx="4598988" cy="1076325"/>
            <a:chOff x="1256" y="1643"/>
            <a:chExt cx="2897" cy="678"/>
          </a:xfrm>
        </p:grpSpPr>
        <p:sp>
          <p:nvSpPr>
            <p:cNvPr id="577609" name="Line 73"/>
            <p:cNvSpPr>
              <a:spLocks noChangeAspect="1" noChangeShapeType="1"/>
            </p:cNvSpPr>
            <p:nvPr/>
          </p:nvSpPr>
          <p:spPr bwMode="auto">
            <a:xfrm>
              <a:off x="2642" y="1950"/>
              <a:ext cx="615" cy="19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10" name="Line 74"/>
            <p:cNvSpPr>
              <a:spLocks noChangeAspect="1" noChangeShapeType="1"/>
            </p:cNvSpPr>
            <p:nvPr/>
          </p:nvSpPr>
          <p:spPr bwMode="auto">
            <a:xfrm flipV="1">
              <a:off x="2642" y="1758"/>
              <a:ext cx="615" cy="19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7611" name="Picture 7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" y="1643"/>
              <a:ext cx="128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7612" name="Picture 7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" y="1643"/>
              <a:ext cx="128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7613" name="Picture 7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" y="1663"/>
              <a:ext cx="601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7614" name="Picture 7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" y="2065"/>
              <a:ext cx="6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7615" name="Picture 7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" y="1861"/>
              <a:ext cx="297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7616" name="Picture 8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" y="1878"/>
              <a:ext cx="56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7618" name="Line 82"/>
          <p:cNvSpPr>
            <a:spLocks noChangeShapeType="1"/>
          </p:cNvSpPr>
          <p:nvPr/>
        </p:nvSpPr>
        <p:spPr bwMode="auto">
          <a:xfrm>
            <a:off x="1768475" y="23622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619" name="Rectangle 8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9.82659E-7 L -6.66667E-6 -0.73249 " pathEditMode="relative" ptsTypes="AA">
                                      <p:cBhvr>
                                        <p:cTn id="6" dur="500" fill="hold"/>
                                        <p:tgtEl>
                                          <p:spTgt spid="577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7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7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92" grpId="0" animBg="1"/>
      <p:bldP spid="5776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83" name="Group 143"/>
          <p:cNvGrpSpPr>
            <a:grpSpLocks/>
          </p:cNvGrpSpPr>
          <p:nvPr/>
        </p:nvGrpSpPr>
        <p:grpSpPr bwMode="auto">
          <a:xfrm>
            <a:off x="152400" y="44450"/>
            <a:ext cx="7315200" cy="276225"/>
            <a:chOff x="96" y="28"/>
            <a:chExt cx="4608" cy="174"/>
          </a:xfrm>
        </p:grpSpPr>
        <p:pic>
          <p:nvPicPr>
            <p:cNvPr id="215151" name="Picture 11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22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084" name="Picture 4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8"/>
              <a:ext cx="22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15163" name="Picture 1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481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1" name="Picture 9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655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5162" name="Group 122"/>
          <p:cNvGrpSpPr>
            <a:grpSpLocks/>
          </p:cNvGrpSpPr>
          <p:nvPr/>
        </p:nvGrpSpPr>
        <p:grpSpPr bwMode="auto">
          <a:xfrm>
            <a:off x="1044575" y="803275"/>
            <a:ext cx="7493000" cy="327025"/>
            <a:chOff x="658" y="506"/>
            <a:chExt cx="4720" cy="206"/>
          </a:xfrm>
        </p:grpSpPr>
        <p:pic>
          <p:nvPicPr>
            <p:cNvPr id="215135" name="Picture 9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525"/>
              <a:ext cx="190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159" name="Picture 1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506"/>
              <a:ext cx="273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477-6348-452C-BE9D-7227535165BC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215252" name="Group 212"/>
          <p:cNvGrpSpPr>
            <a:grpSpLocks/>
          </p:cNvGrpSpPr>
          <p:nvPr/>
        </p:nvGrpSpPr>
        <p:grpSpPr bwMode="auto">
          <a:xfrm>
            <a:off x="182563" y="4778375"/>
            <a:ext cx="8666162" cy="1089025"/>
            <a:chOff x="115" y="3010"/>
            <a:chExt cx="5459" cy="686"/>
          </a:xfrm>
        </p:grpSpPr>
        <p:pic>
          <p:nvPicPr>
            <p:cNvPr id="215232" name="Picture 19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" y="3019"/>
              <a:ext cx="61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229" name="Picture 18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3010"/>
              <a:ext cx="473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245" name="Picture 20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250"/>
              <a:ext cx="455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250" name="Picture 2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511"/>
              <a:ext cx="276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15076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268" name="Group 228"/>
          <p:cNvGrpSpPr>
            <a:grpSpLocks/>
          </p:cNvGrpSpPr>
          <p:nvPr/>
        </p:nvGrpSpPr>
        <p:grpSpPr bwMode="auto">
          <a:xfrm>
            <a:off x="182563" y="5954713"/>
            <a:ext cx="7924800" cy="692150"/>
            <a:chOff x="115" y="3751"/>
            <a:chExt cx="4992" cy="436"/>
          </a:xfrm>
        </p:grpSpPr>
        <p:pic>
          <p:nvPicPr>
            <p:cNvPr id="215246" name="Picture 20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981"/>
              <a:ext cx="443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266" name="Picture 2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3751"/>
              <a:ext cx="3046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15265" name="Rectangle 2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184" name="Group 144"/>
          <p:cNvGrpSpPr>
            <a:grpSpLocks/>
          </p:cNvGrpSpPr>
          <p:nvPr/>
        </p:nvGrpSpPr>
        <p:grpSpPr bwMode="auto">
          <a:xfrm>
            <a:off x="173038" y="2473325"/>
            <a:ext cx="8882062" cy="293688"/>
            <a:chOff x="109" y="1558"/>
            <a:chExt cx="5595" cy="185"/>
          </a:xfrm>
        </p:grpSpPr>
        <p:pic>
          <p:nvPicPr>
            <p:cNvPr id="215181" name="Picture 14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560"/>
              <a:ext cx="1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182" name="Picture 1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1558"/>
              <a:ext cx="430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15210" name="Picture 17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95600"/>
            <a:ext cx="142081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201" name="Text Box 161"/>
          <p:cNvSpPr txBox="1">
            <a:spLocks noChangeArrowheads="1"/>
          </p:cNvSpPr>
          <p:nvPr/>
        </p:nvSpPr>
        <p:spPr bwMode="auto">
          <a:xfrm>
            <a:off x="1828800" y="2911475"/>
            <a:ext cx="65024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15213" name="Group 173"/>
          <p:cNvGrpSpPr>
            <a:grpSpLocks/>
          </p:cNvGrpSpPr>
          <p:nvPr/>
        </p:nvGrpSpPr>
        <p:grpSpPr bwMode="auto">
          <a:xfrm>
            <a:off x="1828800" y="2911475"/>
            <a:ext cx="6502400" cy="692150"/>
            <a:chOff x="1152" y="1834"/>
            <a:chExt cx="4096" cy="436"/>
          </a:xfrm>
        </p:grpSpPr>
        <p:pic>
          <p:nvPicPr>
            <p:cNvPr id="215125" name="Picture 8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834"/>
              <a:ext cx="409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211" name="Picture 17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064"/>
              <a:ext cx="208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15269" name="Picture 2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4650"/>
            <a:ext cx="280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90" name="Picture 15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2325"/>
            <a:ext cx="3870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59" name="Picture 2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635125"/>
            <a:ext cx="43592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92" name="Picture 1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2890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60" name="Picture 2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196975"/>
            <a:ext cx="36083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8" name="Picture 19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232275"/>
            <a:ext cx="24638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64" name="Picture 2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821113"/>
            <a:ext cx="75946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780C-7B45-442E-9986-45AD0BC5BFDE}" type="slidenum">
              <a:rPr lang="en-US"/>
              <a:pPr/>
              <a:t>20</a:t>
            </a:fld>
            <a:endParaRPr lang="en-US"/>
          </a:p>
        </p:txBody>
      </p:sp>
      <p:sp>
        <p:nvSpPr>
          <p:cNvPr id="216071" name="Line 7"/>
          <p:cNvSpPr>
            <a:spLocks noChangeAspect="1" noChangeShapeType="1"/>
          </p:cNvSpPr>
          <p:nvPr/>
        </p:nvSpPr>
        <p:spPr bwMode="auto">
          <a:xfrm>
            <a:off x="4194175" y="3095625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2" name="Line 8"/>
          <p:cNvSpPr>
            <a:spLocks noChangeAspect="1" noChangeShapeType="1"/>
          </p:cNvSpPr>
          <p:nvPr/>
        </p:nvSpPr>
        <p:spPr bwMode="auto">
          <a:xfrm flipV="1">
            <a:off x="4194175" y="2790825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607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608263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608263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7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640013"/>
            <a:ext cx="95408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76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278188"/>
            <a:ext cx="95408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7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954338"/>
            <a:ext cx="4714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86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981325"/>
            <a:ext cx="893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090" name="Line 26"/>
          <p:cNvSpPr>
            <a:spLocks noChangeShapeType="1"/>
          </p:cNvSpPr>
          <p:nvPr/>
        </p:nvSpPr>
        <p:spPr bwMode="auto">
          <a:xfrm>
            <a:off x="1768475" y="23622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98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6101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952500"/>
            <a:ext cx="11588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102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960438"/>
            <a:ext cx="5254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6118" name="Group 54"/>
          <p:cNvGrpSpPr>
            <a:grpSpLocks/>
          </p:cNvGrpSpPr>
          <p:nvPr/>
        </p:nvGrpSpPr>
        <p:grpSpPr bwMode="auto">
          <a:xfrm>
            <a:off x="1376363" y="498475"/>
            <a:ext cx="7683500" cy="301625"/>
            <a:chOff x="847" y="314"/>
            <a:chExt cx="4840" cy="190"/>
          </a:xfrm>
        </p:grpSpPr>
        <p:pic>
          <p:nvPicPr>
            <p:cNvPr id="216116" name="Picture 5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14"/>
              <a:ext cx="411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6105" name="Picture 4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" y="319"/>
              <a:ext cx="430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16115" name="Picture 5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76200"/>
            <a:ext cx="74469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107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95300"/>
            <a:ext cx="1044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108" name="Line 44"/>
          <p:cNvSpPr>
            <a:spLocks noChangeShapeType="1"/>
          </p:cNvSpPr>
          <p:nvPr/>
        </p:nvSpPr>
        <p:spPr bwMode="auto">
          <a:xfrm>
            <a:off x="1768475" y="13716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6111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9238"/>
            <a:ext cx="54546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113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0238"/>
            <a:ext cx="68580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114" name="Picture 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6477000"/>
            <a:ext cx="43592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6120" name="Group 56"/>
          <p:cNvGrpSpPr>
            <a:grpSpLocks/>
          </p:cNvGrpSpPr>
          <p:nvPr/>
        </p:nvGrpSpPr>
        <p:grpSpPr bwMode="auto">
          <a:xfrm>
            <a:off x="1593850" y="3848100"/>
            <a:ext cx="4994275" cy="1076325"/>
            <a:chOff x="1004" y="2424"/>
            <a:chExt cx="3146" cy="678"/>
          </a:xfrm>
        </p:grpSpPr>
        <p:sp>
          <p:nvSpPr>
            <p:cNvPr id="216078" name="Line 14"/>
            <p:cNvSpPr>
              <a:spLocks noChangeAspect="1" noChangeShapeType="1"/>
            </p:cNvSpPr>
            <p:nvPr/>
          </p:nvSpPr>
          <p:spPr bwMode="auto">
            <a:xfrm>
              <a:off x="2640" y="2731"/>
              <a:ext cx="614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9" name="Line 15"/>
            <p:cNvSpPr>
              <a:spLocks noChangeAspect="1" noChangeShapeType="1"/>
            </p:cNvSpPr>
            <p:nvPr/>
          </p:nvSpPr>
          <p:spPr bwMode="auto">
            <a:xfrm flipV="1">
              <a:off x="2640" y="2539"/>
              <a:ext cx="614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6080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" y="2424"/>
              <a:ext cx="128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6081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" y="2424"/>
              <a:ext cx="128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6083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" y="2637"/>
              <a:ext cx="29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6084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2440"/>
              <a:ext cx="60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6085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" y="2833"/>
              <a:ext cx="6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6087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" y="2644"/>
              <a:ext cx="69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6126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6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6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6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695D-9AB4-4235-BF66-3C1D5ACA8FE8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Line 2"/>
          <p:cNvSpPr>
            <a:spLocks noChangeAspect="1" noChangeShapeType="1"/>
          </p:cNvSpPr>
          <p:nvPr/>
        </p:nvSpPr>
        <p:spPr bwMode="auto">
          <a:xfrm>
            <a:off x="4194175" y="3095625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31" name="Line 3"/>
          <p:cNvSpPr>
            <a:spLocks noChangeAspect="1" noChangeShapeType="1"/>
          </p:cNvSpPr>
          <p:nvPr/>
        </p:nvSpPr>
        <p:spPr bwMode="auto">
          <a:xfrm flipV="1">
            <a:off x="4194175" y="2790825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573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608263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3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608263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3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640013"/>
            <a:ext cx="95408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3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278188"/>
            <a:ext cx="95408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3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954338"/>
            <a:ext cx="4714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3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981325"/>
            <a:ext cx="893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5738" name="Line 10"/>
          <p:cNvSpPr>
            <a:spLocks noChangeShapeType="1"/>
          </p:cNvSpPr>
          <p:nvPr/>
        </p:nvSpPr>
        <p:spPr bwMode="auto">
          <a:xfrm>
            <a:off x="1768475" y="23622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39" name="Rectangle 11"/>
          <p:cNvSpPr>
            <a:spLocks noChangeArrowheads="1"/>
          </p:cNvSpPr>
          <p:nvPr/>
        </p:nvSpPr>
        <p:spPr bwMode="auto">
          <a:xfrm>
            <a:off x="1965325" y="2960688"/>
            <a:ext cx="228600" cy="2286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1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574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952500"/>
            <a:ext cx="11588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4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960438"/>
            <a:ext cx="5254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5744" name="Group 16"/>
          <p:cNvGrpSpPr>
            <a:grpSpLocks/>
          </p:cNvGrpSpPr>
          <p:nvPr/>
        </p:nvGrpSpPr>
        <p:grpSpPr bwMode="auto">
          <a:xfrm>
            <a:off x="1376363" y="498475"/>
            <a:ext cx="7683500" cy="301625"/>
            <a:chOff x="847" y="314"/>
            <a:chExt cx="4840" cy="190"/>
          </a:xfrm>
        </p:grpSpPr>
        <p:pic>
          <p:nvPicPr>
            <p:cNvPr id="585745" name="Picture 1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14"/>
              <a:ext cx="411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5746" name="Picture 1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" y="319"/>
              <a:ext cx="430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574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76200"/>
            <a:ext cx="74469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4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95300"/>
            <a:ext cx="1044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5749" name="Line 21"/>
          <p:cNvSpPr>
            <a:spLocks noChangeShapeType="1"/>
          </p:cNvSpPr>
          <p:nvPr/>
        </p:nvSpPr>
        <p:spPr bwMode="auto">
          <a:xfrm>
            <a:off x="1768475" y="13716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5750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9238"/>
            <a:ext cx="54546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51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0238"/>
            <a:ext cx="68580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5785" name="Group 57"/>
          <p:cNvGrpSpPr>
            <a:grpSpLocks/>
          </p:cNvGrpSpPr>
          <p:nvPr/>
        </p:nvGrpSpPr>
        <p:grpSpPr bwMode="auto">
          <a:xfrm>
            <a:off x="2030413" y="5245100"/>
            <a:ext cx="3079750" cy="609600"/>
            <a:chOff x="1279" y="3304"/>
            <a:chExt cx="1940" cy="384"/>
          </a:xfrm>
        </p:grpSpPr>
        <p:sp>
          <p:nvSpPr>
            <p:cNvPr id="585754" name="Line 26"/>
            <p:cNvSpPr>
              <a:spLocks noChangeAspect="1" noChangeShapeType="1"/>
            </p:cNvSpPr>
            <p:nvPr/>
          </p:nvSpPr>
          <p:spPr bwMode="auto">
            <a:xfrm>
              <a:off x="2604" y="3496"/>
              <a:ext cx="615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755" name="Line 27"/>
            <p:cNvSpPr>
              <a:spLocks noChangeAspect="1" noChangeShapeType="1"/>
            </p:cNvSpPr>
            <p:nvPr/>
          </p:nvSpPr>
          <p:spPr bwMode="auto">
            <a:xfrm flipV="1">
              <a:off x="2604" y="3304"/>
              <a:ext cx="615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5758" name="Picture 3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" y="3405"/>
              <a:ext cx="295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5759" name="Picture 3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" y="3439"/>
              <a:ext cx="171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85760" name="Group 32"/>
          <p:cNvGrpSpPr>
            <a:grpSpLocks/>
          </p:cNvGrpSpPr>
          <p:nvPr/>
        </p:nvGrpSpPr>
        <p:grpSpPr bwMode="auto">
          <a:xfrm>
            <a:off x="1593850" y="3848100"/>
            <a:ext cx="4994275" cy="1076325"/>
            <a:chOff x="1004" y="2424"/>
            <a:chExt cx="3146" cy="678"/>
          </a:xfrm>
        </p:grpSpPr>
        <p:sp>
          <p:nvSpPr>
            <p:cNvPr id="585761" name="Line 33"/>
            <p:cNvSpPr>
              <a:spLocks noChangeAspect="1" noChangeShapeType="1"/>
            </p:cNvSpPr>
            <p:nvPr/>
          </p:nvSpPr>
          <p:spPr bwMode="auto">
            <a:xfrm>
              <a:off x="2640" y="2731"/>
              <a:ext cx="614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762" name="Line 34"/>
            <p:cNvSpPr>
              <a:spLocks noChangeAspect="1" noChangeShapeType="1"/>
            </p:cNvSpPr>
            <p:nvPr/>
          </p:nvSpPr>
          <p:spPr bwMode="auto">
            <a:xfrm flipV="1">
              <a:off x="2640" y="2539"/>
              <a:ext cx="614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5763" name="Picture 3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" y="2424"/>
              <a:ext cx="128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5764" name="Picture 3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" y="2424"/>
              <a:ext cx="128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5765" name="Picture 3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" y="2637"/>
              <a:ext cx="29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5766" name="Picture 3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2440"/>
              <a:ext cx="60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5767" name="Picture 3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" y="2833"/>
              <a:ext cx="6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5768" name="Picture 4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" y="2644"/>
              <a:ext cx="69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5769" name="Rectangle 41"/>
          <p:cNvSpPr>
            <a:spLocks noChangeArrowheads="1"/>
          </p:cNvSpPr>
          <p:nvPr/>
        </p:nvSpPr>
        <p:spPr bwMode="auto">
          <a:xfrm>
            <a:off x="1552575" y="4191000"/>
            <a:ext cx="457200" cy="2555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70" name="Rectangle 42"/>
          <p:cNvSpPr>
            <a:spLocks noChangeArrowheads="1"/>
          </p:cNvSpPr>
          <p:nvPr/>
        </p:nvSpPr>
        <p:spPr bwMode="auto">
          <a:xfrm>
            <a:off x="5486400" y="3865563"/>
            <a:ext cx="685800" cy="27463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5777" name="Group 49"/>
          <p:cNvGrpSpPr>
            <a:grpSpLocks/>
          </p:cNvGrpSpPr>
          <p:nvPr/>
        </p:nvGrpSpPr>
        <p:grpSpPr bwMode="auto">
          <a:xfrm>
            <a:off x="712788" y="6172200"/>
            <a:ext cx="7219950" cy="669925"/>
            <a:chOff x="336" y="3888"/>
            <a:chExt cx="4548" cy="422"/>
          </a:xfrm>
        </p:grpSpPr>
        <p:pic>
          <p:nvPicPr>
            <p:cNvPr id="585772" name="Picture 4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4090"/>
              <a:ext cx="79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5773" name="Picture 4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4073"/>
              <a:ext cx="22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5774" name="Picture 4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" y="4073"/>
              <a:ext cx="125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5775" name="Picture 4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" y="3888"/>
              <a:ext cx="445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5786" name="Picture 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5091113"/>
            <a:ext cx="2693987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87" name="Picture 5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5767388"/>
            <a:ext cx="2693987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5799" name="Group 71"/>
          <p:cNvGrpSpPr>
            <a:grpSpLocks/>
          </p:cNvGrpSpPr>
          <p:nvPr/>
        </p:nvGrpSpPr>
        <p:grpSpPr bwMode="auto">
          <a:xfrm>
            <a:off x="5189538" y="5105400"/>
            <a:ext cx="349250" cy="928688"/>
            <a:chOff x="3269" y="3216"/>
            <a:chExt cx="220" cy="585"/>
          </a:xfrm>
        </p:grpSpPr>
        <p:pic>
          <p:nvPicPr>
            <p:cNvPr id="585756" name="Picture 2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3216"/>
              <a:ext cx="22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5757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3639"/>
              <a:ext cx="22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85800" name="Group 72"/>
          <p:cNvGrpSpPr>
            <a:grpSpLocks/>
          </p:cNvGrpSpPr>
          <p:nvPr/>
        </p:nvGrpSpPr>
        <p:grpSpPr bwMode="auto">
          <a:xfrm>
            <a:off x="5611813" y="5191125"/>
            <a:ext cx="293687" cy="790575"/>
            <a:chOff x="3535" y="3270"/>
            <a:chExt cx="185" cy="498"/>
          </a:xfrm>
        </p:grpSpPr>
        <p:pic>
          <p:nvPicPr>
            <p:cNvPr id="585783" name="Picture 5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3270"/>
              <a:ext cx="185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5784" name="Picture 5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3696"/>
              <a:ext cx="185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5788" name="Line 60"/>
          <p:cNvSpPr>
            <a:spLocks noChangeShapeType="1"/>
          </p:cNvSpPr>
          <p:nvPr/>
        </p:nvSpPr>
        <p:spPr bwMode="auto">
          <a:xfrm flipH="1">
            <a:off x="3116263" y="2895600"/>
            <a:ext cx="2668587" cy="35369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89" name="Line 61"/>
          <p:cNvSpPr>
            <a:spLocks noChangeShapeType="1"/>
          </p:cNvSpPr>
          <p:nvPr/>
        </p:nvSpPr>
        <p:spPr bwMode="auto">
          <a:xfrm flipH="1">
            <a:off x="3152775" y="3505200"/>
            <a:ext cx="2632075" cy="2971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90" name="Line 62"/>
          <p:cNvSpPr>
            <a:spLocks noChangeShapeType="1"/>
          </p:cNvSpPr>
          <p:nvPr/>
        </p:nvSpPr>
        <p:spPr bwMode="auto">
          <a:xfrm flipV="1">
            <a:off x="3454400" y="5237163"/>
            <a:ext cx="2787650" cy="12430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91" name="Line 63"/>
          <p:cNvSpPr>
            <a:spLocks noChangeShapeType="1"/>
          </p:cNvSpPr>
          <p:nvPr/>
        </p:nvSpPr>
        <p:spPr bwMode="auto">
          <a:xfrm flipV="1">
            <a:off x="3454400" y="5913438"/>
            <a:ext cx="2787650" cy="5572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40" name="Rectangle 12"/>
          <p:cNvSpPr>
            <a:spLocks noChangeArrowheads="1"/>
          </p:cNvSpPr>
          <p:nvPr/>
        </p:nvSpPr>
        <p:spPr bwMode="auto">
          <a:xfrm>
            <a:off x="5486400" y="2632075"/>
            <a:ext cx="685800" cy="27463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71" name="Rectangle 43"/>
          <p:cNvSpPr>
            <a:spLocks noChangeArrowheads="1"/>
          </p:cNvSpPr>
          <p:nvPr/>
        </p:nvSpPr>
        <p:spPr bwMode="auto">
          <a:xfrm>
            <a:off x="5356225" y="5110163"/>
            <a:ext cx="201613" cy="26511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801" name="Rectangle 7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5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5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8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8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58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58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5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5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5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5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5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585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9" grpId="0" animBg="1"/>
      <p:bldP spid="585769" grpId="0" animBg="1"/>
      <p:bldP spid="585770" grpId="0" animBg="1"/>
      <p:bldP spid="585788" grpId="0" animBg="1"/>
      <p:bldP spid="585788" grpId="1" animBg="1"/>
      <p:bldP spid="585789" grpId="0" animBg="1"/>
      <p:bldP spid="585789" grpId="1" animBg="1"/>
      <p:bldP spid="585790" grpId="0" animBg="1"/>
      <p:bldP spid="585790" grpId="1" animBg="1"/>
      <p:bldP spid="585791" grpId="0" animBg="1"/>
      <p:bldP spid="585791" grpId="1" animBg="1"/>
      <p:bldP spid="585740" grpId="0" animBg="1"/>
      <p:bldP spid="585771" grpId="0" animBg="1"/>
      <p:bldP spid="58577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E6C1-2F41-43FB-B12C-CA6FB96651E4}" type="slidenum">
              <a:rPr lang="en-US"/>
              <a:pPr/>
              <a:t>22</a:t>
            </a:fld>
            <a:endParaRPr lang="en-US"/>
          </a:p>
        </p:txBody>
      </p:sp>
      <p:sp>
        <p:nvSpPr>
          <p:cNvPr id="580610" name="Line 2"/>
          <p:cNvSpPr>
            <a:spLocks noChangeAspect="1" noChangeShapeType="1"/>
          </p:cNvSpPr>
          <p:nvPr/>
        </p:nvSpPr>
        <p:spPr bwMode="auto">
          <a:xfrm>
            <a:off x="4194175" y="3095625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11" name="Line 3"/>
          <p:cNvSpPr>
            <a:spLocks noChangeAspect="1" noChangeShapeType="1"/>
          </p:cNvSpPr>
          <p:nvPr/>
        </p:nvSpPr>
        <p:spPr bwMode="auto">
          <a:xfrm flipV="1">
            <a:off x="4194175" y="2790825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06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608263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1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608263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640013"/>
            <a:ext cx="95408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1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278188"/>
            <a:ext cx="95408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1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954338"/>
            <a:ext cx="4714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1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981325"/>
            <a:ext cx="893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0619" name="Rectangle 11"/>
          <p:cNvSpPr>
            <a:spLocks noChangeArrowheads="1"/>
          </p:cNvSpPr>
          <p:nvPr/>
        </p:nvSpPr>
        <p:spPr bwMode="auto">
          <a:xfrm>
            <a:off x="1965325" y="2960688"/>
            <a:ext cx="228600" cy="2286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20" name="Rectangle 12"/>
          <p:cNvSpPr>
            <a:spLocks noChangeArrowheads="1"/>
          </p:cNvSpPr>
          <p:nvPr/>
        </p:nvSpPr>
        <p:spPr bwMode="auto">
          <a:xfrm>
            <a:off x="5486400" y="2632075"/>
            <a:ext cx="685800" cy="27463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21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33" name="Line 25"/>
          <p:cNvSpPr>
            <a:spLocks noChangeAspect="1" noChangeShapeType="1"/>
          </p:cNvSpPr>
          <p:nvPr/>
        </p:nvSpPr>
        <p:spPr bwMode="auto">
          <a:xfrm>
            <a:off x="4133850" y="5549900"/>
            <a:ext cx="976313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34" name="Line 26"/>
          <p:cNvSpPr>
            <a:spLocks noChangeAspect="1" noChangeShapeType="1"/>
          </p:cNvSpPr>
          <p:nvPr/>
        </p:nvSpPr>
        <p:spPr bwMode="auto">
          <a:xfrm flipV="1">
            <a:off x="4133850" y="5245100"/>
            <a:ext cx="976313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0635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5105400"/>
            <a:ext cx="3492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36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5776913"/>
            <a:ext cx="3492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37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5405438"/>
            <a:ext cx="4683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38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5459413"/>
            <a:ext cx="271462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0639" name="Group 31"/>
          <p:cNvGrpSpPr>
            <a:grpSpLocks/>
          </p:cNvGrpSpPr>
          <p:nvPr/>
        </p:nvGrpSpPr>
        <p:grpSpPr bwMode="auto">
          <a:xfrm>
            <a:off x="1593850" y="3848100"/>
            <a:ext cx="4994275" cy="1076325"/>
            <a:chOff x="1004" y="2424"/>
            <a:chExt cx="3146" cy="678"/>
          </a:xfrm>
        </p:grpSpPr>
        <p:sp>
          <p:nvSpPr>
            <p:cNvPr id="580640" name="Line 32"/>
            <p:cNvSpPr>
              <a:spLocks noChangeAspect="1" noChangeShapeType="1"/>
            </p:cNvSpPr>
            <p:nvPr/>
          </p:nvSpPr>
          <p:spPr bwMode="auto">
            <a:xfrm>
              <a:off x="2640" y="2731"/>
              <a:ext cx="614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641" name="Line 33"/>
            <p:cNvSpPr>
              <a:spLocks noChangeAspect="1" noChangeShapeType="1"/>
            </p:cNvSpPr>
            <p:nvPr/>
          </p:nvSpPr>
          <p:spPr bwMode="auto">
            <a:xfrm flipV="1">
              <a:off x="2640" y="2539"/>
              <a:ext cx="614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0642" name="Picture 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" y="2424"/>
              <a:ext cx="128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643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" y="2424"/>
              <a:ext cx="128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644" name="Picture 3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" y="2637"/>
              <a:ext cx="29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645" name="Picture 3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2440"/>
              <a:ext cx="60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646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" y="2833"/>
              <a:ext cx="601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0647" name="Picture 3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" y="2644"/>
              <a:ext cx="69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0648" name="Rectangle 40"/>
          <p:cNvSpPr>
            <a:spLocks noChangeArrowheads="1"/>
          </p:cNvSpPr>
          <p:nvPr/>
        </p:nvSpPr>
        <p:spPr bwMode="auto">
          <a:xfrm>
            <a:off x="1552575" y="4191000"/>
            <a:ext cx="457200" cy="2555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49" name="Rectangle 41"/>
          <p:cNvSpPr>
            <a:spLocks noChangeArrowheads="1"/>
          </p:cNvSpPr>
          <p:nvPr/>
        </p:nvSpPr>
        <p:spPr bwMode="auto">
          <a:xfrm>
            <a:off x="5486400" y="3865563"/>
            <a:ext cx="685800" cy="27463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50" name="Rectangle 42"/>
          <p:cNvSpPr>
            <a:spLocks noChangeArrowheads="1"/>
          </p:cNvSpPr>
          <p:nvPr/>
        </p:nvSpPr>
        <p:spPr bwMode="auto">
          <a:xfrm>
            <a:off x="5356225" y="5110163"/>
            <a:ext cx="201613" cy="26511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0656" name="Group 48"/>
          <p:cNvGrpSpPr>
            <a:grpSpLocks/>
          </p:cNvGrpSpPr>
          <p:nvPr/>
        </p:nvGrpSpPr>
        <p:grpSpPr bwMode="auto">
          <a:xfrm>
            <a:off x="0" y="6086475"/>
            <a:ext cx="7934325" cy="776288"/>
            <a:chOff x="0" y="3834"/>
            <a:chExt cx="4998" cy="489"/>
          </a:xfrm>
        </p:grpSpPr>
        <p:pic>
          <p:nvPicPr>
            <p:cNvPr id="580651" name="Picture 4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885"/>
              <a:ext cx="343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52" name="Picture 4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125"/>
              <a:ext cx="432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0653" name="Line 45"/>
            <p:cNvSpPr>
              <a:spLocks noChangeShapeType="1"/>
            </p:cNvSpPr>
            <p:nvPr/>
          </p:nvSpPr>
          <p:spPr bwMode="auto">
            <a:xfrm>
              <a:off x="0" y="3840"/>
              <a:ext cx="499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654" name="Line 46"/>
            <p:cNvSpPr>
              <a:spLocks noChangeShapeType="1"/>
            </p:cNvSpPr>
            <p:nvPr/>
          </p:nvSpPr>
          <p:spPr bwMode="auto">
            <a:xfrm>
              <a:off x="4986" y="3834"/>
              <a:ext cx="0" cy="48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0655" name="Group 47"/>
          <p:cNvGrpSpPr>
            <a:grpSpLocks/>
          </p:cNvGrpSpPr>
          <p:nvPr/>
        </p:nvGrpSpPr>
        <p:grpSpPr bwMode="auto">
          <a:xfrm>
            <a:off x="457200" y="1519238"/>
            <a:ext cx="7391400" cy="690562"/>
            <a:chOff x="288" y="957"/>
            <a:chExt cx="4656" cy="435"/>
          </a:xfrm>
        </p:grpSpPr>
        <p:pic>
          <p:nvPicPr>
            <p:cNvPr id="580630" name="Picture 2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57"/>
              <a:ext cx="343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0631" name="Picture 2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197"/>
              <a:ext cx="432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0657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65100"/>
            <a:ext cx="387191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0658" name="Line 50"/>
          <p:cNvSpPr>
            <a:spLocks noChangeShapeType="1"/>
          </p:cNvSpPr>
          <p:nvPr/>
        </p:nvSpPr>
        <p:spPr bwMode="auto">
          <a:xfrm>
            <a:off x="1768475" y="170021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59" name="Rectangle 5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6.76301E-6 L -6.66667E-6 0.67699 " pathEditMode="relative" ptsTypes="AA">
                                      <p:cBhvr>
                                        <p:cTn id="6" dur="500" fill="hold"/>
                                        <p:tgtEl>
                                          <p:spTgt spid="580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0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0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D301-E15E-4176-9107-9E6D28200628}" type="slidenum">
              <a:rPr lang="en-US"/>
              <a:pPr/>
              <a:t>23</a:t>
            </a:fld>
            <a:endParaRPr lang="en-US"/>
          </a:p>
        </p:txBody>
      </p:sp>
      <p:sp>
        <p:nvSpPr>
          <p:cNvPr id="217090" name="Line 2"/>
          <p:cNvSpPr>
            <a:spLocks noChangeAspect="1" noChangeShapeType="1"/>
          </p:cNvSpPr>
          <p:nvPr/>
        </p:nvSpPr>
        <p:spPr bwMode="auto">
          <a:xfrm>
            <a:off x="4133850" y="5549900"/>
            <a:ext cx="976313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1" name="Line 3"/>
          <p:cNvSpPr>
            <a:spLocks noChangeAspect="1" noChangeShapeType="1"/>
          </p:cNvSpPr>
          <p:nvPr/>
        </p:nvSpPr>
        <p:spPr bwMode="auto">
          <a:xfrm flipV="1">
            <a:off x="4133850" y="5245100"/>
            <a:ext cx="976313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70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5105400"/>
            <a:ext cx="3492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5776913"/>
            <a:ext cx="3492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095" name="Line 7"/>
          <p:cNvSpPr>
            <a:spLocks noChangeAspect="1" noChangeShapeType="1"/>
          </p:cNvSpPr>
          <p:nvPr/>
        </p:nvSpPr>
        <p:spPr bwMode="auto">
          <a:xfrm>
            <a:off x="4194175" y="3095625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6" name="Line 8"/>
          <p:cNvSpPr>
            <a:spLocks noChangeAspect="1" noChangeShapeType="1"/>
          </p:cNvSpPr>
          <p:nvPr/>
        </p:nvSpPr>
        <p:spPr bwMode="auto">
          <a:xfrm flipV="1">
            <a:off x="4194175" y="2790825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709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608263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608263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640013"/>
            <a:ext cx="95408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16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5405438"/>
            <a:ext cx="4683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10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278188"/>
            <a:ext cx="95408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0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954338"/>
            <a:ext cx="4714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102" name="Line 14"/>
          <p:cNvSpPr>
            <a:spLocks noChangeAspect="1" noChangeShapeType="1"/>
          </p:cNvSpPr>
          <p:nvPr/>
        </p:nvSpPr>
        <p:spPr bwMode="auto">
          <a:xfrm>
            <a:off x="4191000" y="4335463"/>
            <a:ext cx="97472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03" name="Line 15"/>
          <p:cNvSpPr>
            <a:spLocks noChangeAspect="1" noChangeShapeType="1"/>
          </p:cNvSpPr>
          <p:nvPr/>
        </p:nvSpPr>
        <p:spPr bwMode="auto">
          <a:xfrm flipV="1">
            <a:off x="4191000" y="4030663"/>
            <a:ext cx="97472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7104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3848100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0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848100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06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5459413"/>
            <a:ext cx="271462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07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186238"/>
            <a:ext cx="4699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08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873500"/>
            <a:ext cx="9525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09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4497388"/>
            <a:ext cx="95408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10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981325"/>
            <a:ext cx="893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11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4197350"/>
            <a:ext cx="11049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112" name="Line 24"/>
          <p:cNvSpPr>
            <a:spLocks noChangeShapeType="1"/>
          </p:cNvSpPr>
          <p:nvPr/>
        </p:nvSpPr>
        <p:spPr bwMode="auto">
          <a:xfrm>
            <a:off x="1768475" y="170021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7115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65100"/>
            <a:ext cx="387191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119" name="Rectangle 31"/>
          <p:cNvSpPr>
            <a:spLocks noChangeArrowheads="1"/>
          </p:cNvSpPr>
          <p:nvPr/>
        </p:nvSpPr>
        <p:spPr bwMode="auto">
          <a:xfrm>
            <a:off x="1965325" y="2960688"/>
            <a:ext cx="228600" cy="2286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20" name="Rectangle 32"/>
          <p:cNvSpPr>
            <a:spLocks noChangeArrowheads="1"/>
          </p:cNvSpPr>
          <p:nvPr/>
        </p:nvSpPr>
        <p:spPr bwMode="auto">
          <a:xfrm>
            <a:off x="1552575" y="4191000"/>
            <a:ext cx="457200" cy="2555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25" name="Rectangle 3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7128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67438"/>
            <a:ext cx="54546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7129" name="Picture 4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48438"/>
            <a:ext cx="68580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7130" name="Line 42"/>
          <p:cNvSpPr>
            <a:spLocks noChangeShapeType="1"/>
          </p:cNvSpPr>
          <p:nvPr/>
        </p:nvSpPr>
        <p:spPr bwMode="auto">
          <a:xfrm>
            <a:off x="0" y="6096000"/>
            <a:ext cx="79343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31" name="Line 43"/>
          <p:cNvSpPr>
            <a:spLocks noChangeShapeType="1"/>
          </p:cNvSpPr>
          <p:nvPr/>
        </p:nvSpPr>
        <p:spPr bwMode="auto">
          <a:xfrm>
            <a:off x="7915275" y="6086475"/>
            <a:ext cx="0" cy="7762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32" name="Rectangle 44"/>
          <p:cNvSpPr>
            <a:spLocks noChangeArrowheads="1"/>
          </p:cNvSpPr>
          <p:nvPr/>
        </p:nvSpPr>
        <p:spPr bwMode="auto">
          <a:xfrm>
            <a:off x="5486400" y="3276600"/>
            <a:ext cx="685800" cy="27463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33" name="Rectangle 45"/>
          <p:cNvSpPr>
            <a:spLocks noChangeArrowheads="1"/>
          </p:cNvSpPr>
          <p:nvPr/>
        </p:nvSpPr>
        <p:spPr bwMode="auto">
          <a:xfrm>
            <a:off x="5486400" y="4495800"/>
            <a:ext cx="685800" cy="27463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34" name="Rectangle 46"/>
          <p:cNvSpPr>
            <a:spLocks noChangeArrowheads="1"/>
          </p:cNvSpPr>
          <p:nvPr/>
        </p:nvSpPr>
        <p:spPr bwMode="auto">
          <a:xfrm>
            <a:off x="5360988" y="5776913"/>
            <a:ext cx="201612" cy="26511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7113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63575"/>
            <a:ext cx="39131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135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217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9" grpId="0" animBg="1"/>
      <p:bldP spid="217120" grpId="0" animBg="1"/>
      <p:bldP spid="217132" grpId="0" animBg="1"/>
      <p:bldP spid="217133" grpId="0" animBg="1"/>
      <p:bldP spid="217134" grpId="0" animBg="1"/>
      <p:bldP spid="21713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F6DA-6BB2-4727-9AEC-1E3B2D547196}" type="slidenum">
              <a:rPr lang="en-US"/>
              <a:pPr/>
              <a:t>24</a:t>
            </a:fld>
            <a:endParaRPr lang="en-US"/>
          </a:p>
        </p:txBody>
      </p:sp>
      <p:pic>
        <p:nvPicPr>
          <p:cNvPr id="581666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67438"/>
            <a:ext cx="54546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67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48438"/>
            <a:ext cx="68580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1668" name="Line 36"/>
          <p:cNvSpPr>
            <a:spLocks noChangeShapeType="1"/>
          </p:cNvSpPr>
          <p:nvPr/>
        </p:nvSpPr>
        <p:spPr bwMode="auto">
          <a:xfrm>
            <a:off x="0" y="6096000"/>
            <a:ext cx="79343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69" name="Line 37"/>
          <p:cNvSpPr>
            <a:spLocks noChangeShapeType="1"/>
          </p:cNvSpPr>
          <p:nvPr/>
        </p:nvSpPr>
        <p:spPr bwMode="auto">
          <a:xfrm>
            <a:off x="7915275" y="6086475"/>
            <a:ext cx="0" cy="7762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34" name="Line 2"/>
          <p:cNvSpPr>
            <a:spLocks noChangeAspect="1" noChangeShapeType="1"/>
          </p:cNvSpPr>
          <p:nvPr/>
        </p:nvSpPr>
        <p:spPr bwMode="auto">
          <a:xfrm>
            <a:off x="4133850" y="5549900"/>
            <a:ext cx="976313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35" name="Line 3"/>
          <p:cNvSpPr>
            <a:spLocks noChangeAspect="1" noChangeShapeType="1"/>
          </p:cNvSpPr>
          <p:nvPr/>
        </p:nvSpPr>
        <p:spPr bwMode="auto">
          <a:xfrm flipV="1">
            <a:off x="4133850" y="5245100"/>
            <a:ext cx="976313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5105400"/>
            <a:ext cx="3492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5776913"/>
            <a:ext cx="3492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38" name="Line 6"/>
          <p:cNvSpPr>
            <a:spLocks noChangeAspect="1" noChangeShapeType="1"/>
          </p:cNvSpPr>
          <p:nvPr/>
        </p:nvSpPr>
        <p:spPr bwMode="auto">
          <a:xfrm>
            <a:off x="4194175" y="3095625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39" name="Line 7"/>
          <p:cNvSpPr>
            <a:spLocks noChangeAspect="1" noChangeShapeType="1"/>
          </p:cNvSpPr>
          <p:nvPr/>
        </p:nvSpPr>
        <p:spPr bwMode="auto">
          <a:xfrm flipV="1">
            <a:off x="4194175" y="2790825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4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608263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608263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640013"/>
            <a:ext cx="95408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5405438"/>
            <a:ext cx="4683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4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278188"/>
            <a:ext cx="95408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954338"/>
            <a:ext cx="4714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46" name="Line 14"/>
          <p:cNvSpPr>
            <a:spLocks noChangeAspect="1" noChangeShapeType="1"/>
          </p:cNvSpPr>
          <p:nvPr/>
        </p:nvSpPr>
        <p:spPr bwMode="auto">
          <a:xfrm>
            <a:off x="4191000" y="4335463"/>
            <a:ext cx="97472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647" name="Line 15"/>
          <p:cNvSpPr>
            <a:spLocks noChangeAspect="1" noChangeShapeType="1"/>
          </p:cNvSpPr>
          <p:nvPr/>
        </p:nvSpPr>
        <p:spPr bwMode="auto">
          <a:xfrm flipV="1">
            <a:off x="4191000" y="4030663"/>
            <a:ext cx="97472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4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3848100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4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848100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5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5459413"/>
            <a:ext cx="271462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5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186238"/>
            <a:ext cx="4699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5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873500"/>
            <a:ext cx="9525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53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4497388"/>
            <a:ext cx="95408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54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981325"/>
            <a:ext cx="893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55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4197350"/>
            <a:ext cx="11049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56" name="Line 24"/>
          <p:cNvSpPr>
            <a:spLocks noChangeShapeType="1"/>
          </p:cNvSpPr>
          <p:nvPr/>
        </p:nvSpPr>
        <p:spPr bwMode="auto">
          <a:xfrm>
            <a:off x="1768475" y="170021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1657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63575"/>
            <a:ext cx="39131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1659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65100"/>
            <a:ext cx="387191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1660" name="Rectangle 28"/>
          <p:cNvSpPr>
            <a:spLocks noChangeArrowheads="1"/>
          </p:cNvSpPr>
          <p:nvPr/>
        </p:nvSpPr>
        <p:spPr bwMode="auto">
          <a:xfrm>
            <a:off x="1965325" y="2960688"/>
            <a:ext cx="228600" cy="2286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61" name="Rectangle 29"/>
          <p:cNvSpPr>
            <a:spLocks noChangeArrowheads="1"/>
          </p:cNvSpPr>
          <p:nvPr/>
        </p:nvSpPr>
        <p:spPr bwMode="auto">
          <a:xfrm>
            <a:off x="1552575" y="4191000"/>
            <a:ext cx="457200" cy="2555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65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72" name="Rectangle 40"/>
          <p:cNvSpPr>
            <a:spLocks noChangeArrowheads="1"/>
          </p:cNvSpPr>
          <p:nvPr/>
        </p:nvSpPr>
        <p:spPr bwMode="auto">
          <a:xfrm>
            <a:off x="3856038" y="5383213"/>
            <a:ext cx="192087" cy="28416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73" name="Rectangle 41"/>
          <p:cNvSpPr>
            <a:spLocks noChangeArrowheads="1"/>
          </p:cNvSpPr>
          <p:nvPr/>
        </p:nvSpPr>
        <p:spPr bwMode="auto">
          <a:xfrm>
            <a:off x="3938588" y="4176713"/>
            <a:ext cx="192087" cy="26511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1674" name="Rectangle 42"/>
          <p:cNvSpPr>
            <a:spLocks noChangeArrowheads="1"/>
          </p:cNvSpPr>
          <p:nvPr/>
        </p:nvSpPr>
        <p:spPr bwMode="auto">
          <a:xfrm>
            <a:off x="3948113" y="2951163"/>
            <a:ext cx="192087" cy="26511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1658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1123950"/>
            <a:ext cx="18430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1675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1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1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1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1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581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60" grpId="0" animBg="1"/>
      <p:bldP spid="581661" grpId="0" animBg="1"/>
      <p:bldP spid="581672" grpId="0" animBg="1"/>
      <p:bldP spid="581672" grpId="1" animBg="1"/>
      <p:bldP spid="581673" grpId="0" animBg="1"/>
      <p:bldP spid="5816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BCFC-5586-4766-AD7C-37F753B9861E}" type="slidenum">
              <a:rPr lang="en-US"/>
              <a:pPr/>
              <a:t>25</a:t>
            </a:fld>
            <a:endParaRPr lang="en-US"/>
          </a:p>
        </p:txBody>
      </p:sp>
      <p:pic>
        <p:nvPicPr>
          <p:cNvPr id="218157" name="Picture 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67438"/>
            <a:ext cx="54546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58" name="Picture 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48438"/>
            <a:ext cx="68580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8159" name="Line 47"/>
          <p:cNvSpPr>
            <a:spLocks noChangeShapeType="1"/>
          </p:cNvSpPr>
          <p:nvPr/>
        </p:nvSpPr>
        <p:spPr bwMode="auto">
          <a:xfrm>
            <a:off x="0" y="6096000"/>
            <a:ext cx="79343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60" name="Line 48"/>
          <p:cNvSpPr>
            <a:spLocks noChangeShapeType="1"/>
          </p:cNvSpPr>
          <p:nvPr/>
        </p:nvSpPr>
        <p:spPr bwMode="auto">
          <a:xfrm>
            <a:off x="7915275" y="6086475"/>
            <a:ext cx="0" cy="7762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811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63575"/>
            <a:ext cx="39131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29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1123950"/>
            <a:ext cx="18430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2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65100"/>
            <a:ext cx="387191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46" name="Line 34"/>
          <p:cNvSpPr>
            <a:spLocks noChangeShapeType="1"/>
          </p:cNvSpPr>
          <p:nvPr/>
        </p:nvSpPr>
        <p:spPr bwMode="auto">
          <a:xfrm>
            <a:off x="1768475" y="170021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8176" name="Group 64"/>
          <p:cNvGrpSpPr>
            <a:grpSpLocks/>
          </p:cNvGrpSpPr>
          <p:nvPr/>
        </p:nvGrpSpPr>
        <p:grpSpPr bwMode="auto">
          <a:xfrm>
            <a:off x="5105400" y="1905000"/>
            <a:ext cx="1966913" cy="1314450"/>
            <a:chOff x="3216" y="1200"/>
            <a:chExt cx="1239" cy="828"/>
          </a:xfrm>
        </p:grpSpPr>
        <p:pic>
          <p:nvPicPr>
            <p:cNvPr id="218155" name="Picture 4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00"/>
              <a:ext cx="8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8156" name="Picture 4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" y="1488"/>
              <a:ext cx="123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8154" name="Picture 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" y="1824"/>
              <a:ext cx="1083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18162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70325"/>
            <a:ext cx="40338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64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05300"/>
            <a:ext cx="48021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66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751388"/>
            <a:ext cx="31686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8175" name="Group 63"/>
          <p:cNvGrpSpPr>
            <a:grpSpLocks/>
          </p:cNvGrpSpPr>
          <p:nvPr/>
        </p:nvGrpSpPr>
        <p:grpSpPr bwMode="auto">
          <a:xfrm>
            <a:off x="152400" y="3429000"/>
            <a:ext cx="6623050" cy="317500"/>
            <a:chOff x="96" y="2160"/>
            <a:chExt cx="4172" cy="200"/>
          </a:xfrm>
        </p:grpSpPr>
        <p:pic>
          <p:nvPicPr>
            <p:cNvPr id="218167" name="Picture 5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160"/>
              <a:ext cx="73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8168" name="Picture 5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" y="2165"/>
              <a:ext cx="331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18169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3038"/>
            <a:ext cx="47847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70" name="Picture 5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5257800"/>
            <a:ext cx="35766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72" name="Picture 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5665788"/>
            <a:ext cx="8985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74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94363"/>
            <a:ext cx="555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80" name="Picture 6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9255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81" name="Picture 6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84838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82" name="Picture 7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84838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8183" name="Line 71"/>
          <p:cNvSpPr>
            <a:spLocks noChangeShapeType="1"/>
          </p:cNvSpPr>
          <p:nvPr/>
        </p:nvSpPr>
        <p:spPr bwMode="auto">
          <a:xfrm flipH="1">
            <a:off x="4267200" y="4191000"/>
            <a:ext cx="3810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84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8185" name="Group 73"/>
          <p:cNvGrpSpPr>
            <a:grpSpLocks/>
          </p:cNvGrpSpPr>
          <p:nvPr/>
        </p:nvGrpSpPr>
        <p:grpSpPr bwMode="auto">
          <a:xfrm>
            <a:off x="7315200" y="4191000"/>
            <a:ext cx="914400" cy="914400"/>
            <a:chOff x="4853" y="1680"/>
            <a:chExt cx="576" cy="576"/>
          </a:xfrm>
        </p:grpSpPr>
        <p:sp>
          <p:nvSpPr>
            <p:cNvPr id="218186" name="AutoShape 74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87" name="Text Box 75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8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8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1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8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8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83" grpId="0" animBg="1"/>
      <p:bldP spid="21818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71CE-7712-4FD5-951E-B80FE37275FA}" type="slidenum">
              <a:rPr lang="en-US"/>
              <a:pPr/>
              <a:t>3</a:t>
            </a:fld>
            <a:endParaRPr lang="en-US"/>
          </a:p>
        </p:txBody>
      </p:sp>
      <p:pic>
        <p:nvPicPr>
          <p:cNvPr id="582701" name="Picture 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821113"/>
            <a:ext cx="75946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99" name="Picture 4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196975"/>
            <a:ext cx="36083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2659" name="Group 3"/>
          <p:cNvGrpSpPr>
            <a:grpSpLocks/>
          </p:cNvGrpSpPr>
          <p:nvPr/>
        </p:nvGrpSpPr>
        <p:grpSpPr bwMode="auto">
          <a:xfrm>
            <a:off x="152400" y="44450"/>
            <a:ext cx="7315200" cy="276225"/>
            <a:chOff x="96" y="28"/>
            <a:chExt cx="4608" cy="174"/>
          </a:xfrm>
        </p:grpSpPr>
        <p:pic>
          <p:nvPicPr>
            <p:cNvPr id="582660" name="Picture 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22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2661" name="Picture 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8"/>
              <a:ext cx="22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266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481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2663" name="Group 7"/>
          <p:cNvGrpSpPr>
            <a:grpSpLocks/>
          </p:cNvGrpSpPr>
          <p:nvPr/>
        </p:nvGrpSpPr>
        <p:grpSpPr bwMode="auto">
          <a:xfrm>
            <a:off x="173038" y="2473325"/>
            <a:ext cx="8882062" cy="293688"/>
            <a:chOff x="109" y="1558"/>
            <a:chExt cx="5595" cy="185"/>
          </a:xfrm>
        </p:grpSpPr>
        <p:pic>
          <p:nvPicPr>
            <p:cNvPr id="582664" name="Picture 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560"/>
              <a:ext cx="1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2665" name="Picture 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1558"/>
              <a:ext cx="430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266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95600"/>
            <a:ext cx="142081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2667" name="Text Box 11"/>
          <p:cNvSpPr txBox="1">
            <a:spLocks noChangeArrowheads="1"/>
          </p:cNvSpPr>
          <p:nvPr/>
        </p:nvSpPr>
        <p:spPr bwMode="auto">
          <a:xfrm>
            <a:off x="1828800" y="2911475"/>
            <a:ext cx="65024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82668" name="Group 12"/>
          <p:cNvGrpSpPr>
            <a:grpSpLocks/>
          </p:cNvGrpSpPr>
          <p:nvPr/>
        </p:nvGrpSpPr>
        <p:grpSpPr bwMode="auto">
          <a:xfrm>
            <a:off x="1828800" y="2911475"/>
            <a:ext cx="6502400" cy="692150"/>
            <a:chOff x="1152" y="1834"/>
            <a:chExt cx="4096" cy="436"/>
          </a:xfrm>
        </p:grpSpPr>
        <p:pic>
          <p:nvPicPr>
            <p:cNvPr id="582669" name="Picture 1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834"/>
              <a:ext cx="409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2670" name="Picture 1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064"/>
              <a:ext cx="208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2674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32275"/>
            <a:ext cx="24638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96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681538"/>
            <a:ext cx="3136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76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75188"/>
            <a:ext cx="33147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77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655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2678" name="Group 22"/>
          <p:cNvGrpSpPr>
            <a:grpSpLocks/>
          </p:cNvGrpSpPr>
          <p:nvPr/>
        </p:nvGrpSpPr>
        <p:grpSpPr bwMode="auto">
          <a:xfrm>
            <a:off x="1044575" y="803275"/>
            <a:ext cx="7493000" cy="327025"/>
            <a:chOff x="658" y="506"/>
            <a:chExt cx="4720" cy="206"/>
          </a:xfrm>
        </p:grpSpPr>
        <p:pic>
          <p:nvPicPr>
            <p:cNvPr id="582679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525"/>
              <a:ext cx="190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2680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506"/>
              <a:ext cx="273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2681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5132388"/>
            <a:ext cx="66643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97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6488113"/>
            <a:ext cx="12255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703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4650"/>
            <a:ext cx="280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84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2325"/>
            <a:ext cx="3870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85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49913"/>
            <a:ext cx="48514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86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6013450"/>
            <a:ext cx="48514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87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6477000"/>
            <a:ext cx="176371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98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635125"/>
            <a:ext cx="43592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89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2890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2702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2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2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2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2D16-5FA9-4405-B73F-BFA3AAB9D10A}" type="slidenum">
              <a:rPr lang="en-US"/>
              <a:pPr/>
              <a:t>4</a:t>
            </a:fld>
            <a:endParaRPr lang="en-US"/>
          </a:p>
        </p:txBody>
      </p:sp>
      <p:pic>
        <p:nvPicPr>
          <p:cNvPr id="570435" name="Picture 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4650"/>
            <a:ext cx="280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433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196975"/>
            <a:ext cx="36083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414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2325"/>
            <a:ext cx="3870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416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2890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03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0371" name="Group 3"/>
          <p:cNvGrpSpPr>
            <a:grpSpLocks/>
          </p:cNvGrpSpPr>
          <p:nvPr/>
        </p:nvGrpSpPr>
        <p:grpSpPr bwMode="auto">
          <a:xfrm>
            <a:off x="152400" y="44450"/>
            <a:ext cx="7315200" cy="276225"/>
            <a:chOff x="96" y="28"/>
            <a:chExt cx="4608" cy="174"/>
          </a:xfrm>
        </p:grpSpPr>
        <p:pic>
          <p:nvPicPr>
            <p:cNvPr id="570372" name="Picture 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22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373" name="Picture 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8"/>
              <a:ext cx="22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03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481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0375" name="Group 7"/>
          <p:cNvGrpSpPr>
            <a:grpSpLocks/>
          </p:cNvGrpSpPr>
          <p:nvPr/>
        </p:nvGrpSpPr>
        <p:grpSpPr bwMode="auto">
          <a:xfrm>
            <a:off x="173038" y="2473325"/>
            <a:ext cx="8882062" cy="293688"/>
            <a:chOff x="109" y="1558"/>
            <a:chExt cx="5595" cy="185"/>
          </a:xfrm>
        </p:grpSpPr>
        <p:pic>
          <p:nvPicPr>
            <p:cNvPr id="570376" name="Picture 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560"/>
              <a:ext cx="1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377" name="Picture 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1558"/>
              <a:ext cx="430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0423" name="Picture 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95600"/>
            <a:ext cx="142081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388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655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0389" name="Group 21"/>
          <p:cNvGrpSpPr>
            <a:grpSpLocks/>
          </p:cNvGrpSpPr>
          <p:nvPr/>
        </p:nvGrpSpPr>
        <p:grpSpPr bwMode="auto">
          <a:xfrm>
            <a:off x="1044575" y="803275"/>
            <a:ext cx="7493000" cy="327025"/>
            <a:chOff x="658" y="506"/>
            <a:chExt cx="4720" cy="206"/>
          </a:xfrm>
        </p:grpSpPr>
        <p:pic>
          <p:nvPicPr>
            <p:cNvPr id="570390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525"/>
              <a:ext cx="190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0391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506"/>
              <a:ext cx="273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0424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381375"/>
            <a:ext cx="32035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426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822700"/>
            <a:ext cx="164941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0410" name="Group 42"/>
          <p:cNvGrpSpPr>
            <a:grpSpLocks/>
          </p:cNvGrpSpPr>
          <p:nvPr/>
        </p:nvGrpSpPr>
        <p:grpSpPr bwMode="auto">
          <a:xfrm>
            <a:off x="152400" y="3325813"/>
            <a:ext cx="1501775" cy="841375"/>
            <a:chOff x="96" y="2095"/>
            <a:chExt cx="946" cy="530"/>
          </a:xfrm>
        </p:grpSpPr>
        <p:pic>
          <p:nvPicPr>
            <p:cNvPr id="570406" name="Picture 3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273"/>
              <a:ext cx="79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0407" name="AutoShape 39"/>
            <p:cNvSpPr>
              <a:spLocks/>
            </p:cNvSpPr>
            <p:nvPr/>
          </p:nvSpPr>
          <p:spPr bwMode="auto">
            <a:xfrm>
              <a:off x="944" y="2095"/>
              <a:ext cx="98" cy="530"/>
            </a:xfrm>
            <a:prstGeom prst="leftBrace">
              <a:avLst>
                <a:gd name="adj1" fmla="val 4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0408" name="AutoShape 40"/>
          <p:cNvSpPr>
            <a:spLocks/>
          </p:cNvSpPr>
          <p:nvPr/>
        </p:nvSpPr>
        <p:spPr bwMode="auto">
          <a:xfrm flipH="1">
            <a:off x="5137150" y="3325813"/>
            <a:ext cx="155575" cy="841375"/>
          </a:xfrm>
          <a:prstGeom prst="leftBrace">
            <a:avLst>
              <a:gd name="adj1" fmla="val 450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0425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276600"/>
            <a:ext cx="320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427" name="Picture 5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6477000"/>
            <a:ext cx="164941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430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576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431" name="Picture 6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635125"/>
            <a:ext cx="43592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0405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11475"/>
            <a:ext cx="70723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0434" name="Rectangle 6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62428E-7 L -0.2915 0.0094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70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4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27746E-6 L -0.30139 -0.376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70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9" y="-18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0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0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4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96B7-F444-45E7-99B0-3A8BDBF5A729}" type="slidenum">
              <a:rPr lang="en-US"/>
              <a:pPr/>
              <a:t>5</a:t>
            </a:fld>
            <a:endParaRPr lang="en-US"/>
          </a:p>
        </p:txBody>
      </p:sp>
      <p:pic>
        <p:nvPicPr>
          <p:cNvPr id="556135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4650"/>
            <a:ext cx="280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133" name="Picture 10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196975"/>
            <a:ext cx="36083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119" name="Picture 8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2325"/>
            <a:ext cx="3870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121" name="Picture 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2890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6086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11475"/>
            <a:ext cx="70723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052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655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127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381375"/>
            <a:ext cx="32035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128" name="Picture 9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822700"/>
            <a:ext cx="164941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087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08388"/>
            <a:ext cx="12573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6069" name="AutoShape 37"/>
          <p:cNvSpPr>
            <a:spLocks/>
          </p:cNvSpPr>
          <p:nvPr/>
        </p:nvSpPr>
        <p:spPr bwMode="auto">
          <a:xfrm>
            <a:off x="1498600" y="3325813"/>
            <a:ext cx="155575" cy="841375"/>
          </a:xfrm>
          <a:prstGeom prst="leftBrace">
            <a:avLst>
              <a:gd name="adj1" fmla="val 450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6072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562600"/>
            <a:ext cx="40179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6078" name="Rectangle 46"/>
          <p:cNvSpPr>
            <a:spLocks noChangeArrowheads="1"/>
          </p:cNvSpPr>
          <p:nvPr/>
        </p:nvSpPr>
        <p:spPr bwMode="auto">
          <a:xfrm>
            <a:off x="1681163" y="3344863"/>
            <a:ext cx="3419475" cy="8223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6116" name="Group 84"/>
          <p:cNvGrpSpPr>
            <a:grpSpLocks/>
          </p:cNvGrpSpPr>
          <p:nvPr/>
        </p:nvGrpSpPr>
        <p:grpSpPr bwMode="auto">
          <a:xfrm>
            <a:off x="1066800" y="4191000"/>
            <a:ext cx="4648200" cy="1219200"/>
            <a:chOff x="672" y="2640"/>
            <a:chExt cx="2928" cy="768"/>
          </a:xfrm>
        </p:grpSpPr>
        <p:pic>
          <p:nvPicPr>
            <p:cNvPr id="556077" name="Picture 4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" y="3147"/>
              <a:ext cx="2798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6079" name="Line 47"/>
            <p:cNvSpPr>
              <a:spLocks noChangeShapeType="1"/>
            </p:cNvSpPr>
            <p:nvPr/>
          </p:nvSpPr>
          <p:spPr bwMode="auto">
            <a:xfrm flipV="1">
              <a:off x="2134" y="2640"/>
              <a:ext cx="0" cy="4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080" name="Rectangle 48"/>
            <p:cNvSpPr>
              <a:spLocks noChangeArrowheads="1"/>
            </p:cNvSpPr>
            <p:nvPr/>
          </p:nvSpPr>
          <p:spPr bwMode="auto">
            <a:xfrm>
              <a:off x="672" y="3072"/>
              <a:ext cx="2928" cy="336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6081" name="AutoShape 49"/>
          <p:cNvSpPr>
            <a:spLocks/>
          </p:cNvSpPr>
          <p:nvPr/>
        </p:nvSpPr>
        <p:spPr bwMode="auto">
          <a:xfrm flipH="1">
            <a:off x="5137150" y="3325813"/>
            <a:ext cx="155575" cy="841375"/>
          </a:xfrm>
          <a:prstGeom prst="leftBrace">
            <a:avLst>
              <a:gd name="adj1" fmla="val 450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6084" name="Picture 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576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6089" name="Group 57"/>
          <p:cNvGrpSpPr>
            <a:grpSpLocks/>
          </p:cNvGrpSpPr>
          <p:nvPr/>
        </p:nvGrpSpPr>
        <p:grpSpPr bwMode="auto">
          <a:xfrm>
            <a:off x="1044575" y="803275"/>
            <a:ext cx="7493000" cy="327025"/>
            <a:chOff x="658" y="506"/>
            <a:chExt cx="4720" cy="206"/>
          </a:xfrm>
        </p:grpSpPr>
        <p:pic>
          <p:nvPicPr>
            <p:cNvPr id="556090" name="Picture 5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525"/>
              <a:ext cx="190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6091" name="Picture 5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506"/>
              <a:ext cx="273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6092" name="Picture 6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481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6110" name="Group 78"/>
          <p:cNvGrpSpPr>
            <a:grpSpLocks/>
          </p:cNvGrpSpPr>
          <p:nvPr/>
        </p:nvGrpSpPr>
        <p:grpSpPr bwMode="auto">
          <a:xfrm>
            <a:off x="152400" y="44450"/>
            <a:ext cx="7315200" cy="276225"/>
            <a:chOff x="96" y="28"/>
            <a:chExt cx="4608" cy="174"/>
          </a:xfrm>
        </p:grpSpPr>
        <p:pic>
          <p:nvPicPr>
            <p:cNvPr id="556111" name="Picture 7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22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6112" name="Picture 8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8"/>
              <a:ext cx="22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56113" name="Group 81"/>
          <p:cNvGrpSpPr>
            <a:grpSpLocks/>
          </p:cNvGrpSpPr>
          <p:nvPr/>
        </p:nvGrpSpPr>
        <p:grpSpPr bwMode="auto">
          <a:xfrm>
            <a:off x="173038" y="2473325"/>
            <a:ext cx="8882062" cy="293688"/>
            <a:chOff x="109" y="1558"/>
            <a:chExt cx="5595" cy="185"/>
          </a:xfrm>
        </p:grpSpPr>
        <p:pic>
          <p:nvPicPr>
            <p:cNvPr id="556114" name="Picture 8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560"/>
              <a:ext cx="1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6115" name="Picture 8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1558"/>
              <a:ext cx="430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6126" name="Picture 9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95600"/>
            <a:ext cx="142081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6131" name="Picture 9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635125"/>
            <a:ext cx="43592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6134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F2-000A-4217-A04F-101F50F282F2}" type="slidenum">
              <a:rPr lang="en-US"/>
              <a:pPr/>
              <a:t>6</a:t>
            </a:fld>
            <a:endParaRPr lang="en-US"/>
          </a:p>
        </p:txBody>
      </p:sp>
      <p:pic>
        <p:nvPicPr>
          <p:cNvPr id="558245" name="Picture 16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4650"/>
            <a:ext cx="280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243" name="Picture 16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196975"/>
            <a:ext cx="36083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241" name="Picture 1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635125"/>
            <a:ext cx="43592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96" name="Picture 1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2325"/>
            <a:ext cx="3870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98" name="Picture 1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2890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80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809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655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0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08388"/>
            <a:ext cx="12573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09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576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8223" name="Group 143"/>
          <p:cNvGrpSpPr>
            <a:grpSpLocks/>
          </p:cNvGrpSpPr>
          <p:nvPr/>
        </p:nvGrpSpPr>
        <p:grpSpPr bwMode="auto">
          <a:xfrm>
            <a:off x="1560513" y="4191000"/>
            <a:ext cx="4310062" cy="1219200"/>
            <a:chOff x="983" y="2640"/>
            <a:chExt cx="2715" cy="768"/>
          </a:xfrm>
        </p:grpSpPr>
        <p:pic>
          <p:nvPicPr>
            <p:cNvPr id="558218" name="Picture 13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" y="2913"/>
              <a:ext cx="241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221" name="Picture 14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" y="3191"/>
              <a:ext cx="144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8129" name="AutoShape 49"/>
            <p:cNvSpPr>
              <a:spLocks/>
            </p:cNvSpPr>
            <p:nvPr/>
          </p:nvSpPr>
          <p:spPr bwMode="auto">
            <a:xfrm>
              <a:off x="983" y="2878"/>
              <a:ext cx="98" cy="530"/>
            </a:xfrm>
            <a:prstGeom prst="leftBrace">
              <a:avLst>
                <a:gd name="adj1" fmla="val 4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130" name="AutoShape 50"/>
            <p:cNvSpPr>
              <a:spLocks/>
            </p:cNvSpPr>
            <p:nvPr/>
          </p:nvSpPr>
          <p:spPr bwMode="auto">
            <a:xfrm flipH="1">
              <a:off x="3600" y="2878"/>
              <a:ext cx="98" cy="530"/>
            </a:xfrm>
            <a:prstGeom prst="leftBrace">
              <a:avLst>
                <a:gd name="adj1" fmla="val 4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8133" name="Picture 5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" y="2640"/>
              <a:ext cx="7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58229" name="Group 149"/>
          <p:cNvGrpSpPr>
            <a:grpSpLocks/>
          </p:cNvGrpSpPr>
          <p:nvPr/>
        </p:nvGrpSpPr>
        <p:grpSpPr bwMode="auto">
          <a:xfrm>
            <a:off x="1828800" y="5486400"/>
            <a:ext cx="4041775" cy="1219200"/>
            <a:chOff x="1152" y="3456"/>
            <a:chExt cx="2546" cy="768"/>
          </a:xfrm>
        </p:grpSpPr>
        <p:pic>
          <p:nvPicPr>
            <p:cNvPr id="558224" name="Picture 14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3729"/>
              <a:ext cx="185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227" name="Picture 14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" y="4007"/>
              <a:ext cx="144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8150" name="AutoShape 70"/>
            <p:cNvSpPr>
              <a:spLocks/>
            </p:cNvSpPr>
            <p:nvPr/>
          </p:nvSpPr>
          <p:spPr bwMode="auto">
            <a:xfrm>
              <a:off x="1582" y="3694"/>
              <a:ext cx="98" cy="530"/>
            </a:xfrm>
            <a:prstGeom prst="leftBrace">
              <a:avLst>
                <a:gd name="adj1" fmla="val 4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151" name="AutoShape 71"/>
            <p:cNvSpPr>
              <a:spLocks/>
            </p:cNvSpPr>
            <p:nvPr/>
          </p:nvSpPr>
          <p:spPr bwMode="auto">
            <a:xfrm flipH="1">
              <a:off x="3600" y="3694"/>
              <a:ext cx="98" cy="530"/>
            </a:xfrm>
            <a:prstGeom prst="leftBrace">
              <a:avLst>
                <a:gd name="adj1" fmla="val 4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8152" name="Picture 7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" y="3456"/>
              <a:ext cx="7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153" name="Picture 7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882"/>
              <a:ext cx="3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58155" name="Group 75"/>
          <p:cNvGrpSpPr>
            <a:grpSpLocks/>
          </p:cNvGrpSpPr>
          <p:nvPr/>
        </p:nvGrpSpPr>
        <p:grpSpPr bwMode="auto">
          <a:xfrm>
            <a:off x="1044575" y="803275"/>
            <a:ext cx="7493000" cy="327025"/>
            <a:chOff x="658" y="506"/>
            <a:chExt cx="4720" cy="206"/>
          </a:xfrm>
        </p:grpSpPr>
        <p:pic>
          <p:nvPicPr>
            <p:cNvPr id="558156" name="Picture 7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525"/>
              <a:ext cx="190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157" name="Picture 7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506"/>
              <a:ext cx="273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8158" name="Picture 7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481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216" name="Picture 1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381375"/>
            <a:ext cx="32035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217" name="Picture 1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822700"/>
            <a:ext cx="164941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8171" name="Picture 9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11475"/>
            <a:ext cx="70723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8184" name="Group 104"/>
          <p:cNvGrpSpPr>
            <a:grpSpLocks/>
          </p:cNvGrpSpPr>
          <p:nvPr/>
        </p:nvGrpSpPr>
        <p:grpSpPr bwMode="auto">
          <a:xfrm>
            <a:off x="152400" y="44450"/>
            <a:ext cx="7315200" cy="276225"/>
            <a:chOff x="96" y="28"/>
            <a:chExt cx="4608" cy="174"/>
          </a:xfrm>
        </p:grpSpPr>
        <p:pic>
          <p:nvPicPr>
            <p:cNvPr id="558185" name="Picture 10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22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186" name="Picture 10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8"/>
              <a:ext cx="22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58187" name="Group 107"/>
          <p:cNvGrpSpPr>
            <a:grpSpLocks/>
          </p:cNvGrpSpPr>
          <p:nvPr/>
        </p:nvGrpSpPr>
        <p:grpSpPr bwMode="auto">
          <a:xfrm>
            <a:off x="173038" y="2473325"/>
            <a:ext cx="8882062" cy="293688"/>
            <a:chOff x="109" y="1558"/>
            <a:chExt cx="5595" cy="185"/>
          </a:xfrm>
        </p:grpSpPr>
        <p:pic>
          <p:nvPicPr>
            <p:cNvPr id="558188" name="Picture 10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560"/>
              <a:ext cx="1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8189" name="Picture 10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1558"/>
              <a:ext cx="430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8190" name="AutoShape 110"/>
          <p:cNvSpPr>
            <a:spLocks/>
          </p:cNvSpPr>
          <p:nvPr/>
        </p:nvSpPr>
        <p:spPr bwMode="auto">
          <a:xfrm>
            <a:off x="1498600" y="3325813"/>
            <a:ext cx="155575" cy="841375"/>
          </a:xfrm>
          <a:prstGeom prst="leftBrace">
            <a:avLst>
              <a:gd name="adj1" fmla="val 450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8191" name="AutoShape 111"/>
          <p:cNvSpPr>
            <a:spLocks/>
          </p:cNvSpPr>
          <p:nvPr/>
        </p:nvSpPr>
        <p:spPr bwMode="auto">
          <a:xfrm flipH="1">
            <a:off x="5137150" y="3325813"/>
            <a:ext cx="155575" cy="841375"/>
          </a:xfrm>
          <a:prstGeom prst="leftBrace">
            <a:avLst>
              <a:gd name="adj1" fmla="val 450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8215" name="Picture 1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95600"/>
            <a:ext cx="142081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8238" name="Group 158"/>
          <p:cNvGrpSpPr>
            <a:grpSpLocks/>
          </p:cNvGrpSpPr>
          <p:nvPr/>
        </p:nvGrpSpPr>
        <p:grpSpPr bwMode="auto">
          <a:xfrm>
            <a:off x="4395788" y="3276600"/>
            <a:ext cx="428625" cy="228600"/>
            <a:chOff x="2769" y="2064"/>
            <a:chExt cx="270" cy="144"/>
          </a:xfrm>
        </p:grpSpPr>
        <p:sp>
          <p:nvSpPr>
            <p:cNvPr id="558232" name="Line 152"/>
            <p:cNvSpPr>
              <a:spLocks noChangeShapeType="1"/>
            </p:cNvSpPr>
            <p:nvPr/>
          </p:nvSpPr>
          <p:spPr bwMode="auto">
            <a:xfrm flipH="1" flipV="1">
              <a:off x="2832" y="2064"/>
              <a:ext cx="207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233" name="Line 153"/>
            <p:cNvSpPr>
              <a:spLocks noChangeShapeType="1"/>
            </p:cNvSpPr>
            <p:nvPr/>
          </p:nvSpPr>
          <p:spPr bwMode="auto">
            <a:xfrm flipH="1">
              <a:off x="2769" y="2064"/>
              <a:ext cx="69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8239" name="Group 159"/>
          <p:cNvGrpSpPr>
            <a:grpSpLocks/>
          </p:cNvGrpSpPr>
          <p:nvPr/>
        </p:nvGrpSpPr>
        <p:grpSpPr bwMode="auto">
          <a:xfrm>
            <a:off x="4395788" y="3692525"/>
            <a:ext cx="428625" cy="228600"/>
            <a:chOff x="2769" y="2326"/>
            <a:chExt cx="270" cy="144"/>
          </a:xfrm>
        </p:grpSpPr>
        <p:sp>
          <p:nvSpPr>
            <p:cNvPr id="558236" name="Line 156"/>
            <p:cNvSpPr>
              <a:spLocks noChangeShapeType="1"/>
            </p:cNvSpPr>
            <p:nvPr/>
          </p:nvSpPr>
          <p:spPr bwMode="auto">
            <a:xfrm flipH="1" flipV="1">
              <a:off x="2832" y="2326"/>
              <a:ext cx="207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237" name="Line 157"/>
            <p:cNvSpPr>
              <a:spLocks noChangeShapeType="1"/>
            </p:cNvSpPr>
            <p:nvPr/>
          </p:nvSpPr>
          <p:spPr bwMode="auto">
            <a:xfrm flipH="1">
              <a:off x="2769" y="2326"/>
              <a:ext cx="69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8240" name="Line 160"/>
          <p:cNvSpPr>
            <a:spLocks noChangeShapeType="1"/>
          </p:cNvSpPr>
          <p:nvPr/>
        </p:nvSpPr>
        <p:spPr bwMode="auto">
          <a:xfrm flipH="1">
            <a:off x="1371600" y="4770438"/>
            <a:ext cx="430213" cy="209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44" name="Rectangle 16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8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558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558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8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558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240" grpId="0" animBg="1"/>
      <p:bldP spid="5582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F056-0161-4EF0-9D54-D64D5498FD93}" type="slidenum">
              <a:rPr lang="en-US"/>
              <a:pPr/>
              <a:t>7</a:t>
            </a:fld>
            <a:endParaRPr lang="en-US"/>
          </a:p>
        </p:txBody>
      </p:sp>
      <p:pic>
        <p:nvPicPr>
          <p:cNvPr id="571483" name="Picture 9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4650"/>
            <a:ext cx="280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81" name="Picture 8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196975"/>
            <a:ext cx="36083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13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139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655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39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08388"/>
            <a:ext cx="12573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39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576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1412" name="Group 20"/>
          <p:cNvGrpSpPr>
            <a:grpSpLocks/>
          </p:cNvGrpSpPr>
          <p:nvPr/>
        </p:nvGrpSpPr>
        <p:grpSpPr bwMode="auto">
          <a:xfrm>
            <a:off x="1044575" y="803275"/>
            <a:ext cx="7493000" cy="327025"/>
            <a:chOff x="658" y="506"/>
            <a:chExt cx="4720" cy="206"/>
          </a:xfrm>
        </p:grpSpPr>
        <p:pic>
          <p:nvPicPr>
            <p:cNvPr id="571413" name="Picture 2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525"/>
              <a:ext cx="190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14" name="Picture 2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506"/>
              <a:ext cx="273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1415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481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63" name="Picture 7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381375"/>
            <a:ext cx="32019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64" name="Picture 7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822700"/>
            <a:ext cx="16510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18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11475"/>
            <a:ext cx="70723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1421" name="Group 29"/>
          <p:cNvGrpSpPr>
            <a:grpSpLocks/>
          </p:cNvGrpSpPr>
          <p:nvPr/>
        </p:nvGrpSpPr>
        <p:grpSpPr bwMode="auto">
          <a:xfrm>
            <a:off x="152400" y="44450"/>
            <a:ext cx="7315200" cy="276225"/>
            <a:chOff x="96" y="28"/>
            <a:chExt cx="4608" cy="174"/>
          </a:xfrm>
        </p:grpSpPr>
        <p:pic>
          <p:nvPicPr>
            <p:cNvPr id="571422" name="Picture 3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22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23" name="Picture 3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8"/>
              <a:ext cx="22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1424" name="Group 32"/>
          <p:cNvGrpSpPr>
            <a:grpSpLocks/>
          </p:cNvGrpSpPr>
          <p:nvPr/>
        </p:nvGrpSpPr>
        <p:grpSpPr bwMode="auto">
          <a:xfrm>
            <a:off x="173038" y="2473325"/>
            <a:ext cx="8882062" cy="293688"/>
            <a:chOff x="109" y="1558"/>
            <a:chExt cx="5595" cy="185"/>
          </a:xfrm>
        </p:grpSpPr>
        <p:pic>
          <p:nvPicPr>
            <p:cNvPr id="571425" name="Picture 3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560"/>
              <a:ext cx="1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26" name="Picture 3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1558"/>
              <a:ext cx="430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1427" name="AutoShape 35"/>
          <p:cNvSpPr>
            <a:spLocks/>
          </p:cNvSpPr>
          <p:nvPr/>
        </p:nvSpPr>
        <p:spPr bwMode="auto">
          <a:xfrm>
            <a:off x="1498600" y="3325813"/>
            <a:ext cx="155575" cy="841375"/>
          </a:xfrm>
          <a:prstGeom prst="leftBrace">
            <a:avLst>
              <a:gd name="adj1" fmla="val 450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428" name="AutoShape 36"/>
          <p:cNvSpPr>
            <a:spLocks/>
          </p:cNvSpPr>
          <p:nvPr/>
        </p:nvSpPr>
        <p:spPr bwMode="auto">
          <a:xfrm flipH="1">
            <a:off x="5137150" y="3325813"/>
            <a:ext cx="155575" cy="841375"/>
          </a:xfrm>
          <a:prstGeom prst="leftBrace">
            <a:avLst>
              <a:gd name="adj1" fmla="val 450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1470" name="Group 78"/>
          <p:cNvGrpSpPr>
            <a:grpSpLocks/>
          </p:cNvGrpSpPr>
          <p:nvPr/>
        </p:nvGrpSpPr>
        <p:grpSpPr bwMode="auto">
          <a:xfrm>
            <a:off x="1828800" y="4191000"/>
            <a:ext cx="4041775" cy="1219200"/>
            <a:chOff x="1152" y="2640"/>
            <a:chExt cx="2546" cy="768"/>
          </a:xfrm>
        </p:grpSpPr>
        <p:pic>
          <p:nvPicPr>
            <p:cNvPr id="571468" name="Picture 7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2913"/>
              <a:ext cx="185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65" name="Picture 7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" y="3191"/>
              <a:ext cx="144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1432" name="AutoShape 40"/>
            <p:cNvSpPr>
              <a:spLocks/>
            </p:cNvSpPr>
            <p:nvPr/>
          </p:nvSpPr>
          <p:spPr bwMode="auto">
            <a:xfrm>
              <a:off x="1582" y="2878"/>
              <a:ext cx="98" cy="530"/>
            </a:xfrm>
            <a:prstGeom prst="leftBrace">
              <a:avLst>
                <a:gd name="adj1" fmla="val 4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33" name="AutoShape 41"/>
            <p:cNvSpPr>
              <a:spLocks/>
            </p:cNvSpPr>
            <p:nvPr/>
          </p:nvSpPr>
          <p:spPr bwMode="auto">
            <a:xfrm flipH="1">
              <a:off x="3600" y="2878"/>
              <a:ext cx="98" cy="530"/>
            </a:xfrm>
            <a:prstGeom prst="leftBrace">
              <a:avLst>
                <a:gd name="adj1" fmla="val 4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1434" name="Picture 4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" y="2640"/>
              <a:ext cx="7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35" name="Picture 4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066"/>
              <a:ext cx="3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1476" name="Group 84"/>
          <p:cNvGrpSpPr>
            <a:grpSpLocks/>
          </p:cNvGrpSpPr>
          <p:nvPr/>
        </p:nvGrpSpPr>
        <p:grpSpPr bwMode="auto">
          <a:xfrm>
            <a:off x="1828800" y="5486400"/>
            <a:ext cx="4041775" cy="1219200"/>
            <a:chOff x="1152" y="3456"/>
            <a:chExt cx="2546" cy="768"/>
          </a:xfrm>
        </p:grpSpPr>
        <p:pic>
          <p:nvPicPr>
            <p:cNvPr id="571471" name="Picture 7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3729"/>
              <a:ext cx="185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74" name="Picture 8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" y="4007"/>
              <a:ext cx="144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1408" name="AutoShape 16"/>
            <p:cNvSpPr>
              <a:spLocks/>
            </p:cNvSpPr>
            <p:nvPr/>
          </p:nvSpPr>
          <p:spPr bwMode="auto">
            <a:xfrm>
              <a:off x="1582" y="3694"/>
              <a:ext cx="98" cy="530"/>
            </a:xfrm>
            <a:prstGeom prst="leftBrace">
              <a:avLst>
                <a:gd name="adj1" fmla="val 4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09" name="AutoShape 17"/>
            <p:cNvSpPr>
              <a:spLocks/>
            </p:cNvSpPr>
            <p:nvPr/>
          </p:nvSpPr>
          <p:spPr bwMode="auto">
            <a:xfrm flipH="1">
              <a:off x="3600" y="3694"/>
              <a:ext cx="98" cy="530"/>
            </a:xfrm>
            <a:prstGeom prst="leftBrace">
              <a:avLst>
                <a:gd name="adj1" fmla="val 4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1410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" y="3456"/>
              <a:ext cx="7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11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882"/>
              <a:ext cx="3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1436" name="Group 44"/>
          <p:cNvGrpSpPr>
            <a:grpSpLocks/>
          </p:cNvGrpSpPr>
          <p:nvPr/>
        </p:nvGrpSpPr>
        <p:grpSpPr bwMode="auto">
          <a:xfrm>
            <a:off x="5045075" y="5502275"/>
            <a:ext cx="3016250" cy="960438"/>
            <a:chOff x="3178" y="3466"/>
            <a:chExt cx="1900" cy="605"/>
          </a:xfrm>
        </p:grpSpPr>
        <p:pic>
          <p:nvPicPr>
            <p:cNvPr id="571437" name="Picture 4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" y="3723"/>
              <a:ext cx="61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1438" name="AutoShape 46"/>
            <p:cNvSpPr>
              <a:spLocks/>
            </p:cNvSpPr>
            <p:nvPr/>
          </p:nvSpPr>
          <p:spPr bwMode="auto">
            <a:xfrm>
              <a:off x="3880" y="3504"/>
              <a:ext cx="98" cy="530"/>
            </a:xfrm>
            <a:prstGeom prst="leftBrace">
              <a:avLst>
                <a:gd name="adj1" fmla="val 4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1439" name="Picture 4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3539"/>
              <a:ext cx="102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1440" name="Picture 4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3817"/>
              <a:ext cx="102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1441" name="Rectangle 49"/>
            <p:cNvSpPr>
              <a:spLocks noChangeArrowheads="1"/>
            </p:cNvSpPr>
            <p:nvPr/>
          </p:nvSpPr>
          <p:spPr bwMode="auto">
            <a:xfrm>
              <a:off x="3216" y="3719"/>
              <a:ext cx="311" cy="20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42" name="Rectangle 50"/>
            <p:cNvSpPr>
              <a:spLocks noChangeArrowheads="1"/>
            </p:cNvSpPr>
            <p:nvPr/>
          </p:nvSpPr>
          <p:spPr bwMode="auto">
            <a:xfrm>
              <a:off x="3178" y="3466"/>
              <a:ext cx="1900" cy="605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71445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2325"/>
            <a:ext cx="3870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47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2890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62" name="Picture 7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95600"/>
            <a:ext cx="142081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479" name="Picture 8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635125"/>
            <a:ext cx="43592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1482" name="Rectangle 9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7341E-6 L 2.77778E-7 -0.18867 " pathEditMode="relative" ptsTypes="AA">
                                      <p:cBhvr>
                                        <p:cTn id="6" dur="500" fill="hold"/>
                                        <p:tgtEl>
                                          <p:spTgt spid="571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D9AE-0845-47EA-A8B5-12BDBD1636F8}" type="slidenum">
              <a:rPr lang="en-US"/>
              <a:pPr/>
              <a:t>8</a:t>
            </a:fld>
            <a:endParaRPr lang="en-US"/>
          </a:p>
        </p:txBody>
      </p:sp>
      <p:pic>
        <p:nvPicPr>
          <p:cNvPr id="559221" name="Picture 1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4650"/>
            <a:ext cx="280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19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196975"/>
            <a:ext cx="36083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16" name="Picture 1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822700"/>
            <a:ext cx="16510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9117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655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25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08388"/>
            <a:ext cx="12573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28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576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9143" name="Group 39"/>
          <p:cNvGrpSpPr>
            <a:grpSpLocks/>
          </p:cNvGrpSpPr>
          <p:nvPr/>
        </p:nvGrpSpPr>
        <p:grpSpPr bwMode="auto">
          <a:xfrm>
            <a:off x="1044575" y="803275"/>
            <a:ext cx="7493000" cy="327025"/>
            <a:chOff x="658" y="506"/>
            <a:chExt cx="4720" cy="206"/>
          </a:xfrm>
        </p:grpSpPr>
        <p:pic>
          <p:nvPicPr>
            <p:cNvPr id="559144" name="Picture 4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525"/>
              <a:ext cx="190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145" name="Picture 4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506"/>
              <a:ext cx="273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9148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481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9213" name="Group 109"/>
          <p:cNvGrpSpPr>
            <a:grpSpLocks/>
          </p:cNvGrpSpPr>
          <p:nvPr/>
        </p:nvGrpSpPr>
        <p:grpSpPr bwMode="auto">
          <a:xfrm>
            <a:off x="2405063" y="5410200"/>
            <a:ext cx="1992312" cy="757238"/>
            <a:chOff x="1515" y="3408"/>
            <a:chExt cx="1255" cy="477"/>
          </a:xfrm>
        </p:grpSpPr>
        <p:pic>
          <p:nvPicPr>
            <p:cNvPr id="559139" name="Picture 3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" y="3408"/>
              <a:ext cx="7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211" name="Picture 10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" y="3648"/>
              <a:ext cx="125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9159" name="Picture 5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11475"/>
            <a:ext cx="70723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9171" name="Group 67"/>
          <p:cNvGrpSpPr>
            <a:grpSpLocks/>
          </p:cNvGrpSpPr>
          <p:nvPr/>
        </p:nvGrpSpPr>
        <p:grpSpPr bwMode="auto">
          <a:xfrm>
            <a:off x="152400" y="44450"/>
            <a:ext cx="7315200" cy="276225"/>
            <a:chOff x="96" y="28"/>
            <a:chExt cx="4608" cy="174"/>
          </a:xfrm>
        </p:grpSpPr>
        <p:pic>
          <p:nvPicPr>
            <p:cNvPr id="559172" name="Picture 6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22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173" name="Picture 6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8"/>
              <a:ext cx="22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59174" name="Group 70"/>
          <p:cNvGrpSpPr>
            <a:grpSpLocks/>
          </p:cNvGrpSpPr>
          <p:nvPr/>
        </p:nvGrpSpPr>
        <p:grpSpPr bwMode="auto">
          <a:xfrm>
            <a:off x="173038" y="2473325"/>
            <a:ext cx="8882062" cy="293688"/>
            <a:chOff x="109" y="1558"/>
            <a:chExt cx="5595" cy="185"/>
          </a:xfrm>
        </p:grpSpPr>
        <p:pic>
          <p:nvPicPr>
            <p:cNvPr id="559175" name="Picture 7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560"/>
              <a:ext cx="1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176" name="Picture 7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1558"/>
              <a:ext cx="430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59177" name="AutoShape 73"/>
          <p:cNvSpPr>
            <a:spLocks/>
          </p:cNvSpPr>
          <p:nvPr/>
        </p:nvSpPr>
        <p:spPr bwMode="auto">
          <a:xfrm>
            <a:off x="1498600" y="3325813"/>
            <a:ext cx="155575" cy="841375"/>
          </a:xfrm>
          <a:prstGeom prst="leftBrace">
            <a:avLst>
              <a:gd name="adj1" fmla="val 450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78" name="AutoShape 74"/>
          <p:cNvSpPr>
            <a:spLocks/>
          </p:cNvSpPr>
          <p:nvPr/>
        </p:nvSpPr>
        <p:spPr bwMode="auto">
          <a:xfrm flipH="1">
            <a:off x="5137150" y="3325813"/>
            <a:ext cx="155575" cy="841375"/>
          </a:xfrm>
          <a:prstGeom prst="leftBrace">
            <a:avLst>
              <a:gd name="adj1" fmla="val 450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9181" name="Group 77"/>
          <p:cNvGrpSpPr>
            <a:grpSpLocks/>
          </p:cNvGrpSpPr>
          <p:nvPr/>
        </p:nvGrpSpPr>
        <p:grpSpPr bwMode="auto">
          <a:xfrm>
            <a:off x="5045075" y="5502275"/>
            <a:ext cx="3016250" cy="960438"/>
            <a:chOff x="3178" y="3466"/>
            <a:chExt cx="1900" cy="605"/>
          </a:xfrm>
        </p:grpSpPr>
        <p:pic>
          <p:nvPicPr>
            <p:cNvPr id="559130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" y="3723"/>
              <a:ext cx="61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9131" name="AutoShape 27"/>
            <p:cNvSpPr>
              <a:spLocks/>
            </p:cNvSpPr>
            <p:nvPr/>
          </p:nvSpPr>
          <p:spPr bwMode="auto">
            <a:xfrm>
              <a:off x="3880" y="3504"/>
              <a:ext cx="98" cy="530"/>
            </a:xfrm>
            <a:prstGeom prst="leftBrace">
              <a:avLst>
                <a:gd name="adj1" fmla="val 4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9132" name="Picture 2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3539"/>
              <a:ext cx="102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133" name="Picture 2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3817"/>
              <a:ext cx="102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9142" name="Rectangle 38"/>
            <p:cNvSpPr>
              <a:spLocks noChangeArrowheads="1"/>
            </p:cNvSpPr>
            <p:nvPr/>
          </p:nvSpPr>
          <p:spPr bwMode="auto">
            <a:xfrm>
              <a:off x="3216" y="3719"/>
              <a:ext cx="311" cy="20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180" name="Rectangle 76"/>
            <p:cNvSpPr>
              <a:spLocks noChangeArrowheads="1"/>
            </p:cNvSpPr>
            <p:nvPr/>
          </p:nvSpPr>
          <p:spPr bwMode="auto">
            <a:xfrm>
              <a:off x="3178" y="3466"/>
              <a:ext cx="1900" cy="605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59185" name="Picture 8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2325"/>
            <a:ext cx="3870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87" name="Picture 8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2890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03" name="Picture 9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381375"/>
            <a:ext cx="32019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9210" name="Group 106"/>
          <p:cNvGrpSpPr>
            <a:grpSpLocks/>
          </p:cNvGrpSpPr>
          <p:nvPr/>
        </p:nvGrpSpPr>
        <p:grpSpPr bwMode="auto">
          <a:xfrm>
            <a:off x="1828800" y="4191000"/>
            <a:ext cx="4041775" cy="1219200"/>
            <a:chOff x="1152" y="2640"/>
            <a:chExt cx="2546" cy="768"/>
          </a:xfrm>
        </p:grpSpPr>
        <p:pic>
          <p:nvPicPr>
            <p:cNvPr id="559208" name="Picture 10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2913"/>
              <a:ext cx="185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205" name="Picture 10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" y="3191"/>
              <a:ext cx="144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9198" name="AutoShape 94"/>
            <p:cNvSpPr>
              <a:spLocks/>
            </p:cNvSpPr>
            <p:nvPr/>
          </p:nvSpPr>
          <p:spPr bwMode="auto">
            <a:xfrm>
              <a:off x="1582" y="2878"/>
              <a:ext cx="98" cy="530"/>
            </a:xfrm>
            <a:prstGeom prst="leftBrace">
              <a:avLst>
                <a:gd name="adj1" fmla="val 4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199" name="AutoShape 95"/>
            <p:cNvSpPr>
              <a:spLocks/>
            </p:cNvSpPr>
            <p:nvPr/>
          </p:nvSpPr>
          <p:spPr bwMode="auto">
            <a:xfrm flipH="1">
              <a:off x="3600" y="2878"/>
              <a:ext cx="98" cy="530"/>
            </a:xfrm>
            <a:prstGeom prst="leftBrace">
              <a:avLst>
                <a:gd name="adj1" fmla="val 4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9200" name="Picture 9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" y="2640"/>
              <a:ext cx="7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201" name="Picture 9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066"/>
              <a:ext cx="3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9202" name="Picture 9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95600"/>
            <a:ext cx="142081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217" name="Picture 1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635125"/>
            <a:ext cx="43592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9220" name="Rectangle 1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EBD0-974B-4863-B8D0-8234FCFFC2BC}" type="slidenum">
              <a:rPr lang="en-US"/>
              <a:pPr/>
              <a:t>9</a:t>
            </a:fld>
            <a:endParaRPr lang="en-US"/>
          </a:p>
        </p:txBody>
      </p:sp>
      <p:pic>
        <p:nvPicPr>
          <p:cNvPr id="573503" name="Picture 6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4650"/>
            <a:ext cx="2808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01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196975"/>
            <a:ext cx="36083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44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655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3459" name="Group 19"/>
          <p:cNvGrpSpPr>
            <a:grpSpLocks/>
          </p:cNvGrpSpPr>
          <p:nvPr/>
        </p:nvGrpSpPr>
        <p:grpSpPr bwMode="auto">
          <a:xfrm>
            <a:off x="1044575" y="803275"/>
            <a:ext cx="7493000" cy="327025"/>
            <a:chOff x="658" y="506"/>
            <a:chExt cx="4720" cy="206"/>
          </a:xfrm>
        </p:grpSpPr>
        <p:pic>
          <p:nvPicPr>
            <p:cNvPr id="573460" name="Picture 2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525"/>
              <a:ext cx="1904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61" name="Picture 2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506"/>
              <a:ext cx="273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3462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481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63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11475"/>
            <a:ext cx="70723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3466" name="Group 26"/>
          <p:cNvGrpSpPr>
            <a:grpSpLocks/>
          </p:cNvGrpSpPr>
          <p:nvPr/>
        </p:nvGrpSpPr>
        <p:grpSpPr bwMode="auto">
          <a:xfrm>
            <a:off x="152400" y="44450"/>
            <a:ext cx="7315200" cy="276225"/>
            <a:chOff x="96" y="28"/>
            <a:chExt cx="4608" cy="174"/>
          </a:xfrm>
        </p:grpSpPr>
        <p:pic>
          <p:nvPicPr>
            <p:cNvPr id="573467" name="Picture 2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22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68" name="Picture 2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28"/>
              <a:ext cx="225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3469" name="Group 29"/>
          <p:cNvGrpSpPr>
            <a:grpSpLocks/>
          </p:cNvGrpSpPr>
          <p:nvPr/>
        </p:nvGrpSpPr>
        <p:grpSpPr bwMode="auto">
          <a:xfrm>
            <a:off x="173038" y="2473325"/>
            <a:ext cx="8882062" cy="293688"/>
            <a:chOff x="109" y="1558"/>
            <a:chExt cx="5595" cy="185"/>
          </a:xfrm>
        </p:grpSpPr>
        <p:pic>
          <p:nvPicPr>
            <p:cNvPr id="573470" name="Picture 3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560"/>
              <a:ext cx="11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71" name="Picture 3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1558"/>
              <a:ext cx="4300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3474" name="Group 34"/>
          <p:cNvGrpSpPr>
            <a:grpSpLocks/>
          </p:cNvGrpSpPr>
          <p:nvPr/>
        </p:nvGrpSpPr>
        <p:grpSpPr bwMode="auto">
          <a:xfrm>
            <a:off x="5045075" y="5502275"/>
            <a:ext cx="3016250" cy="960438"/>
            <a:chOff x="3178" y="3466"/>
            <a:chExt cx="1900" cy="605"/>
          </a:xfrm>
        </p:grpSpPr>
        <p:pic>
          <p:nvPicPr>
            <p:cNvPr id="573475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" y="3723"/>
              <a:ext cx="61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3476" name="AutoShape 36"/>
            <p:cNvSpPr>
              <a:spLocks/>
            </p:cNvSpPr>
            <p:nvPr/>
          </p:nvSpPr>
          <p:spPr bwMode="auto">
            <a:xfrm>
              <a:off x="3880" y="3504"/>
              <a:ext cx="98" cy="530"/>
            </a:xfrm>
            <a:prstGeom prst="leftBrace">
              <a:avLst>
                <a:gd name="adj1" fmla="val 450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3477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3539"/>
              <a:ext cx="102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3478" name="Picture 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3817"/>
              <a:ext cx="102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3479" name="Rectangle 39"/>
            <p:cNvSpPr>
              <a:spLocks noChangeArrowheads="1"/>
            </p:cNvSpPr>
            <p:nvPr/>
          </p:nvSpPr>
          <p:spPr bwMode="auto">
            <a:xfrm>
              <a:off x="3216" y="3719"/>
              <a:ext cx="311" cy="20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80" name="Rectangle 40"/>
            <p:cNvSpPr>
              <a:spLocks noChangeArrowheads="1"/>
            </p:cNvSpPr>
            <p:nvPr/>
          </p:nvSpPr>
          <p:spPr bwMode="auto">
            <a:xfrm>
              <a:off x="3178" y="3466"/>
              <a:ext cx="1900" cy="605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73481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3384550"/>
            <a:ext cx="12573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2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3357563"/>
            <a:ext cx="3576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6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57563"/>
            <a:ext cx="199231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45" name="Picture 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08388"/>
            <a:ext cx="12573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46" name="Picture 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576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5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5791200"/>
            <a:ext cx="199231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4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1438"/>
            <a:ext cx="47847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7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2325"/>
            <a:ext cx="3870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9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2890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4" name="Picture 5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95600"/>
            <a:ext cx="142081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9" name="Picture 5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635125"/>
            <a:ext cx="43592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02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73988E-6 L 0.16458 -0.024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12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73988E-6 L 0.075 -0.3500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7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175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6.93642E-6 L -0.01666 -0.03329 " pathEditMode="relative" ptsTypes="AA">
                                      <p:cBhvr>
                                        <p:cTn id="10" dur="500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308&quot;/&gt;&lt;/object&gt;&lt;object type=&quot;3&quot; unique_id=&quot;10027&quot;&gt;&lt;property id=&quot;20148&quot; value=&quot;5&quot;/&gt;&lt;property id=&quot;20300&quot; value=&quot;Slide 20&quot;/&gt;&lt;property id=&quot;20307&quot; value=&quot;309&quot;/&gt;&lt;/object&gt;&lt;object type=&quot;3&quot; unique_id=&quot;10028&quot;&gt;&lt;property id=&quot;20148&quot; value=&quot;5&quot;/&gt;&lt;property id=&quot;20300&quot; value=&quot;Slide 23&quot;/&gt;&lt;property id=&quot;20307&quot; value=&quot;310&quot;/&gt;&lt;/object&gt;&lt;object type=&quot;3&quot; unique_id=&quot;10029&quot;&gt;&lt;property id=&quot;20148&quot; value=&quot;5&quot;/&gt;&lt;property id=&quot;20300&quot; value=&quot;Slide 25&quot;/&gt;&lt;property id=&quot;20307&quot; value=&quot;311&quot;/&gt;&lt;/object&gt;&lt;object type=&quot;3&quot; unique_id=&quot;16457&quot;&gt;&lt;property id=&quot;20148&quot; value=&quot;5&quot;/&gt;&lt;property id=&quot;20300&quot; value=&quot;Slide 5&quot;/&gt;&lt;property id=&quot;20307&quot; value=&quot;561&quot;/&gt;&lt;/object&gt;&lt;object type=&quot;3&quot; unique_id=&quot;16627&quot;&gt;&lt;property id=&quot;20148&quot; value=&quot;5&quot;/&gt;&lt;property id=&quot;20300&quot; value=&quot;Slide 6&quot;/&gt;&lt;property id=&quot;20307&quot; value=&quot;562&quot;/&gt;&lt;/object&gt;&lt;object type=&quot;3&quot; unique_id=&quot;16628&quot;&gt;&lt;property id=&quot;20148&quot; value=&quot;5&quot;/&gt;&lt;property id=&quot;20300&quot; value=&quot;Slide 8&quot;/&gt;&lt;property id=&quot;20307&quot; value=&quot;563&quot;/&gt;&lt;/object&gt;&lt;object type=&quot;3&quot; unique_id=&quot;16629&quot;&gt;&lt;property id=&quot;20148&quot; value=&quot;5&quot;/&gt;&lt;property id=&quot;20300&quot; value=&quot;Slide 10&quot;/&gt;&lt;property id=&quot;20307&quot; value=&quot;564&quot;/&gt;&lt;/object&gt;&lt;object type=&quot;3&quot; unique_id=&quot;16630&quot;&gt;&lt;property id=&quot;20148&quot; value=&quot;5&quot;/&gt;&lt;property id=&quot;20300&quot; value=&quot;Slide 11&quot;/&gt;&lt;property id=&quot;20307&quot; value=&quot;565&quot;/&gt;&lt;/object&gt;&lt;object type=&quot;3&quot; unique_id=&quot;16829&quot;&gt;&lt;property id=&quot;20148&quot; value=&quot;5&quot;/&gt;&lt;property id=&quot;20300&quot; value=&quot;Slide 13&quot;/&gt;&lt;property id=&quot;20307&quot; value=&quot;566&quot;/&gt;&lt;/object&gt;&lt;object type=&quot;3&quot; unique_id=&quot;17061&quot;&gt;&lt;property id=&quot;20148&quot; value=&quot;5&quot;/&gt;&lt;property id=&quot;20300&quot; value=&quot;Slide 15&quot;/&gt;&lt;property id=&quot;20307&quot; value=&quot;568&quot;/&gt;&lt;/object&gt;&lt;object type=&quot;3&quot; unique_id=&quot;17062&quot;&gt;&lt;property id=&quot;20148&quot; value=&quot;5&quot;/&gt;&lt;property id=&quot;20300&quot; value=&quot;Slide 16&quot;/&gt;&lt;property id=&quot;20307&quot; value=&quot;569&quot;/&gt;&lt;/object&gt;&lt;object type=&quot;3&quot; unique_id=&quot;17308&quot;&gt;&lt;property id=&quot;20148&quot; value=&quot;5&quot;/&gt;&lt;property id=&quot;20300&quot; value=&quot;Slide 18&quot;/&gt;&lt;property id=&quot;20307&quot; value=&quot;570&quot;/&gt;&lt;/object&gt;&lt;object type=&quot;3&quot; unique_id=&quot;17706&quot;&gt;&lt;property id=&quot;20148&quot; value=&quot;5&quot;/&gt;&lt;property id=&quot;20300&quot; value=&quot;Slide 4&quot;/&gt;&lt;property id=&quot;20307&quot; value=&quot;572&quot;/&gt;&lt;/object&gt;&lt;object type=&quot;3&quot; unique_id=&quot;17707&quot;&gt;&lt;property id=&quot;20148&quot; value=&quot;5&quot;/&gt;&lt;property id=&quot;20300&quot; value=&quot;Slide 7&quot;/&gt;&lt;property id=&quot;20307&quot; value=&quot;573&quot;/&gt;&lt;/object&gt;&lt;object type=&quot;3&quot; unique_id=&quot;17708&quot;&gt;&lt;property id=&quot;20148&quot; value=&quot;5&quot;/&gt;&lt;property id=&quot;20300&quot; value=&quot;Slide 9&quot;/&gt;&lt;property id=&quot;20307&quot; value=&quot;574&quot;/&gt;&lt;/object&gt;&lt;object type=&quot;3&quot; unique_id=&quot;17982&quot;&gt;&lt;property id=&quot;20148&quot; value=&quot;5&quot;/&gt;&lt;property id=&quot;20300&quot; value=&quot;Slide 12&quot;/&gt;&lt;property id=&quot;20307&quot; value=&quot;575&quot;/&gt;&lt;/object&gt;&lt;object type=&quot;3&quot; unique_id=&quot;17983&quot;&gt;&lt;property id=&quot;20148&quot; value=&quot;5&quot;/&gt;&lt;property id=&quot;20300&quot; value=&quot;Slide 14&quot;/&gt;&lt;property id=&quot;20307&quot; value=&quot;576&quot;/&gt;&lt;/object&gt;&lt;object type=&quot;3&quot; unique_id=&quot;17984&quot;&gt;&lt;property id=&quot;20148&quot; value=&quot;5&quot;/&gt;&lt;property id=&quot;20300&quot; value=&quot;Slide 17&quot;/&gt;&lt;property id=&quot;20307&quot; value=&quot;577&quot;/&gt;&lt;/object&gt;&lt;object type=&quot;3&quot; unique_id=&quot;17985&quot;&gt;&lt;property id=&quot;20148&quot; value=&quot;5&quot;/&gt;&lt;property id=&quot;20300&quot; value=&quot;Slide 19&quot;/&gt;&lt;property id=&quot;20307&quot; value=&quot;578&quot;/&gt;&lt;/object&gt;&lt;object type=&quot;3&quot; unique_id=&quot;18591&quot;&gt;&lt;property id=&quot;20148&quot; value=&quot;5&quot;/&gt;&lt;property id=&quot;20300&quot; value=&quot;Slide 22&quot;/&gt;&lt;property id=&quot;20307&quot; value=&quot;579&quot;/&gt;&lt;/object&gt;&lt;object type=&quot;3&quot; unique_id=&quot;18724&quot;&gt;&lt;property id=&quot;20148&quot; value=&quot;5&quot;/&gt;&lt;property id=&quot;20300&quot; value=&quot;Slide 24&quot;/&gt;&lt;property id=&quot;20307&quot; value=&quot;580&quot;/&gt;&lt;/object&gt;&lt;object type=&quot;3&quot; unique_id=&quot;19130&quot;&gt;&lt;property id=&quot;20148&quot; value=&quot;5&quot;/&gt;&lt;property id=&quot;20300&quot; value=&quot;Slide 3&quot;/&gt;&lt;property id=&quot;20307&quot; value=&quot;581&quot;/&gt;&lt;/object&gt;&lt;object type=&quot;3&quot; unique_id=&quot;19683&quot;&gt;&lt;property id=&quot;20148&quot; value=&quot;5&quot;/&gt;&lt;property id=&quot;20300&quot; value=&quot;Slide 21&quot;/&gt;&lt;property id=&quot;20307&quot; value=&quot;582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 if} $S\le1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93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urrent price is \$1/Eu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20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(S-1)$, {\color[rgb]{0,.8,0}if} $S&g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84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S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95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and Alice agree on an option that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037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l} it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9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unkn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63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wants 100 Eur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31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agrees to sell Dan a contract of this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38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some sourc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58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only has \$3 right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7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-1$, {\color[rgb]{0,.8,0}if} $S-1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956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S-1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860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(S-1)$, {\color[rgb]{0,.8,0}if} $S-1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443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S-1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860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ke out a loa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2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wants a contract that will pay hi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895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orry}: Rises to $&gt;\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84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'll receive \$100 one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7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y hi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96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urrent price is \$1/Eu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20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(S-1)$, {\color[rgb]{0,.8,0}if} $S&g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84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S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95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and Alice agree on an option that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037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has poor credi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22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 loans for Dan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(S-1)$, {\color[rgb]{0,.8,0}if} $S&gt;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96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l} it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9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oan rate}: 1\% per month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31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+:=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91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&gt;0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5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x\le0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88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-1$, {\color[rgb]{0,.8,0}if} $S-1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956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S-1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860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-1$, {\color[rgb]{0,.8,0}if} $S-1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95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unkn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63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S-1\le0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860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unkn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63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wants 100 Eur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31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some sourc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58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only has \$3 right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7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ke out a loa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2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orry}: Rises to $&gt;\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84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S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95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'll receive \$100 one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76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y hi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96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urrent price is \$1/Eu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20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and Alice agree on an option that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037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has poor credi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22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 loans for Dan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47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(S-1)$, {\color[rgb]{0,.8,0}if} $S&g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8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than \$100 at the end of the month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074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l} it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9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oan rate}: 1\% per month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31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-1$, {\color[rgb]{0,.8,0}if} $S-1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956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S-1\le0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860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+:=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91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&gt;0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5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x\le0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88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unkn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6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0,.8,0}So} he {\color{red}can't} count on ha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243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wants 100 Eur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31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(S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08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some sourc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58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only has \$3 right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ke out a loa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22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orry}: Rises to $&gt;\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84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'll receive \$100 one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7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kn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2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urrent price is \$1/Eu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20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and Alice agree on an option that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037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y hi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96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(S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08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y hi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96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(S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08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price does she char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51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has poor credi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2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oney burns a hole in Dan's pocket, and 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416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 loans for Dan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47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l} it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9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oan rate}: 1\% per month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31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+:=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91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&gt;0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5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x\le0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88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unkn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63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wants 100 Eur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31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urrent price is \$1/Eu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20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'll spend the \$3 by the end of the mont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41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some sourc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58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only has \$3 right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7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ke out a loa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22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orry}: Rises to $&gt;\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84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'll receive \$100 one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76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y hi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96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price does she char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51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or less than \$3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42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urrent price is \$1/Eu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20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he doesn't spend it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027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(S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08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and Alice agree on an option that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037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Model ``the underlying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934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it i.e.}, the Euro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93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it i.e.},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69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46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selec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19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$1$-subperiod $70-30$ CRR mode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21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has poor credi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22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 loans for Dan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4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some sourc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58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l} it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9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oan rate}: 1\% per month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31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+:=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91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&gt;0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5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x\le0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88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unkn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63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wants 100 Eur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31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some sourc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5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only has \$3 right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7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only has \$3 right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7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ke out a loa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22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$1$-subperiod $70-30$ CRR mode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21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orry}: Rises to $&gt;\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84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'll receive \$100 one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76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y hi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96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price does she char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51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or less than \$3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42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4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wants 100 Eur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31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Model ``the underlying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934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(S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08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it i.e.}, the Euro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93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selec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19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urrent price is \$1/Eu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20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and Alice agree on an option that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037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it i.e.},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69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d&lt;u$ 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982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has poor credi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22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 loans for Dan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4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l} it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9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oan rate}: 1\% per month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31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unkn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63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wants 100 Eur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31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which one {\color[rgb]{0,.8,0}ASSUMES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53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the dollar price of one Euro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24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70\% chance of changing from $1$ to $1\times 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099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30\% chance of changing from $1$ to $1\times e^d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0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agrees to sell Dan a contract of this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38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d,u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70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some sourc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58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only has \$3 right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7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45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$1$-subperiod $70-30$ CRR mode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21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46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orry}: Rises to $&gt;\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84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Model ``the underlying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934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it i.e.}, the Euro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93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selec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19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it i.e.},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69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which one {\color[rgb]{0,.8,0}ASSUMES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53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the dollar price of one Euro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24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70\% chance of changing from $1$ to $1\times 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099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30\% chance of changing from $1$ to $1\times e^d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01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d,u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70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urrent price is \$1/Eu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20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d&lt;u$ 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982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a binary random variab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0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distribution is describ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750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S=e^u]=0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72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S=e^d]=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62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01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$1$-subperiod $70-30$ CRR mode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21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46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l} it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9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Model ``the underlying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934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it i.e.}, the Euro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93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selec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19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it i.e.},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69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which one {\color[rgb]{0,.8,0}ASSUMES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53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the dollar price of one Euro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24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70\% chance of changing from $1$ to $1\times 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099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30\% chance of changing from $1$ to $1\times e^d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01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d,u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7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'll receive \$100 one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76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 if} $S\le1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93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d&lt;u$ 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982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55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alibrate the mode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56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a binary random variab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02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distribution is describ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750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utures or forwar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70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S=e^u]=0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72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S=e^d]=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62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rift := $\hbox{E}[\ln S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6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atility := $\hbox{SD}[\ln S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54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lice asks her market analyst} for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908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rift}=0.0187651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65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ol}=0.0458640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514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he gets this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61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one-month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8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(S-1)$, {\color[rgb]{0,.8,0}if} $S\l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11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CRR assumes independ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087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vol is a std dev, {\color{red}NOT} a v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000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nrealistically hig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60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225181512/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65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158877565/\sqrt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612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$1$-subperiod $70-30$ CRR mode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21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1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46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'll receive \$100 one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76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Model ``the underlying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934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it i.e.}, the Euro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93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selec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19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it i.e.},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69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which one {\color[rgb]{0,.8,0}ASSUMES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53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the dollar price of one Euro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24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70\% chance of changing from $1$ to $1\times e^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099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30\% chance of changing from $1$ to $1\times e^d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01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d,u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7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Dan pays Alice $100(1-S)$, {\color[rgb]{0,.8,0}if} $S\l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767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d&lt;u$ 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982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55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alibrate the mode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56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atility := $\hbox{SD}[\ln S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54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lice asks her market analyst} for the one-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62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ol}=0.0458640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514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he gets this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6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p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94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rift := $\hbox{E}[\ln S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6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rift}=0.0187651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65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distribution is describ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750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S=e^d]=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62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S=e^u]=0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72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a binary random variab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02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55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alibrate the mode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5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ke out a loa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22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atility := $\hbox{SD}[\ln S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54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lice asks her market analyst} for the one-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62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ol}=0.0458640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514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he gets this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61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rift := $\hbox{E}[\ln S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6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rift}=0.0187651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65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a binary random variab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02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has poor credi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22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distribution is describ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750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S=e^u]=0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72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S=e^d]=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62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S$ is a binary random variab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21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distribution is describ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750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\ln S=u]=0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6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\ln S=d]=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21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Knowing Dan is irresponsib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421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distribution is describ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750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a binary random variab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02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ln S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14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ln S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49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S=e^u]=0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72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S=e^d]=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62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0.7)u+(0.3)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32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0.7)(0.3)}(u-d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899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refuses to agree to th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200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distribution is describ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750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S$ is a binary random variab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21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\ln S=u]=0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6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\ln S=d]=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21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55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alibrate the mode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56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atility := $\hbox{SD}[\ln S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54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lice asks her market analyst} for the one-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6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l} it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9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S\l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09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ol}=0.0458640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5147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he gets this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61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rift := $\hbox{E}[\ln S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6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rift}=0.0187651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65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a binary random variab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02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S=e^u]=0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72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S=e^d]=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62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0.7)u+(0.3)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3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oan rate}: 1\% per month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31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0.7)(0.3)}(u-d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899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distribution is describ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750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0187651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93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0458640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31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=0.04879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67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=-0.051293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37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distribution is describ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750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 loans for Dan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47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S$ is a binary random variab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21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\ln S=u]=0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66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\ln S=d]=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21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55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alibrate the mode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56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atility := $\hbox{SD}[\ln S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54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lice asks her market analyst} for the one-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62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some sourc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58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ol}=0.0458640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514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he gets this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61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rift := $\hbox{E}[\ln S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6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rift}=0.0187651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65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a binary random variab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02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S=e^u]=0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72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S=e^d]=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62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distribution is describ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750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only has \$3 right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7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u=1.05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977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d=0.95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10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=0.04879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67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=-0.051293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37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=0.04879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67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=-0.051293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37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55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alibrate the mode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56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wants a contract that will pay hi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895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atility := $\hbox{SD}[\ln S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54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lice asks her market analyst} for the one-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62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ol}=0.0458640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514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he gets this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61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rift := $\hbox{E}[\ln S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6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rift}=0.0187651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65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distribution is describ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750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(S-1)$, {\color[rgb]{0,.8,0}if} $S&gt;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96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=0.04879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67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=-0.051293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37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u=1.05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977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d=0.95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10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a binary random variab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02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S=e^u]=0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72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S=e^d]=0.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62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3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64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Find a perfect hedging strateg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28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unkn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63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ording to this model, $S\in\{1.05,0.95\}$ {\color[rgb]{0,.8,0}a.s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432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55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alibrate the mode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56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atility := $\hbox{SD}[\ln S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54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lice asks her market analyst} for the one-y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62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ol}=0.0458640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514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he gets this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61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rift := $\hbox{E}[\ln S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6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rift}=0.0187651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65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sets up a&#10;{\color[rgb]{0,.8,0}hedging portfolio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06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 $x$} Euros\qquad and\qquad&#10;a {\color{red} $y$} dollar bank loa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641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does {\color{red}not} have acce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16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a bank that holds Euro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95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61"/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wants 100 Eur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31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83"/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11"/>
  <p:tag name="BOXFONT" val="10"/>
  <p:tag name="BOXWRAP" val="False"/>
  <p:tag name="DEBUGINTERACTIVE" val="True"/>
  <p:tag name="ORIGWIDTH" val="63"/>
  <p:tag name="PICTUREFILESIZE" val="5995"/>
  <p:tag name="SOURCE" val="\documentclass{slides}&#10;\usepackage{color}&#10;\pagestyle{empty}&#10;\begin{document}&#10;\color{blue} \$ 1.05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0.95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654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$x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59"/>
  <p:tag name="PICTUREFILESIZE" val="320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r Euros all g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09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under the matress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4987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3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64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Find a perfect hedging strateg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28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ording to this model, $S\in\{1.05,0.95\}$ {\color[rgb]{0,.8,0}a.s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43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ke out a loa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22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3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643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Find a perfect hedging strateg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28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ording to this model, $S\in\{1.05,0.95\}$ {\color[rgb]{0,.8,0}a.s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432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61"/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ke out a loa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22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83"/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11"/>
  <p:tag name="BOXFONT" val="10"/>
  <p:tag name="BOXWRAP" val="False"/>
  <p:tag name="DEBUGINTERACTIVE" val="True"/>
  <p:tag name="ORIGWIDTH" val="63"/>
  <p:tag name="PICTUREFILESIZE" val="5995"/>
  <p:tag name="SOURCE" val="\documentclass{slides}&#10;\usepackage{color}&#10;\pagestyle{empty}&#10;\begin{document}&#10;\color{blue} \$ 1.05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0.95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654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$x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59"/>
  <p:tag name="PICTUREFILESIZE" val="320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3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64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Find a perfect hedging strateg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28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ording to this model, $S\in\{1.05,0.95\}$ {\color[rgb]{0,.8,0}a.s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432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sets up a&#10;{\color[rgb]{0,.8,0}hedging portfolio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06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orry}: Rises to $&gt;\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84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 $x$} Euros\qquad and\qquad&#10;a {\color{red} $y$} dollar bank loa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6417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an rate: 1\% per month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87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6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8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$-y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73"/>
  <p:tag name="PICTUREFILESIZE" val="377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has poor credi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22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61"/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83"/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11"/>
  <p:tag name="BOXFONT" val="10"/>
  <p:tag name="BOXWRAP" val="False"/>
  <p:tag name="DEBUGINTERACTIVE" val="True"/>
  <p:tag name="ORIGWIDTH" val="63"/>
  <p:tag name="PICTUREFILESIZE" val="5995"/>
  <p:tag name="SOURCE" val="\documentclass{slides}&#10;\usepackage{color}&#10;\pagestyle{empty}&#10;\begin{document}&#10;\color{blue} \$ 1.05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0.95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654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$x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59"/>
  <p:tag name="PICTUREFILESIZE" val="3204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3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64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Find a perfect hedging strateg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28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ording to this model, $S\in\{1.05,0.95\}$ {\color[rgb]{0,.8,0}a.s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432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 loans for Dan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47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sets up a&#10;{\color[rgb]{0,.8,0}hedging portfolio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06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 $x$} Euros\qquad and\qquad&#10;a {\color{red} $y$} dollar bank loa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641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$100(1.05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28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$100(0.95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354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5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162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0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166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y hi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96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urrent price is \$1/Eu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207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(S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08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and Alice agree on an option that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037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6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8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$-y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73"/>
  <p:tag name="PICTUREFILESIZE" val="377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$ {\color[rgb]{0,.8,0}?}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3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$=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18"/>
  <p:tag name="PICTUREFILESIZE" val="127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l} it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9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7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61"/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83"/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11"/>
  <p:tag name="BOXFONT" val="10"/>
  <p:tag name="BOXWRAP" val="False"/>
  <p:tag name="DEBUGINTERACTIVE" val="True"/>
  <p:tag name="ORIGWIDTH" val="63"/>
  <p:tag name="PICTUREFILESIZE" val="5995"/>
  <p:tag name="SOURCE" val="\documentclass{slides}&#10;\usepackage{color}&#10;\pagestyle{empty}&#10;\begin{document}&#10;\color{blue} \$ 1.05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0.95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654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$x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59"/>
  <p:tag name="PICTUREFILESIZE" val="320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5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162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0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166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'll receive \$100 one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76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$ {\color[rgb]{0,.8,0}?}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3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$=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18"/>
  <p:tag name="PICTUREFILESIZE" val="1272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&#10;\begin{eqnarray}&#10;1.05 \ {\color{blue} x}-1.01 \ {\color{red} y}=5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192"/>
  <p:tag name="PICTUREFILESIZE" val="11647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sets up a&#10;{\color[rgb]{0,.8,0}hedging portfolio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06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 $x$} Euros\qquad and\qquad&#10;a {\color{red} $y$} dollar bank loa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641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sets up a&#10;{\color[rgb]{0,.8,0}hedging portfolio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06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 $x$} Euros\qquad and\qquad&#10;a {\color{red} $y$} dollar bank loa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641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6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83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(S-1)$, {\color[rgb]{0,.8,0}if} $S&g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846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$-y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73"/>
  <p:tag name="PICTUREFILESIZE" val="3778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5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162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0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166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61"/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83"/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11"/>
  <p:tag name="BOXFONT" val="10"/>
  <p:tag name="BOXWRAP" val="False"/>
  <p:tag name="DEBUGINTERACTIVE" val="True"/>
  <p:tag name="ORIGWIDTH" val="63"/>
  <p:tag name="PICTUREFILESIZE" val="5995"/>
  <p:tag name="SOURCE" val="\documentclass{slides}&#10;\usepackage{color}&#10;\pagestyle{empty}&#10;\begin{document}&#10;\color{blue} \$ 1.05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$ {\color[rgb]{0,.8,0}?}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3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0.95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654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S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95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6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83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$=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18"/>
  <p:tag name="PICTUREFILESIZE" val="127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2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$x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59"/>
  <p:tag name="PICTUREFILESIZE" val="3204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$-y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73"/>
  <p:tag name="PICTUREFILESIZE" val="377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&#10;\begin{eqnarray}&#10;1.05 \ {\color{blue} x}-1.01 \ {\color{red} y}=5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192"/>
  <p:tag name="PICTUREFILESIZE" val="116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has poor credi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2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(S-1)$, {\color[rgb]{0,.8,0}if} $S&g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846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sets up a&#10;{\color[rgb]{0,.8,0}hedging portfolio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06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 $x$} Euros\qquad and\qquad&#10;a {\color{red} $y$} dollar bank loa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6417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&#10;\begin{eqnarray}&#10;0.95\ {\color{blue} x}-1.01 \ {\color{red} y}=0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194"/>
  <p:tag name="PICTUREFILESIZE" val="12463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sets up a&#10;{\color[rgb]{0,.8,0}hedging portfolio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06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 $x$} Euros\qquad and\qquad&#10;a {\color{red} $y$} dollar bank loa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6417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5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1625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0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166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61"/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83"/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11"/>
  <p:tag name="BOXFONT" val="10"/>
  <p:tag name="BOXWRAP" val="False"/>
  <p:tag name="DEBUGINTERACTIVE" val="True"/>
  <p:tag name="ORIGWIDTH" val="63"/>
  <p:tag name="PICTUREFILESIZE" val="5995"/>
  <p:tag name="SOURCE" val="\documentclass{slides}&#10;\usepackage{color}&#10;\pagestyle{empty}&#10;\begin{document}&#10;\color{blue} \$ 1.05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S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959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$ {\color[rgb]{0,.8,0}?}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3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0.95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654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6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8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$=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18"/>
  <p:tag name="PICTUREFILESIZE" val="127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$x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59"/>
  <p:tag name="PICTUREFILESIZE" val="320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$-y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73"/>
  <p:tag name="PICTUREFILESIZE" val="3778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&#10;\begin{eqnarray}&#10;0.95\ {\color{blue} x}-1.01 \ {\color{red} y}=0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194"/>
  <p:tag name="PICTUREFILESIZE" val="1246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&#10;\begin{eqnarray}&#10;1.05 \ {\color{blue} x}-1.01 \ {\color{red} y}=5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192"/>
  <p:tag name="PICTUREFILESIZE" val="11647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 &#10;\begin{eqnarray}&#10;{\color{blue} x}- {\color{red} y}= &#10;{\color[rgb]{0,.8,0}?} \nonumber&#10;\end{eqnarra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4910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sets up a&#10;{\color[rgb]{0,.8,0}hedging portfolio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06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 $x$} Euros\qquad and\qquad&#10;a {\color{red} $y$} dollar bank loa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641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&#10;\begin{eqnarray}&#10;0.95\ {\color{blue} x}-1.01 \ {\color{red} y}=0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194"/>
  <p:tag name="PICTUREFILESIZE" val="12463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 &#10;\begin{eqnarray}&#10;{\color{blue} x}- {\color{red} y}= &#10;{\color[rgb]{0,.8,0}?} \nonumber&#10;\end{eqnarra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491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&#10;\begin{eqnarray}&#10;1.05 \ {\color{blue} x}-1.01 \ {\color{red} y}=5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192"/>
  <p:tag name="PICTUREFILESIZE" val="1164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ice charges Dan \$2.9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40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oan rate}: 1\% per month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318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rrows $47.03$ from the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229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buys 50 Euro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097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price does she char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514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or less than \$3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42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2.9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658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8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46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4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4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ep 3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64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and Alice agree on an option that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0372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Find a perfect hedging strateg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28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 &#10;${\color{blue} x}=5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673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 &#10;${\color{red}y}=47.0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83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 &#10;${\color[rgb]{0,.8,0}?}=2.9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6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y hi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96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some sourc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58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only has \$3 right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7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unkn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63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oan rate}: 1\% per month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31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wants 100 Eur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3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ke out a loa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22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orry}: Rises to $&gt;\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84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has poor credi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22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 loans for Dan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47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and Alice agree on an option that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037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'll receive \$100 one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76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(S-1)$, {\color[rgb]{0,.8,0}if} $S&g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84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S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 loans for Dan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47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y hi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96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laim is {\color[rgb]{0,.8,0}contingent}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70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urrent price is \$1/Eu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20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l} it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9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oan rate}: 1\% per month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31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unkn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63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llar price of a Euro a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886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wants 100 Eur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31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month from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orry}: Rises to $&gt;\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84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some sourc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58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only has \$3 right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7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is is the {\color[rgb]{0,.8,0}payoff} or {\color[rgb]{0,.8,0}claim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013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ke out a loa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22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orry}: Rises to $&gt;\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84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oan rate}: 1\% per month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31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an has poor credi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22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 loans for Dan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47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'll receive \$100 one month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77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y hi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96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3963</TotalTime>
  <Words>33</Words>
  <Application>Microsoft Office PowerPoint</Application>
  <PresentationFormat>On-screen Show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511</cp:revision>
  <dcterms:created xsi:type="dcterms:W3CDTF">2007-11-29T22:28:17Z</dcterms:created>
  <dcterms:modified xsi:type="dcterms:W3CDTF">2012-04-18T20:16:21Z</dcterms:modified>
</cp:coreProperties>
</file>