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35" r:id="rId3"/>
    <p:sldId id="570" r:id="rId4"/>
    <p:sldId id="568" r:id="rId5"/>
    <p:sldId id="577" r:id="rId6"/>
    <p:sldId id="571" r:id="rId7"/>
    <p:sldId id="572" r:id="rId8"/>
    <p:sldId id="573" r:id="rId9"/>
    <p:sldId id="576" r:id="rId10"/>
    <p:sldId id="578" r:id="rId11"/>
    <p:sldId id="575" r:id="rId12"/>
    <p:sldId id="579" r:id="rId13"/>
    <p:sldId id="337" r:id="rId14"/>
    <p:sldId id="580" r:id="rId15"/>
    <p:sldId id="338" r:id="rId16"/>
    <p:sldId id="339" r:id="rId17"/>
    <p:sldId id="340" r:id="rId18"/>
    <p:sldId id="341" r:id="rId19"/>
    <p:sldId id="343" r:id="rId20"/>
    <p:sldId id="344" r:id="rId21"/>
    <p:sldId id="345" r:id="rId22"/>
    <p:sldId id="346" r:id="rId23"/>
    <p:sldId id="582" r:id="rId24"/>
    <p:sldId id="347" r:id="rId25"/>
    <p:sldId id="349" r:id="rId26"/>
    <p:sldId id="586" r:id="rId27"/>
    <p:sldId id="566" r:id="rId28"/>
    <p:sldId id="560" r:id="rId29"/>
    <p:sldId id="585" r:id="rId30"/>
    <p:sldId id="581" r:id="rId31"/>
    <p:sldId id="583" r:id="rId32"/>
    <p:sldId id="563" r:id="rId33"/>
    <p:sldId id="584" r:id="rId34"/>
    <p:sldId id="564" r:id="rId35"/>
    <p:sldId id="565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0" autoAdjust="0"/>
    <p:restoredTop sz="91682" autoAdjust="0"/>
  </p:normalViewPr>
  <p:slideViewPr>
    <p:cSldViewPr>
      <p:cViewPr varScale="1">
        <p:scale>
          <a:sx n="76" d="100"/>
          <a:sy n="76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8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8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CAEB8D-433D-4F81-B242-FEBA7752F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37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34E66-2FD2-40A2-BCA6-06291C5EDE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5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35146-A5E6-4EE0-9E89-327C3119D0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A1C70-8FD2-4401-8757-C6AA37492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7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A2ADD-80B4-4361-933F-75FF186868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6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BAB29-4ED3-4040-AD43-70DAC5C2F5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7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3B79-FCEC-4403-915B-180C78CC0F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6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382F9-6F98-4A35-B95C-BFFA2CE5F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9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707CF-788B-4DA2-A1D6-38700E36F3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81B3C-69D9-4122-8619-733A20B9ED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F5196-D029-4E5E-A581-1D9D0D20D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2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37F44-F525-441F-AC9E-A8710260A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1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B1F65F-843E-46B9-BD52-77862F2F74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image" Target="../media/image20.png"/><Relationship Id="rId26" Type="http://schemas.openxmlformats.org/officeDocument/2006/relationships/image" Target="../media/image61.png"/><Relationship Id="rId3" Type="http://schemas.openxmlformats.org/officeDocument/2006/relationships/tags" Target="../tags/tag202.xml"/><Relationship Id="rId21" Type="http://schemas.openxmlformats.org/officeDocument/2006/relationships/image" Target="../media/image55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image" Target="../media/image21.png"/><Relationship Id="rId25" Type="http://schemas.openxmlformats.org/officeDocument/2006/relationships/image" Target="../media/image59.png"/><Relationship Id="rId2" Type="http://schemas.openxmlformats.org/officeDocument/2006/relationships/tags" Target="../tags/tag201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54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image" Target="../media/image32.png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image" Target="../media/image57.png"/><Relationship Id="rId28" Type="http://schemas.openxmlformats.org/officeDocument/2006/relationships/image" Target="../media/image40.png"/><Relationship Id="rId10" Type="http://schemas.openxmlformats.org/officeDocument/2006/relationships/tags" Target="../tags/tag209.xml"/><Relationship Id="rId19" Type="http://schemas.openxmlformats.org/officeDocument/2006/relationships/image" Target="../media/image53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image" Target="../media/image56.png"/><Relationship Id="rId27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26" Type="http://schemas.openxmlformats.org/officeDocument/2006/relationships/tags" Target="../tags/tag240.xml"/><Relationship Id="rId39" Type="http://schemas.openxmlformats.org/officeDocument/2006/relationships/tags" Target="../tags/tag253.xml"/><Relationship Id="rId21" Type="http://schemas.openxmlformats.org/officeDocument/2006/relationships/tags" Target="../tags/tag235.xml"/><Relationship Id="rId34" Type="http://schemas.openxmlformats.org/officeDocument/2006/relationships/tags" Target="../tags/tag248.xml"/><Relationship Id="rId42" Type="http://schemas.openxmlformats.org/officeDocument/2006/relationships/tags" Target="../tags/tag256.xml"/><Relationship Id="rId47" Type="http://schemas.openxmlformats.org/officeDocument/2006/relationships/tags" Target="../tags/tag261.xml"/><Relationship Id="rId50" Type="http://schemas.openxmlformats.org/officeDocument/2006/relationships/slideLayout" Target="../slideLayouts/slideLayout7.xml"/><Relationship Id="rId55" Type="http://schemas.openxmlformats.org/officeDocument/2006/relationships/image" Target="../media/image29.png"/><Relationship Id="rId63" Type="http://schemas.openxmlformats.org/officeDocument/2006/relationships/image" Target="../media/image40.png"/><Relationship Id="rId68" Type="http://schemas.openxmlformats.org/officeDocument/2006/relationships/image" Target="../media/image63.png"/><Relationship Id="rId76" Type="http://schemas.openxmlformats.org/officeDocument/2006/relationships/image" Target="../media/image30.png"/><Relationship Id="rId7" Type="http://schemas.openxmlformats.org/officeDocument/2006/relationships/tags" Target="../tags/tag221.xml"/><Relationship Id="rId71" Type="http://schemas.openxmlformats.org/officeDocument/2006/relationships/image" Target="../media/image66.png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9" Type="http://schemas.openxmlformats.org/officeDocument/2006/relationships/tags" Target="../tags/tag243.xml"/><Relationship Id="rId11" Type="http://schemas.openxmlformats.org/officeDocument/2006/relationships/tags" Target="../tags/tag225.xml"/><Relationship Id="rId24" Type="http://schemas.openxmlformats.org/officeDocument/2006/relationships/tags" Target="../tags/tag238.xml"/><Relationship Id="rId32" Type="http://schemas.openxmlformats.org/officeDocument/2006/relationships/tags" Target="../tags/tag246.xml"/><Relationship Id="rId37" Type="http://schemas.openxmlformats.org/officeDocument/2006/relationships/tags" Target="../tags/tag251.xml"/><Relationship Id="rId40" Type="http://schemas.openxmlformats.org/officeDocument/2006/relationships/tags" Target="../tags/tag254.xml"/><Relationship Id="rId45" Type="http://schemas.openxmlformats.org/officeDocument/2006/relationships/tags" Target="../tags/tag259.xml"/><Relationship Id="rId53" Type="http://schemas.openxmlformats.org/officeDocument/2006/relationships/image" Target="../media/image32.png"/><Relationship Id="rId58" Type="http://schemas.openxmlformats.org/officeDocument/2006/relationships/image" Target="../media/image18.png"/><Relationship Id="rId66" Type="http://schemas.openxmlformats.org/officeDocument/2006/relationships/image" Target="../media/image55.png"/><Relationship Id="rId74" Type="http://schemas.openxmlformats.org/officeDocument/2006/relationships/image" Target="../media/image24.png"/><Relationship Id="rId79" Type="http://schemas.openxmlformats.org/officeDocument/2006/relationships/image" Target="../media/image60.png"/><Relationship Id="rId5" Type="http://schemas.openxmlformats.org/officeDocument/2006/relationships/tags" Target="../tags/tag219.xml"/><Relationship Id="rId61" Type="http://schemas.openxmlformats.org/officeDocument/2006/relationships/image" Target="../media/image21.png"/><Relationship Id="rId82" Type="http://schemas.openxmlformats.org/officeDocument/2006/relationships/image" Target="../media/image71.png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31" Type="http://schemas.openxmlformats.org/officeDocument/2006/relationships/tags" Target="../tags/tag245.xml"/><Relationship Id="rId44" Type="http://schemas.openxmlformats.org/officeDocument/2006/relationships/tags" Target="../tags/tag258.xml"/><Relationship Id="rId52" Type="http://schemas.openxmlformats.org/officeDocument/2006/relationships/image" Target="../media/image57.png"/><Relationship Id="rId60" Type="http://schemas.openxmlformats.org/officeDocument/2006/relationships/image" Target="../media/image20.png"/><Relationship Id="rId65" Type="http://schemas.openxmlformats.org/officeDocument/2006/relationships/image" Target="../media/image54.png"/><Relationship Id="rId73" Type="http://schemas.openxmlformats.org/officeDocument/2006/relationships/image" Target="../media/image23.png"/><Relationship Id="rId78" Type="http://schemas.openxmlformats.org/officeDocument/2006/relationships/image" Target="../media/image68.png"/><Relationship Id="rId81" Type="http://schemas.openxmlformats.org/officeDocument/2006/relationships/image" Target="../media/image70.png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tags" Target="../tags/tag236.xml"/><Relationship Id="rId27" Type="http://schemas.openxmlformats.org/officeDocument/2006/relationships/tags" Target="../tags/tag241.xml"/><Relationship Id="rId30" Type="http://schemas.openxmlformats.org/officeDocument/2006/relationships/tags" Target="../tags/tag244.xml"/><Relationship Id="rId35" Type="http://schemas.openxmlformats.org/officeDocument/2006/relationships/tags" Target="../tags/tag249.xml"/><Relationship Id="rId43" Type="http://schemas.openxmlformats.org/officeDocument/2006/relationships/tags" Target="../tags/tag257.xml"/><Relationship Id="rId48" Type="http://schemas.openxmlformats.org/officeDocument/2006/relationships/tags" Target="../tags/tag262.xml"/><Relationship Id="rId56" Type="http://schemas.openxmlformats.org/officeDocument/2006/relationships/image" Target="../media/image26.png"/><Relationship Id="rId64" Type="http://schemas.openxmlformats.org/officeDocument/2006/relationships/image" Target="../media/image53.png"/><Relationship Id="rId69" Type="http://schemas.openxmlformats.org/officeDocument/2006/relationships/image" Target="../media/image64.png"/><Relationship Id="rId77" Type="http://schemas.openxmlformats.org/officeDocument/2006/relationships/image" Target="../media/image67.png"/><Relationship Id="rId8" Type="http://schemas.openxmlformats.org/officeDocument/2006/relationships/tags" Target="../tags/tag222.xml"/><Relationship Id="rId51" Type="http://schemas.openxmlformats.org/officeDocument/2006/relationships/image" Target="../media/image61.png"/><Relationship Id="rId72" Type="http://schemas.openxmlformats.org/officeDocument/2006/relationships/image" Target="../media/image22.png"/><Relationship Id="rId80" Type="http://schemas.openxmlformats.org/officeDocument/2006/relationships/image" Target="../media/image69.png"/><Relationship Id="rId3" Type="http://schemas.openxmlformats.org/officeDocument/2006/relationships/tags" Target="../tags/tag217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5" Type="http://schemas.openxmlformats.org/officeDocument/2006/relationships/tags" Target="../tags/tag239.xml"/><Relationship Id="rId33" Type="http://schemas.openxmlformats.org/officeDocument/2006/relationships/tags" Target="../tags/tag247.xml"/><Relationship Id="rId38" Type="http://schemas.openxmlformats.org/officeDocument/2006/relationships/tags" Target="../tags/tag252.xml"/><Relationship Id="rId46" Type="http://schemas.openxmlformats.org/officeDocument/2006/relationships/tags" Target="../tags/tag260.xml"/><Relationship Id="rId59" Type="http://schemas.openxmlformats.org/officeDocument/2006/relationships/image" Target="../media/image19.png"/><Relationship Id="rId67" Type="http://schemas.openxmlformats.org/officeDocument/2006/relationships/image" Target="../media/image56.png"/><Relationship Id="rId20" Type="http://schemas.openxmlformats.org/officeDocument/2006/relationships/tags" Target="../tags/tag234.xml"/><Relationship Id="rId41" Type="http://schemas.openxmlformats.org/officeDocument/2006/relationships/tags" Target="../tags/tag255.xml"/><Relationship Id="rId54" Type="http://schemas.openxmlformats.org/officeDocument/2006/relationships/image" Target="../media/image59.png"/><Relationship Id="rId62" Type="http://schemas.openxmlformats.org/officeDocument/2006/relationships/image" Target="../media/image62.png"/><Relationship Id="rId70" Type="http://schemas.openxmlformats.org/officeDocument/2006/relationships/image" Target="../media/image65.png"/><Relationship Id="rId75" Type="http://schemas.openxmlformats.org/officeDocument/2006/relationships/image" Target="../media/image25.png"/><Relationship Id="rId83" Type="http://schemas.openxmlformats.org/officeDocument/2006/relationships/image" Target="../media/image72.png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5" Type="http://schemas.openxmlformats.org/officeDocument/2006/relationships/tags" Target="../tags/tag229.xml"/><Relationship Id="rId23" Type="http://schemas.openxmlformats.org/officeDocument/2006/relationships/tags" Target="../tags/tag237.xml"/><Relationship Id="rId28" Type="http://schemas.openxmlformats.org/officeDocument/2006/relationships/tags" Target="../tags/tag242.xml"/><Relationship Id="rId36" Type="http://schemas.openxmlformats.org/officeDocument/2006/relationships/tags" Target="../tags/tag250.xml"/><Relationship Id="rId49" Type="http://schemas.openxmlformats.org/officeDocument/2006/relationships/tags" Target="../tags/tag263.xml"/><Relationship Id="rId57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tags" Target="../tags/tag289.xml"/><Relationship Id="rId39" Type="http://schemas.openxmlformats.org/officeDocument/2006/relationships/tags" Target="../tags/tag302.xml"/><Relationship Id="rId21" Type="http://schemas.openxmlformats.org/officeDocument/2006/relationships/tags" Target="../tags/tag284.xml"/><Relationship Id="rId34" Type="http://schemas.openxmlformats.org/officeDocument/2006/relationships/tags" Target="../tags/tag297.xml"/><Relationship Id="rId42" Type="http://schemas.openxmlformats.org/officeDocument/2006/relationships/tags" Target="../tags/tag305.xml"/><Relationship Id="rId47" Type="http://schemas.openxmlformats.org/officeDocument/2006/relationships/tags" Target="../tags/tag310.xml"/><Relationship Id="rId50" Type="http://schemas.openxmlformats.org/officeDocument/2006/relationships/slideLayout" Target="../slideLayouts/slideLayout7.xml"/><Relationship Id="rId55" Type="http://schemas.openxmlformats.org/officeDocument/2006/relationships/image" Target="../media/image20.png"/><Relationship Id="rId63" Type="http://schemas.openxmlformats.org/officeDocument/2006/relationships/image" Target="../media/image19.png"/><Relationship Id="rId68" Type="http://schemas.openxmlformats.org/officeDocument/2006/relationships/image" Target="../media/image30.png"/><Relationship Id="rId76" Type="http://schemas.openxmlformats.org/officeDocument/2006/relationships/image" Target="../media/image61.png"/><Relationship Id="rId7" Type="http://schemas.openxmlformats.org/officeDocument/2006/relationships/tags" Target="../tags/tag270.xml"/><Relationship Id="rId71" Type="http://schemas.openxmlformats.org/officeDocument/2006/relationships/image" Target="../media/image53.png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9" Type="http://schemas.openxmlformats.org/officeDocument/2006/relationships/tags" Target="../tags/tag292.xml"/><Relationship Id="rId11" Type="http://schemas.openxmlformats.org/officeDocument/2006/relationships/tags" Target="../tags/tag274.xml"/><Relationship Id="rId24" Type="http://schemas.openxmlformats.org/officeDocument/2006/relationships/tags" Target="../tags/tag287.xml"/><Relationship Id="rId32" Type="http://schemas.openxmlformats.org/officeDocument/2006/relationships/tags" Target="../tags/tag295.xml"/><Relationship Id="rId37" Type="http://schemas.openxmlformats.org/officeDocument/2006/relationships/tags" Target="../tags/tag300.xml"/><Relationship Id="rId40" Type="http://schemas.openxmlformats.org/officeDocument/2006/relationships/tags" Target="../tags/tag303.xml"/><Relationship Id="rId45" Type="http://schemas.openxmlformats.org/officeDocument/2006/relationships/tags" Target="../tags/tag308.xml"/><Relationship Id="rId53" Type="http://schemas.openxmlformats.org/officeDocument/2006/relationships/image" Target="../media/image63.png"/><Relationship Id="rId58" Type="http://schemas.openxmlformats.org/officeDocument/2006/relationships/image" Target="../media/image66.png"/><Relationship Id="rId66" Type="http://schemas.openxmlformats.org/officeDocument/2006/relationships/image" Target="../media/image24.png"/><Relationship Id="rId74" Type="http://schemas.openxmlformats.org/officeDocument/2006/relationships/image" Target="../media/image56.png"/><Relationship Id="rId79" Type="http://schemas.openxmlformats.org/officeDocument/2006/relationships/image" Target="../media/image59.png"/><Relationship Id="rId5" Type="http://schemas.openxmlformats.org/officeDocument/2006/relationships/tags" Target="../tags/tag268.xml"/><Relationship Id="rId61" Type="http://schemas.openxmlformats.org/officeDocument/2006/relationships/image" Target="../media/image17.png"/><Relationship Id="rId82" Type="http://schemas.openxmlformats.org/officeDocument/2006/relationships/image" Target="../media/image69.png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31" Type="http://schemas.openxmlformats.org/officeDocument/2006/relationships/tags" Target="../tags/tag294.xml"/><Relationship Id="rId44" Type="http://schemas.openxmlformats.org/officeDocument/2006/relationships/tags" Target="../tags/tag307.xml"/><Relationship Id="rId52" Type="http://schemas.openxmlformats.org/officeDocument/2006/relationships/image" Target="../media/image40.png"/><Relationship Id="rId60" Type="http://schemas.openxmlformats.org/officeDocument/2006/relationships/image" Target="../media/image26.png"/><Relationship Id="rId65" Type="http://schemas.openxmlformats.org/officeDocument/2006/relationships/image" Target="../media/image23.png"/><Relationship Id="rId73" Type="http://schemas.openxmlformats.org/officeDocument/2006/relationships/image" Target="../media/image55.png"/><Relationship Id="rId78" Type="http://schemas.openxmlformats.org/officeDocument/2006/relationships/image" Target="../media/image32.png"/><Relationship Id="rId81" Type="http://schemas.openxmlformats.org/officeDocument/2006/relationships/image" Target="../media/image71.pn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tags" Target="../tags/tag285.xml"/><Relationship Id="rId27" Type="http://schemas.openxmlformats.org/officeDocument/2006/relationships/tags" Target="../tags/tag290.xml"/><Relationship Id="rId30" Type="http://schemas.openxmlformats.org/officeDocument/2006/relationships/tags" Target="../tags/tag293.xml"/><Relationship Id="rId35" Type="http://schemas.openxmlformats.org/officeDocument/2006/relationships/tags" Target="../tags/tag298.xml"/><Relationship Id="rId43" Type="http://schemas.openxmlformats.org/officeDocument/2006/relationships/tags" Target="../tags/tag306.xml"/><Relationship Id="rId48" Type="http://schemas.openxmlformats.org/officeDocument/2006/relationships/tags" Target="../tags/tag311.xml"/><Relationship Id="rId56" Type="http://schemas.openxmlformats.org/officeDocument/2006/relationships/image" Target="../media/image21.png"/><Relationship Id="rId64" Type="http://schemas.openxmlformats.org/officeDocument/2006/relationships/image" Target="../media/image22.png"/><Relationship Id="rId69" Type="http://schemas.openxmlformats.org/officeDocument/2006/relationships/image" Target="../media/image67.png"/><Relationship Id="rId77" Type="http://schemas.openxmlformats.org/officeDocument/2006/relationships/image" Target="../media/image57.png"/><Relationship Id="rId8" Type="http://schemas.openxmlformats.org/officeDocument/2006/relationships/tags" Target="../tags/tag271.xml"/><Relationship Id="rId51" Type="http://schemas.openxmlformats.org/officeDocument/2006/relationships/image" Target="../media/image62.png"/><Relationship Id="rId72" Type="http://schemas.openxmlformats.org/officeDocument/2006/relationships/image" Target="../media/image54.png"/><Relationship Id="rId80" Type="http://schemas.openxmlformats.org/officeDocument/2006/relationships/image" Target="../media/image70.png"/><Relationship Id="rId3" Type="http://schemas.openxmlformats.org/officeDocument/2006/relationships/tags" Target="../tags/tag266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tags" Target="../tags/tag288.xml"/><Relationship Id="rId33" Type="http://schemas.openxmlformats.org/officeDocument/2006/relationships/tags" Target="../tags/tag296.xml"/><Relationship Id="rId38" Type="http://schemas.openxmlformats.org/officeDocument/2006/relationships/tags" Target="../tags/tag301.xml"/><Relationship Id="rId46" Type="http://schemas.openxmlformats.org/officeDocument/2006/relationships/tags" Target="../tags/tag309.xml"/><Relationship Id="rId59" Type="http://schemas.openxmlformats.org/officeDocument/2006/relationships/image" Target="../media/image29.png"/><Relationship Id="rId67" Type="http://schemas.openxmlformats.org/officeDocument/2006/relationships/image" Target="../media/image25.png"/><Relationship Id="rId20" Type="http://schemas.openxmlformats.org/officeDocument/2006/relationships/tags" Target="../tags/tag283.xml"/><Relationship Id="rId41" Type="http://schemas.openxmlformats.org/officeDocument/2006/relationships/tags" Target="../tags/tag304.xml"/><Relationship Id="rId54" Type="http://schemas.openxmlformats.org/officeDocument/2006/relationships/image" Target="../media/image64.png"/><Relationship Id="rId62" Type="http://schemas.openxmlformats.org/officeDocument/2006/relationships/image" Target="../media/image18.png"/><Relationship Id="rId70" Type="http://schemas.openxmlformats.org/officeDocument/2006/relationships/image" Target="../media/image68.png"/><Relationship Id="rId75" Type="http://schemas.openxmlformats.org/officeDocument/2006/relationships/image" Target="../media/image60.png"/><Relationship Id="rId83" Type="http://schemas.openxmlformats.org/officeDocument/2006/relationships/image" Target="../media/image72.pn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5" Type="http://schemas.openxmlformats.org/officeDocument/2006/relationships/tags" Target="../tags/tag278.xml"/><Relationship Id="rId23" Type="http://schemas.openxmlformats.org/officeDocument/2006/relationships/tags" Target="../tags/tag286.xml"/><Relationship Id="rId28" Type="http://schemas.openxmlformats.org/officeDocument/2006/relationships/tags" Target="../tags/tag291.xml"/><Relationship Id="rId36" Type="http://schemas.openxmlformats.org/officeDocument/2006/relationships/tags" Target="../tags/tag299.xml"/><Relationship Id="rId49" Type="http://schemas.openxmlformats.org/officeDocument/2006/relationships/tags" Target="../tags/tag312.xml"/><Relationship Id="rId57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26" Type="http://schemas.openxmlformats.org/officeDocument/2006/relationships/tags" Target="../tags/tag338.xml"/><Relationship Id="rId39" Type="http://schemas.openxmlformats.org/officeDocument/2006/relationships/image" Target="../media/image72.png"/><Relationship Id="rId21" Type="http://schemas.openxmlformats.org/officeDocument/2006/relationships/tags" Target="../tags/tag333.xml"/><Relationship Id="rId34" Type="http://schemas.openxmlformats.org/officeDocument/2006/relationships/tags" Target="../tags/tag346.xml"/><Relationship Id="rId42" Type="http://schemas.openxmlformats.org/officeDocument/2006/relationships/image" Target="../media/image75.png"/><Relationship Id="rId47" Type="http://schemas.openxmlformats.org/officeDocument/2006/relationships/image" Target="../media/image56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63" Type="http://schemas.openxmlformats.org/officeDocument/2006/relationships/image" Target="../media/image90.png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29" Type="http://schemas.openxmlformats.org/officeDocument/2006/relationships/tags" Target="../tags/tag341.xml"/><Relationship Id="rId41" Type="http://schemas.openxmlformats.org/officeDocument/2006/relationships/image" Target="../media/image74.png"/><Relationship Id="rId54" Type="http://schemas.openxmlformats.org/officeDocument/2006/relationships/image" Target="../media/image81.png"/><Relationship Id="rId62" Type="http://schemas.openxmlformats.org/officeDocument/2006/relationships/image" Target="../media/image89.png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tags" Target="../tags/tag336.xml"/><Relationship Id="rId32" Type="http://schemas.openxmlformats.org/officeDocument/2006/relationships/tags" Target="../tags/tag344.xml"/><Relationship Id="rId37" Type="http://schemas.openxmlformats.org/officeDocument/2006/relationships/tags" Target="../tags/tag349.xml"/><Relationship Id="rId40" Type="http://schemas.openxmlformats.org/officeDocument/2006/relationships/image" Target="../media/image73.png"/><Relationship Id="rId45" Type="http://schemas.openxmlformats.org/officeDocument/2006/relationships/image" Target="../media/image70.png"/><Relationship Id="rId53" Type="http://schemas.openxmlformats.org/officeDocument/2006/relationships/image" Target="../media/image80.png"/><Relationship Id="rId58" Type="http://schemas.openxmlformats.org/officeDocument/2006/relationships/image" Target="../media/image85.png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28" Type="http://schemas.openxmlformats.org/officeDocument/2006/relationships/tags" Target="../tags/tag340.xml"/><Relationship Id="rId36" Type="http://schemas.openxmlformats.org/officeDocument/2006/relationships/tags" Target="../tags/tag348.xml"/><Relationship Id="rId49" Type="http://schemas.openxmlformats.org/officeDocument/2006/relationships/image" Target="../media/image76.png"/><Relationship Id="rId57" Type="http://schemas.openxmlformats.org/officeDocument/2006/relationships/image" Target="../media/image84.png"/><Relationship Id="rId61" Type="http://schemas.openxmlformats.org/officeDocument/2006/relationships/image" Target="../media/image88.png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31" Type="http://schemas.openxmlformats.org/officeDocument/2006/relationships/tags" Target="../tags/tag343.xml"/><Relationship Id="rId44" Type="http://schemas.openxmlformats.org/officeDocument/2006/relationships/image" Target="../media/image54.png"/><Relationship Id="rId52" Type="http://schemas.openxmlformats.org/officeDocument/2006/relationships/image" Target="../media/image79.png"/><Relationship Id="rId60" Type="http://schemas.openxmlformats.org/officeDocument/2006/relationships/image" Target="../media/image87.png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tags" Target="../tags/tag334.xml"/><Relationship Id="rId27" Type="http://schemas.openxmlformats.org/officeDocument/2006/relationships/tags" Target="../tags/tag339.xml"/><Relationship Id="rId30" Type="http://schemas.openxmlformats.org/officeDocument/2006/relationships/tags" Target="../tags/tag342.xml"/><Relationship Id="rId35" Type="http://schemas.openxmlformats.org/officeDocument/2006/relationships/tags" Target="../tags/tag347.xml"/><Relationship Id="rId43" Type="http://schemas.openxmlformats.org/officeDocument/2006/relationships/image" Target="../media/image53.png"/><Relationship Id="rId48" Type="http://schemas.openxmlformats.org/officeDocument/2006/relationships/image" Target="../media/image71.png"/><Relationship Id="rId56" Type="http://schemas.openxmlformats.org/officeDocument/2006/relationships/image" Target="../media/image83.png"/><Relationship Id="rId64" Type="http://schemas.openxmlformats.org/officeDocument/2006/relationships/image" Target="../media/image91.png"/><Relationship Id="rId8" Type="http://schemas.openxmlformats.org/officeDocument/2006/relationships/tags" Target="../tags/tag320.xml"/><Relationship Id="rId51" Type="http://schemas.openxmlformats.org/officeDocument/2006/relationships/image" Target="../media/image78.png"/><Relationship Id="rId3" Type="http://schemas.openxmlformats.org/officeDocument/2006/relationships/tags" Target="../tags/tag315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tags" Target="../tags/tag337.xml"/><Relationship Id="rId33" Type="http://schemas.openxmlformats.org/officeDocument/2006/relationships/tags" Target="../tags/tag345.xml"/><Relationship Id="rId38" Type="http://schemas.openxmlformats.org/officeDocument/2006/relationships/slideLayout" Target="../slideLayouts/slideLayout7.xml"/><Relationship Id="rId46" Type="http://schemas.openxmlformats.org/officeDocument/2006/relationships/image" Target="../media/image55.png"/><Relationship Id="rId59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image" Target="../media/image75.png"/><Relationship Id="rId39" Type="http://schemas.openxmlformats.org/officeDocument/2006/relationships/image" Target="../media/image94.png"/><Relationship Id="rId3" Type="http://schemas.openxmlformats.org/officeDocument/2006/relationships/tags" Target="../tags/tag352.xml"/><Relationship Id="rId21" Type="http://schemas.openxmlformats.org/officeDocument/2006/relationships/tags" Target="../tags/tag370.xml"/><Relationship Id="rId34" Type="http://schemas.openxmlformats.org/officeDocument/2006/relationships/image" Target="../media/image88.png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image" Target="../media/image74.png"/><Relationship Id="rId33" Type="http://schemas.openxmlformats.org/officeDocument/2006/relationships/image" Target="../media/image87.png"/><Relationship Id="rId38" Type="http://schemas.openxmlformats.org/officeDocument/2006/relationships/image" Target="../media/image93.png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29" Type="http://schemas.openxmlformats.org/officeDocument/2006/relationships/image" Target="../media/image70.png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image" Target="../media/image72.png"/><Relationship Id="rId32" Type="http://schemas.openxmlformats.org/officeDocument/2006/relationships/image" Target="../media/image71.png"/><Relationship Id="rId37" Type="http://schemas.openxmlformats.org/officeDocument/2006/relationships/image" Target="../media/image92.png"/><Relationship Id="rId40" Type="http://schemas.openxmlformats.org/officeDocument/2006/relationships/image" Target="../media/image95.png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54.png"/><Relationship Id="rId36" Type="http://schemas.openxmlformats.org/officeDocument/2006/relationships/image" Target="../media/image91.png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31" Type="http://schemas.openxmlformats.org/officeDocument/2006/relationships/image" Target="../media/image56.png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tags" Target="../tags/tag371.xml"/><Relationship Id="rId27" Type="http://schemas.openxmlformats.org/officeDocument/2006/relationships/image" Target="../media/image53.png"/><Relationship Id="rId30" Type="http://schemas.openxmlformats.org/officeDocument/2006/relationships/image" Target="../media/image55.png"/><Relationship Id="rId35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tags" Target="../tags/tag384.xml"/><Relationship Id="rId18" Type="http://schemas.openxmlformats.org/officeDocument/2006/relationships/image" Target="../media/image98.png"/><Relationship Id="rId26" Type="http://schemas.openxmlformats.org/officeDocument/2006/relationships/image" Target="../media/image105.png"/><Relationship Id="rId3" Type="http://schemas.openxmlformats.org/officeDocument/2006/relationships/tags" Target="../tags/tag374.xml"/><Relationship Id="rId21" Type="http://schemas.openxmlformats.org/officeDocument/2006/relationships/image" Target="../media/image100.png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17" Type="http://schemas.openxmlformats.org/officeDocument/2006/relationships/image" Target="../media/image97.png"/><Relationship Id="rId25" Type="http://schemas.openxmlformats.org/officeDocument/2006/relationships/image" Target="../media/image104.png"/><Relationship Id="rId2" Type="http://schemas.openxmlformats.org/officeDocument/2006/relationships/tags" Target="../tags/tag373.xml"/><Relationship Id="rId16" Type="http://schemas.openxmlformats.org/officeDocument/2006/relationships/image" Target="../media/image96.png"/><Relationship Id="rId20" Type="http://schemas.openxmlformats.org/officeDocument/2006/relationships/image" Target="../media/image99.png"/><Relationship Id="rId29" Type="http://schemas.openxmlformats.org/officeDocument/2006/relationships/image" Target="../media/image108.png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24" Type="http://schemas.openxmlformats.org/officeDocument/2006/relationships/image" Target="../media/image103.png"/><Relationship Id="rId5" Type="http://schemas.openxmlformats.org/officeDocument/2006/relationships/tags" Target="../tags/tag376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10" Type="http://schemas.openxmlformats.org/officeDocument/2006/relationships/tags" Target="../tags/tag381.xml"/><Relationship Id="rId19" Type="http://schemas.openxmlformats.org/officeDocument/2006/relationships/image" Target="../media/image79.png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tags" Target="../tags/tag385.xml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26" Type="http://schemas.openxmlformats.org/officeDocument/2006/relationships/image" Target="../media/image77.png"/><Relationship Id="rId3" Type="http://schemas.openxmlformats.org/officeDocument/2006/relationships/tags" Target="../tags/tag389.xml"/><Relationship Id="rId21" Type="http://schemas.openxmlformats.org/officeDocument/2006/relationships/image" Target="../media/image109.png"/><Relationship Id="rId34" Type="http://schemas.openxmlformats.org/officeDocument/2006/relationships/image" Target="../media/image119.png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5" Type="http://schemas.openxmlformats.org/officeDocument/2006/relationships/image" Target="../media/image112.png"/><Relationship Id="rId33" Type="http://schemas.openxmlformats.org/officeDocument/2006/relationships/image" Target="../media/image118.png"/><Relationship Id="rId2" Type="http://schemas.openxmlformats.org/officeDocument/2006/relationships/tags" Target="../tags/tag388.xml"/><Relationship Id="rId16" Type="http://schemas.openxmlformats.org/officeDocument/2006/relationships/tags" Target="../tags/tag402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114.png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24" Type="http://schemas.openxmlformats.org/officeDocument/2006/relationships/image" Target="../media/image96.png"/><Relationship Id="rId32" Type="http://schemas.openxmlformats.org/officeDocument/2006/relationships/image" Target="../media/image117.png"/><Relationship Id="rId5" Type="http://schemas.openxmlformats.org/officeDocument/2006/relationships/tags" Target="../tags/tag391.xml"/><Relationship Id="rId15" Type="http://schemas.openxmlformats.org/officeDocument/2006/relationships/tags" Target="../tags/tag401.xml"/><Relationship Id="rId23" Type="http://schemas.openxmlformats.org/officeDocument/2006/relationships/image" Target="../media/image111.png"/><Relationship Id="rId28" Type="http://schemas.openxmlformats.org/officeDocument/2006/relationships/image" Target="../media/image113.png"/><Relationship Id="rId36" Type="http://schemas.openxmlformats.org/officeDocument/2006/relationships/image" Target="../media/image121.png"/><Relationship Id="rId10" Type="http://schemas.openxmlformats.org/officeDocument/2006/relationships/tags" Target="../tags/tag396.xml"/><Relationship Id="rId19" Type="http://schemas.openxmlformats.org/officeDocument/2006/relationships/tags" Target="../tags/tag405.xml"/><Relationship Id="rId31" Type="http://schemas.openxmlformats.org/officeDocument/2006/relationships/image" Target="../media/image116.png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Relationship Id="rId22" Type="http://schemas.openxmlformats.org/officeDocument/2006/relationships/image" Target="../media/image110.png"/><Relationship Id="rId27" Type="http://schemas.openxmlformats.org/officeDocument/2006/relationships/image" Target="../media/image76.png"/><Relationship Id="rId30" Type="http://schemas.openxmlformats.org/officeDocument/2006/relationships/image" Target="../media/image115.png"/><Relationship Id="rId35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26" Type="http://schemas.openxmlformats.org/officeDocument/2006/relationships/slideLayout" Target="../slideLayouts/slideLayout7.xml"/><Relationship Id="rId39" Type="http://schemas.openxmlformats.org/officeDocument/2006/relationships/image" Target="../media/image123.png"/><Relationship Id="rId3" Type="http://schemas.openxmlformats.org/officeDocument/2006/relationships/tags" Target="../tags/tag408.xml"/><Relationship Id="rId21" Type="http://schemas.openxmlformats.org/officeDocument/2006/relationships/tags" Target="../tags/tag426.xml"/><Relationship Id="rId34" Type="http://schemas.openxmlformats.org/officeDocument/2006/relationships/image" Target="../media/image114.png"/><Relationship Id="rId42" Type="http://schemas.openxmlformats.org/officeDocument/2006/relationships/image" Target="../media/image126.png"/><Relationship Id="rId47" Type="http://schemas.openxmlformats.org/officeDocument/2006/relationships/image" Target="../media/image130.png"/><Relationship Id="rId50" Type="http://schemas.openxmlformats.org/officeDocument/2006/relationships/image" Target="../media/image133.png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tags" Target="../tags/tag430.xml"/><Relationship Id="rId33" Type="http://schemas.openxmlformats.org/officeDocument/2006/relationships/image" Target="../media/image76.png"/><Relationship Id="rId38" Type="http://schemas.openxmlformats.org/officeDocument/2006/relationships/image" Target="../media/image119.png"/><Relationship Id="rId46" Type="http://schemas.openxmlformats.org/officeDocument/2006/relationships/image" Target="../media/image97.png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0" Type="http://schemas.openxmlformats.org/officeDocument/2006/relationships/tags" Target="../tags/tag425.xml"/><Relationship Id="rId29" Type="http://schemas.openxmlformats.org/officeDocument/2006/relationships/image" Target="../media/image111.png"/><Relationship Id="rId41" Type="http://schemas.openxmlformats.org/officeDocument/2006/relationships/image" Target="../media/image125.png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24" Type="http://schemas.openxmlformats.org/officeDocument/2006/relationships/tags" Target="../tags/tag429.xml"/><Relationship Id="rId32" Type="http://schemas.openxmlformats.org/officeDocument/2006/relationships/image" Target="../media/image77.png"/><Relationship Id="rId37" Type="http://schemas.openxmlformats.org/officeDocument/2006/relationships/image" Target="../media/image118.png"/><Relationship Id="rId40" Type="http://schemas.openxmlformats.org/officeDocument/2006/relationships/image" Target="../media/image124.png"/><Relationship Id="rId45" Type="http://schemas.openxmlformats.org/officeDocument/2006/relationships/image" Target="../media/image129.png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tags" Target="../tags/tag428.xml"/><Relationship Id="rId28" Type="http://schemas.openxmlformats.org/officeDocument/2006/relationships/image" Target="../media/image109.png"/><Relationship Id="rId36" Type="http://schemas.openxmlformats.org/officeDocument/2006/relationships/image" Target="../media/image117.png"/><Relationship Id="rId49" Type="http://schemas.openxmlformats.org/officeDocument/2006/relationships/image" Target="../media/image132.png"/><Relationship Id="rId10" Type="http://schemas.openxmlformats.org/officeDocument/2006/relationships/tags" Target="../tags/tag415.xml"/><Relationship Id="rId19" Type="http://schemas.openxmlformats.org/officeDocument/2006/relationships/tags" Target="../tags/tag424.xml"/><Relationship Id="rId31" Type="http://schemas.openxmlformats.org/officeDocument/2006/relationships/image" Target="../media/image112.png"/><Relationship Id="rId44" Type="http://schemas.openxmlformats.org/officeDocument/2006/relationships/image" Target="../media/image128.pn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tags" Target="../tags/tag427.xml"/><Relationship Id="rId27" Type="http://schemas.openxmlformats.org/officeDocument/2006/relationships/image" Target="../media/image122.png"/><Relationship Id="rId30" Type="http://schemas.openxmlformats.org/officeDocument/2006/relationships/image" Target="../media/image96.png"/><Relationship Id="rId35" Type="http://schemas.openxmlformats.org/officeDocument/2006/relationships/image" Target="../media/image116.png"/><Relationship Id="rId43" Type="http://schemas.openxmlformats.org/officeDocument/2006/relationships/image" Target="../media/image127.png"/><Relationship Id="rId48" Type="http://schemas.openxmlformats.org/officeDocument/2006/relationships/image" Target="../media/image131.png"/><Relationship Id="rId8" Type="http://schemas.openxmlformats.org/officeDocument/2006/relationships/tags" Target="../tags/tag4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image" Target="../media/image77.png"/><Relationship Id="rId39" Type="http://schemas.openxmlformats.org/officeDocument/2006/relationships/image" Target="../media/image135.png"/><Relationship Id="rId3" Type="http://schemas.openxmlformats.org/officeDocument/2006/relationships/tags" Target="../tags/tag433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125.png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image" Target="../media/image112.png"/><Relationship Id="rId33" Type="http://schemas.openxmlformats.org/officeDocument/2006/relationships/image" Target="../media/image123.png"/><Relationship Id="rId38" Type="http://schemas.openxmlformats.org/officeDocument/2006/relationships/image" Target="../media/image134.png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tags" Target="../tags/tag450.xml"/><Relationship Id="rId29" Type="http://schemas.openxmlformats.org/officeDocument/2006/relationships/image" Target="../media/image116.png"/><Relationship Id="rId41" Type="http://schemas.openxmlformats.org/officeDocument/2006/relationships/image" Target="../media/image137.png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image" Target="../media/image96.png"/><Relationship Id="rId32" Type="http://schemas.openxmlformats.org/officeDocument/2006/relationships/image" Target="../media/image119.png"/><Relationship Id="rId37" Type="http://schemas.openxmlformats.org/officeDocument/2006/relationships/image" Target="../media/image97.png"/><Relationship Id="rId40" Type="http://schemas.openxmlformats.org/officeDocument/2006/relationships/image" Target="../media/image136.png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image" Target="../media/image111.png"/><Relationship Id="rId28" Type="http://schemas.openxmlformats.org/officeDocument/2006/relationships/image" Target="../media/image114.png"/><Relationship Id="rId36" Type="http://schemas.openxmlformats.org/officeDocument/2006/relationships/image" Target="../media/image127.png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image" Target="../media/image118.png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image" Target="../media/image109.png"/><Relationship Id="rId27" Type="http://schemas.openxmlformats.org/officeDocument/2006/relationships/image" Target="../media/image76.png"/><Relationship Id="rId30" Type="http://schemas.openxmlformats.org/officeDocument/2006/relationships/image" Target="../media/image117.png"/><Relationship Id="rId35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openxmlformats.org/officeDocument/2006/relationships/tags" Target="../tags/tag4.xml"/><Relationship Id="rId21" Type="http://schemas.openxmlformats.org/officeDocument/2006/relationships/image" Target="../media/image6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9.png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tags" Target="../tags/tag11.xml"/><Relationship Id="rId19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63.xml"/><Relationship Id="rId18" Type="http://schemas.openxmlformats.org/officeDocument/2006/relationships/tags" Target="../tags/tag468.xml"/><Relationship Id="rId26" Type="http://schemas.openxmlformats.org/officeDocument/2006/relationships/tags" Target="../tags/tag476.xml"/><Relationship Id="rId39" Type="http://schemas.openxmlformats.org/officeDocument/2006/relationships/image" Target="../media/image117.png"/><Relationship Id="rId21" Type="http://schemas.openxmlformats.org/officeDocument/2006/relationships/tags" Target="../tags/tag471.xml"/><Relationship Id="rId34" Type="http://schemas.openxmlformats.org/officeDocument/2006/relationships/image" Target="../media/image112.png"/><Relationship Id="rId42" Type="http://schemas.openxmlformats.org/officeDocument/2006/relationships/image" Target="../media/image123.png"/><Relationship Id="rId47" Type="http://schemas.openxmlformats.org/officeDocument/2006/relationships/image" Target="../media/image140.png"/><Relationship Id="rId50" Type="http://schemas.openxmlformats.org/officeDocument/2006/relationships/image" Target="../media/image143.png"/><Relationship Id="rId55" Type="http://schemas.openxmlformats.org/officeDocument/2006/relationships/image" Target="../media/image147.png"/><Relationship Id="rId7" Type="http://schemas.openxmlformats.org/officeDocument/2006/relationships/tags" Target="../tags/tag457.xml"/><Relationship Id="rId12" Type="http://schemas.openxmlformats.org/officeDocument/2006/relationships/tags" Target="../tags/tag462.xml"/><Relationship Id="rId17" Type="http://schemas.openxmlformats.org/officeDocument/2006/relationships/tags" Target="../tags/tag467.xml"/><Relationship Id="rId25" Type="http://schemas.openxmlformats.org/officeDocument/2006/relationships/tags" Target="../tags/tag475.xml"/><Relationship Id="rId33" Type="http://schemas.openxmlformats.org/officeDocument/2006/relationships/image" Target="../media/image96.png"/><Relationship Id="rId38" Type="http://schemas.openxmlformats.org/officeDocument/2006/relationships/image" Target="../media/image116.png"/><Relationship Id="rId46" Type="http://schemas.openxmlformats.org/officeDocument/2006/relationships/image" Target="../media/image139.png"/><Relationship Id="rId2" Type="http://schemas.openxmlformats.org/officeDocument/2006/relationships/tags" Target="../tags/tag452.xml"/><Relationship Id="rId16" Type="http://schemas.openxmlformats.org/officeDocument/2006/relationships/tags" Target="../tags/tag466.xml"/><Relationship Id="rId20" Type="http://schemas.openxmlformats.org/officeDocument/2006/relationships/tags" Target="../tags/tag470.xml"/><Relationship Id="rId29" Type="http://schemas.openxmlformats.org/officeDocument/2006/relationships/slideLayout" Target="../slideLayouts/slideLayout7.xml"/><Relationship Id="rId41" Type="http://schemas.openxmlformats.org/officeDocument/2006/relationships/image" Target="../media/image119.png"/><Relationship Id="rId54" Type="http://schemas.openxmlformats.org/officeDocument/2006/relationships/image" Target="../media/image146.png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tags" Target="../tags/tag461.xml"/><Relationship Id="rId24" Type="http://schemas.openxmlformats.org/officeDocument/2006/relationships/tags" Target="../tags/tag474.xml"/><Relationship Id="rId32" Type="http://schemas.openxmlformats.org/officeDocument/2006/relationships/image" Target="../media/image111.png"/><Relationship Id="rId37" Type="http://schemas.openxmlformats.org/officeDocument/2006/relationships/image" Target="../media/image114.png"/><Relationship Id="rId40" Type="http://schemas.openxmlformats.org/officeDocument/2006/relationships/image" Target="../media/image118.png"/><Relationship Id="rId45" Type="http://schemas.openxmlformats.org/officeDocument/2006/relationships/image" Target="../media/image138.png"/><Relationship Id="rId53" Type="http://schemas.openxmlformats.org/officeDocument/2006/relationships/image" Target="../media/image97.png"/><Relationship Id="rId5" Type="http://schemas.openxmlformats.org/officeDocument/2006/relationships/tags" Target="../tags/tag455.xml"/><Relationship Id="rId15" Type="http://schemas.openxmlformats.org/officeDocument/2006/relationships/tags" Target="../tags/tag465.xml"/><Relationship Id="rId23" Type="http://schemas.openxmlformats.org/officeDocument/2006/relationships/tags" Target="../tags/tag473.xml"/><Relationship Id="rId28" Type="http://schemas.openxmlformats.org/officeDocument/2006/relationships/tags" Target="../tags/tag478.xml"/><Relationship Id="rId36" Type="http://schemas.openxmlformats.org/officeDocument/2006/relationships/image" Target="../media/image76.png"/><Relationship Id="rId49" Type="http://schemas.openxmlformats.org/officeDocument/2006/relationships/image" Target="../media/image142.png"/><Relationship Id="rId57" Type="http://schemas.openxmlformats.org/officeDocument/2006/relationships/image" Target="../media/image149.png"/><Relationship Id="rId10" Type="http://schemas.openxmlformats.org/officeDocument/2006/relationships/tags" Target="../tags/tag460.xml"/><Relationship Id="rId19" Type="http://schemas.openxmlformats.org/officeDocument/2006/relationships/tags" Target="../tags/tag469.xml"/><Relationship Id="rId31" Type="http://schemas.openxmlformats.org/officeDocument/2006/relationships/image" Target="../media/image109.png"/><Relationship Id="rId44" Type="http://schemas.openxmlformats.org/officeDocument/2006/relationships/image" Target="../media/image127.png"/><Relationship Id="rId52" Type="http://schemas.openxmlformats.org/officeDocument/2006/relationships/image" Target="../media/image145.png"/><Relationship Id="rId4" Type="http://schemas.openxmlformats.org/officeDocument/2006/relationships/tags" Target="../tags/tag454.xml"/><Relationship Id="rId9" Type="http://schemas.openxmlformats.org/officeDocument/2006/relationships/tags" Target="../tags/tag459.xml"/><Relationship Id="rId14" Type="http://schemas.openxmlformats.org/officeDocument/2006/relationships/tags" Target="../tags/tag464.xml"/><Relationship Id="rId22" Type="http://schemas.openxmlformats.org/officeDocument/2006/relationships/tags" Target="../tags/tag472.xml"/><Relationship Id="rId27" Type="http://schemas.openxmlformats.org/officeDocument/2006/relationships/tags" Target="../tags/tag477.xml"/><Relationship Id="rId30" Type="http://schemas.openxmlformats.org/officeDocument/2006/relationships/image" Target="../media/image125.png"/><Relationship Id="rId35" Type="http://schemas.openxmlformats.org/officeDocument/2006/relationships/image" Target="../media/image77.png"/><Relationship Id="rId43" Type="http://schemas.openxmlformats.org/officeDocument/2006/relationships/image" Target="../media/image126.png"/><Relationship Id="rId48" Type="http://schemas.openxmlformats.org/officeDocument/2006/relationships/image" Target="../media/image141.png"/><Relationship Id="rId56" Type="http://schemas.openxmlformats.org/officeDocument/2006/relationships/image" Target="../media/image148.png"/><Relationship Id="rId8" Type="http://schemas.openxmlformats.org/officeDocument/2006/relationships/tags" Target="../tags/tag458.xml"/><Relationship Id="rId51" Type="http://schemas.openxmlformats.org/officeDocument/2006/relationships/image" Target="../media/image144.png"/><Relationship Id="rId3" Type="http://schemas.openxmlformats.org/officeDocument/2006/relationships/tags" Target="../tags/tag45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91.xml"/><Relationship Id="rId18" Type="http://schemas.openxmlformats.org/officeDocument/2006/relationships/tags" Target="../tags/tag496.xml"/><Relationship Id="rId26" Type="http://schemas.openxmlformats.org/officeDocument/2006/relationships/tags" Target="../tags/tag504.xml"/><Relationship Id="rId39" Type="http://schemas.openxmlformats.org/officeDocument/2006/relationships/image" Target="../media/image76.png"/><Relationship Id="rId21" Type="http://schemas.openxmlformats.org/officeDocument/2006/relationships/tags" Target="../tags/tag499.xml"/><Relationship Id="rId34" Type="http://schemas.openxmlformats.org/officeDocument/2006/relationships/image" Target="../media/image97.png"/><Relationship Id="rId42" Type="http://schemas.openxmlformats.org/officeDocument/2006/relationships/image" Target="../media/image117.png"/><Relationship Id="rId47" Type="http://schemas.openxmlformats.org/officeDocument/2006/relationships/image" Target="../media/image126.png"/><Relationship Id="rId50" Type="http://schemas.openxmlformats.org/officeDocument/2006/relationships/image" Target="../media/image143.png"/><Relationship Id="rId55" Type="http://schemas.openxmlformats.org/officeDocument/2006/relationships/image" Target="../media/image151.png"/><Relationship Id="rId7" Type="http://schemas.openxmlformats.org/officeDocument/2006/relationships/tags" Target="../tags/tag485.xml"/><Relationship Id="rId12" Type="http://schemas.openxmlformats.org/officeDocument/2006/relationships/tags" Target="../tags/tag490.xml"/><Relationship Id="rId17" Type="http://schemas.openxmlformats.org/officeDocument/2006/relationships/tags" Target="../tags/tag495.xml"/><Relationship Id="rId25" Type="http://schemas.openxmlformats.org/officeDocument/2006/relationships/tags" Target="../tags/tag503.xml"/><Relationship Id="rId33" Type="http://schemas.openxmlformats.org/officeDocument/2006/relationships/image" Target="../media/image146.png"/><Relationship Id="rId38" Type="http://schemas.openxmlformats.org/officeDocument/2006/relationships/image" Target="../media/image77.png"/><Relationship Id="rId46" Type="http://schemas.openxmlformats.org/officeDocument/2006/relationships/image" Target="../media/image123.png"/><Relationship Id="rId59" Type="http://schemas.openxmlformats.org/officeDocument/2006/relationships/image" Target="../media/image153.png"/><Relationship Id="rId2" Type="http://schemas.openxmlformats.org/officeDocument/2006/relationships/tags" Target="../tags/tag480.xml"/><Relationship Id="rId16" Type="http://schemas.openxmlformats.org/officeDocument/2006/relationships/tags" Target="../tags/tag494.xml"/><Relationship Id="rId20" Type="http://schemas.openxmlformats.org/officeDocument/2006/relationships/tags" Target="../tags/tag498.xml"/><Relationship Id="rId29" Type="http://schemas.openxmlformats.org/officeDocument/2006/relationships/tags" Target="../tags/tag507.xml"/><Relationship Id="rId41" Type="http://schemas.openxmlformats.org/officeDocument/2006/relationships/image" Target="../media/image116.png"/><Relationship Id="rId54" Type="http://schemas.openxmlformats.org/officeDocument/2006/relationships/image" Target="../media/image150.png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tags" Target="../tags/tag489.xml"/><Relationship Id="rId24" Type="http://schemas.openxmlformats.org/officeDocument/2006/relationships/tags" Target="../tags/tag502.xml"/><Relationship Id="rId32" Type="http://schemas.openxmlformats.org/officeDocument/2006/relationships/image" Target="../media/image139.png"/><Relationship Id="rId37" Type="http://schemas.openxmlformats.org/officeDocument/2006/relationships/image" Target="../media/image112.png"/><Relationship Id="rId40" Type="http://schemas.openxmlformats.org/officeDocument/2006/relationships/image" Target="../media/image114.png"/><Relationship Id="rId45" Type="http://schemas.openxmlformats.org/officeDocument/2006/relationships/image" Target="../media/image109.png"/><Relationship Id="rId53" Type="http://schemas.openxmlformats.org/officeDocument/2006/relationships/image" Target="../media/image142.png"/><Relationship Id="rId58" Type="http://schemas.openxmlformats.org/officeDocument/2006/relationships/image" Target="../media/image145.png"/><Relationship Id="rId5" Type="http://schemas.openxmlformats.org/officeDocument/2006/relationships/tags" Target="../tags/tag483.xml"/><Relationship Id="rId15" Type="http://schemas.openxmlformats.org/officeDocument/2006/relationships/tags" Target="../tags/tag493.xml"/><Relationship Id="rId23" Type="http://schemas.openxmlformats.org/officeDocument/2006/relationships/tags" Target="../tags/tag501.xml"/><Relationship Id="rId28" Type="http://schemas.openxmlformats.org/officeDocument/2006/relationships/tags" Target="../tags/tag506.xml"/><Relationship Id="rId36" Type="http://schemas.openxmlformats.org/officeDocument/2006/relationships/image" Target="../media/image96.png"/><Relationship Id="rId49" Type="http://schemas.openxmlformats.org/officeDocument/2006/relationships/image" Target="../media/image138.png"/><Relationship Id="rId57" Type="http://schemas.openxmlformats.org/officeDocument/2006/relationships/image" Target="../media/image144.png"/><Relationship Id="rId10" Type="http://schemas.openxmlformats.org/officeDocument/2006/relationships/tags" Target="../tags/tag488.xml"/><Relationship Id="rId19" Type="http://schemas.openxmlformats.org/officeDocument/2006/relationships/tags" Target="../tags/tag497.xml"/><Relationship Id="rId31" Type="http://schemas.openxmlformats.org/officeDocument/2006/relationships/image" Target="../media/image125.png"/><Relationship Id="rId44" Type="http://schemas.openxmlformats.org/officeDocument/2006/relationships/image" Target="../media/image119.png"/><Relationship Id="rId52" Type="http://schemas.openxmlformats.org/officeDocument/2006/relationships/image" Target="../media/image141.png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4" Type="http://schemas.openxmlformats.org/officeDocument/2006/relationships/tags" Target="../tags/tag492.xml"/><Relationship Id="rId22" Type="http://schemas.openxmlformats.org/officeDocument/2006/relationships/tags" Target="../tags/tag500.xml"/><Relationship Id="rId27" Type="http://schemas.openxmlformats.org/officeDocument/2006/relationships/tags" Target="../tags/tag505.xml"/><Relationship Id="rId30" Type="http://schemas.openxmlformats.org/officeDocument/2006/relationships/slideLayout" Target="../slideLayouts/slideLayout7.xml"/><Relationship Id="rId35" Type="http://schemas.openxmlformats.org/officeDocument/2006/relationships/image" Target="../media/image111.png"/><Relationship Id="rId43" Type="http://schemas.openxmlformats.org/officeDocument/2006/relationships/image" Target="../media/image118.png"/><Relationship Id="rId48" Type="http://schemas.openxmlformats.org/officeDocument/2006/relationships/image" Target="../media/image127.png"/><Relationship Id="rId56" Type="http://schemas.openxmlformats.org/officeDocument/2006/relationships/image" Target="../media/image152.png"/><Relationship Id="rId8" Type="http://schemas.openxmlformats.org/officeDocument/2006/relationships/tags" Target="../tags/tag486.xml"/><Relationship Id="rId51" Type="http://schemas.openxmlformats.org/officeDocument/2006/relationships/image" Target="../media/image140.png"/><Relationship Id="rId3" Type="http://schemas.openxmlformats.org/officeDocument/2006/relationships/tags" Target="../tags/tag48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26" Type="http://schemas.openxmlformats.org/officeDocument/2006/relationships/tags" Target="../tags/tag533.xml"/><Relationship Id="rId39" Type="http://schemas.openxmlformats.org/officeDocument/2006/relationships/image" Target="../media/image112.png"/><Relationship Id="rId21" Type="http://schemas.openxmlformats.org/officeDocument/2006/relationships/tags" Target="../tags/tag528.xml"/><Relationship Id="rId34" Type="http://schemas.openxmlformats.org/officeDocument/2006/relationships/image" Target="../media/image146.png"/><Relationship Id="rId42" Type="http://schemas.openxmlformats.org/officeDocument/2006/relationships/image" Target="../media/image114.png"/><Relationship Id="rId47" Type="http://schemas.openxmlformats.org/officeDocument/2006/relationships/image" Target="../media/image109.png"/><Relationship Id="rId50" Type="http://schemas.openxmlformats.org/officeDocument/2006/relationships/image" Target="../media/image127.png"/><Relationship Id="rId55" Type="http://schemas.openxmlformats.org/officeDocument/2006/relationships/image" Target="../media/image142.png"/><Relationship Id="rId7" Type="http://schemas.openxmlformats.org/officeDocument/2006/relationships/tags" Target="../tags/tag514.xml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20" Type="http://schemas.openxmlformats.org/officeDocument/2006/relationships/tags" Target="../tags/tag527.xml"/><Relationship Id="rId29" Type="http://schemas.openxmlformats.org/officeDocument/2006/relationships/tags" Target="../tags/tag536.xml"/><Relationship Id="rId41" Type="http://schemas.openxmlformats.org/officeDocument/2006/relationships/image" Target="../media/image76.png"/><Relationship Id="rId54" Type="http://schemas.openxmlformats.org/officeDocument/2006/relationships/image" Target="../media/image141.png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tags" Target="../tags/tag531.xml"/><Relationship Id="rId32" Type="http://schemas.openxmlformats.org/officeDocument/2006/relationships/image" Target="../media/image125.png"/><Relationship Id="rId37" Type="http://schemas.openxmlformats.org/officeDocument/2006/relationships/image" Target="../media/image111.png"/><Relationship Id="rId40" Type="http://schemas.openxmlformats.org/officeDocument/2006/relationships/image" Target="../media/image77.png"/><Relationship Id="rId45" Type="http://schemas.openxmlformats.org/officeDocument/2006/relationships/image" Target="../media/image118.png"/><Relationship Id="rId53" Type="http://schemas.openxmlformats.org/officeDocument/2006/relationships/image" Target="../media/image140.png"/><Relationship Id="rId58" Type="http://schemas.openxmlformats.org/officeDocument/2006/relationships/image" Target="../media/image155.png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tags" Target="../tags/tag530.xml"/><Relationship Id="rId28" Type="http://schemas.openxmlformats.org/officeDocument/2006/relationships/tags" Target="../tags/tag535.xml"/><Relationship Id="rId36" Type="http://schemas.openxmlformats.org/officeDocument/2006/relationships/image" Target="../media/image97.png"/><Relationship Id="rId49" Type="http://schemas.openxmlformats.org/officeDocument/2006/relationships/image" Target="../media/image126.png"/><Relationship Id="rId57" Type="http://schemas.openxmlformats.org/officeDocument/2006/relationships/image" Target="../media/image151.png"/><Relationship Id="rId61" Type="http://schemas.openxmlformats.org/officeDocument/2006/relationships/image" Target="../media/image145.png"/><Relationship Id="rId10" Type="http://schemas.openxmlformats.org/officeDocument/2006/relationships/tags" Target="../tags/tag517.xml"/><Relationship Id="rId19" Type="http://schemas.openxmlformats.org/officeDocument/2006/relationships/tags" Target="../tags/tag526.xml"/><Relationship Id="rId31" Type="http://schemas.openxmlformats.org/officeDocument/2006/relationships/slideLayout" Target="../slideLayouts/slideLayout7.xml"/><Relationship Id="rId44" Type="http://schemas.openxmlformats.org/officeDocument/2006/relationships/image" Target="../media/image117.png"/><Relationship Id="rId52" Type="http://schemas.openxmlformats.org/officeDocument/2006/relationships/image" Target="../media/image143.png"/><Relationship Id="rId60" Type="http://schemas.openxmlformats.org/officeDocument/2006/relationships/image" Target="../media/image144.png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tags" Target="../tags/tag529.xml"/><Relationship Id="rId27" Type="http://schemas.openxmlformats.org/officeDocument/2006/relationships/tags" Target="../tags/tag534.xml"/><Relationship Id="rId30" Type="http://schemas.openxmlformats.org/officeDocument/2006/relationships/tags" Target="../tags/tag537.xml"/><Relationship Id="rId35" Type="http://schemas.openxmlformats.org/officeDocument/2006/relationships/image" Target="../media/image154.png"/><Relationship Id="rId43" Type="http://schemas.openxmlformats.org/officeDocument/2006/relationships/image" Target="../media/image116.png"/><Relationship Id="rId48" Type="http://schemas.openxmlformats.org/officeDocument/2006/relationships/image" Target="../media/image123.png"/><Relationship Id="rId56" Type="http://schemas.openxmlformats.org/officeDocument/2006/relationships/image" Target="../media/image150.png"/><Relationship Id="rId8" Type="http://schemas.openxmlformats.org/officeDocument/2006/relationships/tags" Target="../tags/tag515.xml"/><Relationship Id="rId51" Type="http://schemas.openxmlformats.org/officeDocument/2006/relationships/image" Target="../media/image138.png"/><Relationship Id="rId3" Type="http://schemas.openxmlformats.org/officeDocument/2006/relationships/tags" Target="../tags/tag510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tags" Target="../tags/tag532.xml"/><Relationship Id="rId33" Type="http://schemas.openxmlformats.org/officeDocument/2006/relationships/image" Target="../media/image139.png"/><Relationship Id="rId38" Type="http://schemas.openxmlformats.org/officeDocument/2006/relationships/image" Target="../media/image96.png"/><Relationship Id="rId46" Type="http://schemas.openxmlformats.org/officeDocument/2006/relationships/image" Target="../media/image119.png"/><Relationship Id="rId59" Type="http://schemas.openxmlformats.org/officeDocument/2006/relationships/image" Target="../media/image156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50.xml"/><Relationship Id="rId18" Type="http://schemas.openxmlformats.org/officeDocument/2006/relationships/tags" Target="../tags/tag555.xml"/><Relationship Id="rId26" Type="http://schemas.openxmlformats.org/officeDocument/2006/relationships/tags" Target="../tags/tag563.xml"/><Relationship Id="rId39" Type="http://schemas.openxmlformats.org/officeDocument/2006/relationships/image" Target="../media/image144.png"/><Relationship Id="rId3" Type="http://schemas.openxmlformats.org/officeDocument/2006/relationships/tags" Target="../tags/tag540.xml"/><Relationship Id="rId21" Type="http://schemas.openxmlformats.org/officeDocument/2006/relationships/tags" Target="../tags/tag558.xml"/><Relationship Id="rId34" Type="http://schemas.openxmlformats.org/officeDocument/2006/relationships/image" Target="../media/image123.png"/><Relationship Id="rId42" Type="http://schemas.openxmlformats.org/officeDocument/2006/relationships/image" Target="../media/image158.png"/><Relationship Id="rId47" Type="http://schemas.openxmlformats.org/officeDocument/2006/relationships/image" Target="../media/image163.png"/><Relationship Id="rId7" Type="http://schemas.openxmlformats.org/officeDocument/2006/relationships/tags" Target="../tags/tag544.xml"/><Relationship Id="rId12" Type="http://schemas.openxmlformats.org/officeDocument/2006/relationships/tags" Target="../tags/tag549.xml"/><Relationship Id="rId17" Type="http://schemas.openxmlformats.org/officeDocument/2006/relationships/tags" Target="../tags/tag554.xml"/><Relationship Id="rId25" Type="http://schemas.openxmlformats.org/officeDocument/2006/relationships/tags" Target="../tags/tag562.xml"/><Relationship Id="rId33" Type="http://schemas.openxmlformats.org/officeDocument/2006/relationships/image" Target="../media/image127.png"/><Relationship Id="rId38" Type="http://schemas.openxmlformats.org/officeDocument/2006/relationships/image" Target="../media/image143.png"/><Relationship Id="rId46" Type="http://schemas.openxmlformats.org/officeDocument/2006/relationships/image" Target="../media/image162.png"/><Relationship Id="rId2" Type="http://schemas.openxmlformats.org/officeDocument/2006/relationships/tags" Target="../tags/tag539.xml"/><Relationship Id="rId16" Type="http://schemas.openxmlformats.org/officeDocument/2006/relationships/tags" Target="../tags/tag553.xml"/><Relationship Id="rId20" Type="http://schemas.openxmlformats.org/officeDocument/2006/relationships/tags" Target="../tags/tag557.xml"/><Relationship Id="rId29" Type="http://schemas.openxmlformats.org/officeDocument/2006/relationships/tags" Target="../tags/tag566.xml"/><Relationship Id="rId41" Type="http://schemas.openxmlformats.org/officeDocument/2006/relationships/image" Target="../media/image157.png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tags" Target="../tags/tag548.xml"/><Relationship Id="rId24" Type="http://schemas.openxmlformats.org/officeDocument/2006/relationships/tags" Target="../tags/tag561.xml"/><Relationship Id="rId32" Type="http://schemas.openxmlformats.org/officeDocument/2006/relationships/image" Target="../media/image146.png"/><Relationship Id="rId37" Type="http://schemas.openxmlformats.org/officeDocument/2006/relationships/image" Target="../media/image138.png"/><Relationship Id="rId40" Type="http://schemas.openxmlformats.org/officeDocument/2006/relationships/image" Target="../media/image145.png"/><Relationship Id="rId45" Type="http://schemas.openxmlformats.org/officeDocument/2006/relationships/image" Target="../media/image161.png"/><Relationship Id="rId5" Type="http://schemas.openxmlformats.org/officeDocument/2006/relationships/tags" Target="../tags/tag542.xml"/><Relationship Id="rId15" Type="http://schemas.openxmlformats.org/officeDocument/2006/relationships/tags" Target="../tags/tag552.xml"/><Relationship Id="rId23" Type="http://schemas.openxmlformats.org/officeDocument/2006/relationships/tags" Target="../tags/tag560.xml"/><Relationship Id="rId28" Type="http://schemas.openxmlformats.org/officeDocument/2006/relationships/tags" Target="../tags/tag565.xml"/><Relationship Id="rId36" Type="http://schemas.openxmlformats.org/officeDocument/2006/relationships/image" Target="../media/image126.png"/><Relationship Id="rId49" Type="http://schemas.openxmlformats.org/officeDocument/2006/relationships/image" Target="../media/image165.png"/><Relationship Id="rId10" Type="http://schemas.openxmlformats.org/officeDocument/2006/relationships/tags" Target="../tags/tag547.xml"/><Relationship Id="rId19" Type="http://schemas.openxmlformats.org/officeDocument/2006/relationships/tags" Target="../tags/tag556.xml"/><Relationship Id="rId31" Type="http://schemas.openxmlformats.org/officeDocument/2006/relationships/image" Target="../media/image139.png"/><Relationship Id="rId44" Type="http://schemas.openxmlformats.org/officeDocument/2006/relationships/image" Target="../media/image160.png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4" Type="http://schemas.openxmlformats.org/officeDocument/2006/relationships/tags" Target="../tags/tag551.xml"/><Relationship Id="rId22" Type="http://schemas.openxmlformats.org/officeDocument/2006/relationships/tags" Target="../tags/tag559.xml"/><Relationship Id="rId27" Type="http://schemas.openxmlformats.org/officeDocument/2006/relationships/tags" Target="../tags/tag564.xml"/><Relationship Id="rId30" Type="http://schemas.openxmlformats.org/officeDocument/2006/relationships/slideLayout" Target="../slideLayouts/slideLayout7.xml"/><Relationship Id="rId35" Type="http://schemas.openxmlformats.org/officeDocument/2006/relationships/image" Target="../media/image125.png"/><Relationship Id="rId43" Type="http://schemas.openxmlformats.org/officeDocument/2006/relationships/image" Target="../media/image159.png"/><Relationship Id="rId48" Type="http://schemas.openxmlformats.org/officeDocument/2006/relationships/image" Target="../media/image164.png"/><Relationship Id="rId8" Type="http://schemas.openxmlformats.org/officeDocument/2006/relationships/tags" Target="../tags/tag545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tags" Target="../tags/tag592.xml"/><Relationship Id="rId39" Type="http://schemas.openxmlformats.org/officeDocument/2006/relationships/tags" Target="../tags/tag605.xml"/><Relationship Id="rId21" Type="http://schemas.openxmlformats.org/officeDocument/2006/relationships/tags" Target="../tags/tag587.xml"/><Relationship Id="rId34" Type="http://schemas.openxmlformats.org/officeDocument/2006/relationships/tags" Target="../tags/tag600.xml"/><Relationship Id="rId42" Type="http://schemas.openxmlformats.org/officeDocument/2006/relationships/tags" Target="../tags/tag608.xml"/><Relationship Id="rId47" Type="http://schemas.openxmlformats.org/officeDocument/2006/relationships/tags" Target="../tags/tag613.xml"/><Relationship Id="rId50" Type="http://schemas.openxmlformats.org/officeDocument/2006/relationships/image" Target="../media/image166.png"/><Relationship Id="rId55" Type="http://schemas.openxmlformats.org/officeDocument/2006/relationships/image" Target="../media/image138.png"/><Relationship Id="rId63" Type="http://schemas.openxmlformats.org/officeDocument/2006/relationships/image" Target="../media/image159.png"/><Relationship Id="rId68" Type="http://schemas.openxmlformats.org/officeDocument/2006/relationships/image" Target="../media/image172.png"/><Relationship Id="rId76" Type="http://schemas.openxmlformats.org/officeDocument/2006/relationships/image" Target="../media/image179.png"/><Relationship Id="rId7" Type="http://schemas.openxmlformats.org/officeDocument/2006/relationships/tags" Target="../tags/tag573.xml"/><Relationship Id="rId71" Type="http://schemas.openxmlformats.org/officeDocument/2006/relationships/image" Target="../media/image103.png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9" Type="http://schemas.openxmlformats.org/officeDocument/2006/relationships/tags" Target="../tags/tag595.xml"/><Relationship Id="rId11" Type="http://schemas.openxmlformats.org/officeDocument/2006/relationships/tags" Target="../tags/tag577.xml"/><Relationship Id="rId24" Type="http://schemas.openxmlformats.org/officeDocument/2006/relationships/tags" Target="../tags/tag590.xml"/><Relationship Id="rId32" Type="http://schemas.openxmlformats.org/officeDocument/2006/relationships/tags" Target="../tags/tag598.xml"/><Relationship Id="rId37" Type="http://schemas.openxmlformats.org/officeDocument/2006/relationships/tags" Target="../tags/tag603.xml"/><Relationship Id="rId40" Type="http://schemas.openxmlformats.org/officeDocument/2006/relationships/tags" Target="../tags/tag606.xml"/><Relationship Id="rId45" Type="http://schemas.openxmlformats.org/officeDocument/2006/relationships/tags" Target="../tags/tag611.xml"/><Relationship Id="rId53" Type="http://schemas.openxmlformats.org/officeDocument/2006/relationships/image" Target="../media/image125.png"/><Relationship Id="rId58" Type="http://schemas.openxmlformats.org/officeDocument/2006/relationships/image" Target="../media/image168.png"/><Relationship Id="rId66" Type="http://schemas.openxmlformats.org/officeDocument/2006/relationships/image" Target="../media/image162.png"/><Relationship Id="rId74" Type="http://schemas.openxmlformats.org/officeDocument/2006/relationships/image" Target="../media/image177.png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tags" Target="../tags/tag589.xml"/><Relationship Id="rId28" Type="http://schemas.openxmlformats.org/officeDocument/2006/relationships/tags" Target="../tags/tag594.xml"/><Relationship Id="rId36" Type="http://schemas.openxmlformats.org/officeDocument/2006/relationships/tags" Target="../tags/tag602.xml"/><Relationship Id="rId49" Type="http://schemas.openxmlformats.org/officeDocument/2006/relationships/slideLayout" Target="../slideLayouts/slideLayout7.xml"/><Relationship Id="rId57" Type="http://schemas.openxmlformats.org/officeDocument/2006/relationships/image" Target="../media/image167.png"/><Relationship Id="rId61" Type="http://schemas.openxmlformats.org/officeDocument/2006/relationships/image" Target="../media/image157.png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tags" Target="../tags/tag597.xml"/><Relationship Id="rId44" Type="http://schemas.openxmlformats.org/officeDocument/2006/relationships/tags" Target="../tags/tag610.xml"/><Relationship Id="rId52" Type="http://schemas.openxmlformats.org/officeDocument/2006/relationships/image" Target="../media/image123.png"/><Relationship Id="rId60" Type="http://schemas.openxmlformats.org/officeDocument/2006/relationships/image" Target="../media/image170.png"/><Relationship Id="rId65" Type="http://schemas.openxmlformats.org/officeDocument/2006/relationships/image" Target="../media/image161.png"/><Relationship Id="rId73" Type="http://schemas.openxmlformats.org/officeDocument/2006/relationships/image" Target="../media/image176.png"/><Relationship Id="rId78" Type="http://schemas.openxmlformats.org/officeDocument/2006/relationships/image" Target="../media/image181.png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tags" Target="../tags/tag588.xml"/><Relationship Id="rId27" Type="http://schemas.openxmlformats.org/officeDocument/2006/relationships/tags" Target="../tags/tag593.xml"/><Relationship Id="rId30" Type="http://schemas.openxmlformats.org/officeDocument/2006/relationships/tags" Target="../tags/tag596.xml"/><Relationship Id="rId35" Type="http://schemas.openxmlformats.org/officeDocument/2006/relationships/tags" Target="../tags/tag601.xml"/><Relationship Id="rId43" Type="http://schemas.openxmlformats.org/officeDocument/2006/relationships/tags" Target="../tags/tag609.xml"/><Relationship Id="rId48" Type="http://schemas.openxmlformats.org/officeDocument/2006/relationships/tags" Target="../tags/tag614.xml"/><Relationship Id="rId56" Type="http://schemas.openxmlformats.org/officeDocument/2006/relationships/image" Target="../media/image143.png"/><Relationship Id="rId64" Type="http://schemas.openxmlformats.org/officeDocument/2006/relationships/image" Target="../media/image160.png"/><Relationship Id="rId69" Type="http://schemas.openxmlformats.org/officeDocument/2006/relationships/image" Target="../media/image173.png"/><Relationship Id="rId77" Type="http://schemas.openxmlformats.org/officeDocument/2006/relationships/image" Target="../media/image180.png"/><Relationship Id="rId8" Type="http://schemas.openxmlformats.org/officeDocument/2006/relationships/tags" Target="../tags/tag574.xml"/><Relationship Id="rId51" Type="http://schemas.openxmlformats.org/officeDocument/2006/relationships/image" Target="../media/image127.png"/><Relationship Id="rId72" Type="http://schemas.openxmlformats.org/officeDocument/2006/relationships/image" Target="../media/image175.png"/><Relationship Id="rId3" Type="http://schemas.openxmlformats.org/officeDocument/2006/relationships/tags" Target="../tags/tag569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tags" Target="../tags/tag591.xml"/><Relationship Id="rId33" Type="http://schemas.openxmlformats.org/officeDocument/2006/relationships/tags" Target="../tags/tag599.xml"/><Relationship Id="rId38" Type="http://schemas.openxmlformats.org/officeDocument/2006/relationships/tags" Target="../tags/tag604.xml"/><Relationship Id="rId46" Type="http://schemas.openxmlformats.org/officeDocument/2006/relationships/tags" Target="../tags/tag612.xml"/><Relationship Id="rId59" Type="http://schemas.openxmlformats.org/officeDocument/2006/relationships/image" Target="../media/image169.png"/><Relationship Id="rId67" Type="http://schemas.openxmlformats.org/officeDocument/2006/relationships/image" Target="../media/image171.png"/><Relationship Id="rId20" Type="http://schemas.openxmlformats.org/officeDocument/2006/relationships/tags" Target="../tags/tag586.xml"/><Relationship Id="rId41" Type="http://schemas.openxmlformats.org/officeDocument/2006/relationships/tags" Target="../tags/tag607.xml"/><Relationship Id="rId54" Type="http://schemas.openxmlformats.org/officeDocument/2006/relationships/image" Target="../media/image126.png"/><Relationship Id="rId62" Type="http://schemas.openxmlformats.org/officeDocument/2006/relationships/image" Target="../media/image158.png"/><Relationship Id="rId70" Type="http://schemas.openxmlformats.org/officeDocument/2006/relationships/image" Target="../media/image174.png"/><Relationship Id="rId75" Type="http://schemas.openxmlformats.org/officeDocument/2006/relationships/image" Target="../media/image178.png"/><Relationship Id="rId1" Type="http://schemas.openxmlformats.org/officeDocument/2006/relationships/tags" Target="../tags/tag567.xml"/><Relationship Id="rId6" Type="http://schemas.openxmlformats.org/officeDocument/2006/relationships/tags" Target="../tags/tag57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27.xml"/><Relationship Id="rId18" Type="http://schemas.openxmlformats.org/officeDocument/2006/relationships/tags" Target="../tags/tag632.xml"/><Relationship Id="rId26" Type="http://schemas.openxmlformats.org/officeDocument/2006/relationships/tags" Target="../tags/tag640.xml"/><Relationship Id="rId39" Type="http://schemas.openxmlformats.org/officeDocument/2006/relationships/image" Target="../media/image116.png"/><Relationship Id="rId21" Type="http://schemas.openxmlformats.org/officeDocument/2006/relationships/tags" Target="../tags/tag635.xml"/><Relationship Id="rId34" Type="http://schemas.openxmlformats.org/officeDocument/2006/relationships/image" Target="../media/image111.png"/><Relationship Id="rId42" Type="http://schemas.openxmlformats.org/officeDocument/2006/relationships/image" Target="../media/image119.png"/><Relationship Id="rId47" Type="http://schemas.openxmlformats.org/officeDocument/2006/relationships/image" Target="../media/image127.png"/><Relationship Id="rId50" Type="http://schemas.openxmlformats.org/officeDocument/2006/relationships/image" Target="../media/image142.png"/><Relationship Id="rId55" Type="http://schemas.openxmlformats.org/officeDocument/2006/relationships/image" Target="../media/image144.png"/><Relationship Id="rId7" Type="http://schemas.openxmlformats.org/officeDocument/2006/relationships/tags" Target="../tags/tag621.xml"/><Relationship Id="rId12" Type="http://schemas.openxmlformats.org/officeDocument/2006/relationships/tags" Target="../tags/tag626.xml"/><Relationship Id="rId17" Type="http://schemas.openxmlformats.org/officeDocument/2006/relationships/tags" Target="../tags/tag631.xml"/><Relationship Id="rId25" Type="http://schemas.openxmlformats.org/officeDocument/2006/relationships/tags" Target="../tags/tag639.xml"/><Relationship Id="rId33" Type="http://schemas.openxmlformats.org/officeDocument/2006/relationships/image" Target="../media/image154.png"/><Relationship Id="rId38" Type="http://schemas.openxmlformats.org/officeDocument/2006/relationships/image" Target="../media/image114.png"/><Relationship Id="rId46" Type="http://schemas.openxmlformats.org/officeDocument/2006/relationships/image" Target="../media/image126.png"/><Relationship Id="rId2" Type="http://schemas.openxmlformats.org/officeDocument/2006/relationships/tags" Target="../tags/tag616.xml"/><Relationship Id="rId16" Type="http://schemas.openxmlformats.org/officeDocument/2006/relationships/tags" Target="../tags/tag630.xml"/><Relationship Id="rId20" Type="http://schemas.openxmlformats.org/officeDocument/2006/relationships/tags" Target="../tags/tag634.xml"/><Relationship Id="rId29" Type="http://schemas.openxmlformats.org/officeDocument/2006/relationships/slideLayout" Target="../slideLayouts/slideLayout7.xml"/><Relationship Id="rId41" Type="http://schemas.openxmlformats.org/officeDocument/2006/relationships/image" Target="../media/image118.png"/><Relationship Id="rId54" Type="http://schemas.openxmlformats.org/officeDocument/2006/relationships/image" Target="../media/image139.png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11" Type="http://schemas.openxmlformats.org/officeDocument/2006/relationships/tags" Target="../tags/tag625.xml"/><Relationship Id="rId24" Type="http://schemas.openxmlformats.org/officeDocument/2006/relationships/tags" Target="../tags/tag638.xml"/><Relationship Id="rId32" Type="http://schemas.openxmlformats.org/officeDocument/2006/relationships/image" Target="../media/image121.png"/><Relationship Id="rId37" Type="http://schemas.openxmlformats.org/officeDocument/2006/relationships/image" Target="../media/image76.png"/><Relationship Id="rId40" Type="http://schemas.openxmlformats.org/officeDocument/2006/relationships/image" Target="../media/image117.png"/><Relationship Id="rId45" Type="http://schemas.openxmlformats.org/officeDocument/2006/relationships/image" Target="../media/image125.png"/><Relationship Id="rId53" Type="http://schemas.openxmlformats.org/officeDocument/2006/relationships/image" Target="../media/image146.png"/><Relationship Id="rId5" Type="http://schemas.openxmlformats.org/officeDocument/2006/relationships/tags" Target="../tags/tag619.xml"/><Relationship Id="rId15" Type="http://schemas.openxmlformats.org/officeDocument/2006/relationships/tags" Target="../tags/tag629.xml"/><Relationship Id="rId23" Type="http://schemas.openxmlformats.org/officeDocument/2006/relationships/tags" Target="../tags/tag637.xml"/><Relationship Id="rId28" Type="http://schemas.openxmlformats.org/officeDocument/2006/relationships/tags" Target="../tags/tag642.xml"/><Relationship Id="rId36" Type="http://schemas.openxmlformats.org/officeDocument/2006/relationships/image" Target="../media/image77.png"/><Relationship Id="rId49" Type="http://schemas.openxmlformats.org/officeDocument/2006/relationships/image" Target="../media/image141.png"/><Relationship Id="rId57" Type="http://schemas.openxmlformats.org/officeDocument/2006/relationships/image" Target="../media/image183.png"/><Relationship Id="rId10" Type="http://schemas.openxmlformats.org/officeDocument/2006/relationships/tags" Target="../tags/tag624.xml"/><Relationship Id="rId19" Type="http://schemas.openxmlformats.org/officeDocument/2006/relationships/tags" Target="../tags/tag633.xml"/><Relationship Id="rId31" Type="http://schemas.openxmlformats.org/officeDocument/2006/relationships/image" Target="../media/image120.png"/><Relationship Id="rId44" Type="http://schemas.openxmlformats.org/officeDocument/2006/relationships/image" Target="../media/image123.png"/><Relationship Id="rId52" Type="http://schemas.openxmlformats.org/officeDocument/2006/relationships/image" Target="../media/image151.png"/><Relationship Id="rId4" Type="http://schemas.openxmlformats.org/officeDocument/2006/relationships/tags" Target="../tags/tag618.xml"/><Relationship Id="rId9" Type="http://schemas.openxmlformats.org/officeDocument/2006/relationships/tags" Target="../tags/tag623.xml"/><Relationship Id="rId14" Type="http://schemas.openxmlformats.org/officeDocument/2006/relationships/tags" Target="../tags/tag628.xml"/><Relationship Id="rId22" Type="http://schemas.openxmlformats.org/officeDocument/2006/relationships/tags" Target="../tags/tag636.xml"/><Relationship Id="rId27" Type="http://schemas.openxmlformats.org/officeDocument/2006/relationships/tags" Target="../tags/tag641.xml"/><Relationship Id="rId30" Type="http://schemas.openxmlformats.org/officeDocument/2006/relationships/image" Target="../media/image182.png"/><Relationship Id="rId35" Type="http://schemas.openxmlformats.org/officeDocument/2006/relationships/image" Target="../media/image112.png"/><Relationship Id="rId43" Type="http://schemas.openxmlformats.org/officeDocument/2006/relationships/image" Target="../media/image109.png"/><Relationship Id="rId48" Type="http://schemas.openxmlformats.org/officeDocument/2006/relationships/image" Target="../media/image140.png"/><Relationship Id="rId56" Type="http://schemas.openxmlformats.org/officeDocument/2006/relationships/image" Target="../media/image145.png"/><Relationship Id="rId8" Type="http://schemas.openxmlformats.org/officeDocument/2006/relationships/tags" Target="../tags/tag622.xml"/><Relationship Id="rId51" Type="http://schemas.openxmlformats.org/officeDocument/2006/relationships/image" Target="../media/image150.png"/><Relationship Id="rId3" Type="http://schemas.openxmlformats.org/officeDocument/2006/relationships/tags" Target="../tags/tag61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55.xml"/><Relationship Id="rId18" Type="http://schemas.openxmlformats.org/officeDocument/2006/relationships/tags" Target="../tags/tag660.xml"/><Relationship Id="rId26" Type="http://schemas.openxmlformats.org/officeDocument/2006/relationships/tags" Target="../tags/tag668.xml"/><Relationship Id="rId39" Type="http://schemas.openxmlformats.org/officeDocument/2006/relationships/tags" Target="../tags/tag681.xml"/><Relationship Id="rId21" Type="http://schemas.openxmlformats.org/officeDocument/2006/relationships/tags" Target="../tags/tag663.xml"/><Relationship Id="rId34" Type="http://schemas.openxmlformats.org/officeDocument/2006/relationships/tags" Target="../tags/tag676.xml"/><Relationship Id="rId42" Type="http://schemas.openxmlformats.org/officeDocument/2006/relationships/tags" Target="../tags/tag684.xml"/><Relationship Id="rId47" Type="http://schemas.openxmlformats.org/officeDocument/2006/relationships/image" Target="../media/image154.png"/><Relationship Id="rId50" Type="http://schemas.openxmlformats.org/officeDocument/2006/relationships/image" Target="../media/image77.png"/><Relationship Id="rId55" Type="http://schemas.openxmlformats.org/officeDocument/2006/relationships/image" Target="../media/image109.png"/><Relationship Id="rId63" Type="http://schemas.openxmlformats.org/officeDocument/2006/relationships/image" Target="../media/image141.png"/><Relationship Id="rId68" Type="http://schemas.openxmlformats.org/officeDocument/2006/relationships/image" Target="../media/image184.png"/><Relationship Id="rId7" Type="http://schemas.openxmlformats.org/officeDocument/2006/relationships/tags" Target="../tags/tag649.xml"/><Relationship Id="rId71" Type="http://schemas.openxmlformats.org/officeDocument/2006/relationships/image" Target="../media/image98.png"/><Relationship Id="rId2" Type="http://schemas.openxmlformats.org/officeDocument/2006/relationships/tags" Target="../tags/tag644.xml"/><Relationship Id="rId16" Type="http://schemas.openxmlformats.org/officeDocument/2006/relationships/tags" Target="../tags/tag658.xml"/><Relationship Id="rId29" Type="http://schemas.openxmlformats.org/officeDocument/2006/relationships/tags" Target="../tags/tag671.xml"/><Relationship Id="rId1" Type="http://schemas.openxmlformats.org/officeDocument/2006/relationships/tags" Target="../tags/tag643.xml"/><Relationship Id="rId6" Type="http://schemas.openxmlformats.org/officeDocument/2006/relationships/tags" Target="../tags/tag648.xml"/><Relationship Id="rId11" Type="http://schemas.openxmlformats.org/officeDocument/2006/relationships/tags" Target="../tags/tag653.xml"/><Relationship Id="rId24" Type="http://schemas.openxmlformats.org/officeDocument/2006/relationships/tags" Target="../tags/tag666.xml"/><Relationship Id="rId32" Type="http://schemas.openxmlformats.org/officeDocument/2006/relationships/tags" Target="../tags/tag674.xml"/><Relationship Id="rId37" Type="http://schemas.openxmlformats.org/officeDocument/2006/relationships/tags" Target="../tags/tag679.xml"/><Relationship Id="rId40" Type="http://schemas.openxmlformats.org/officeDocument/2006/relationships/tags" Target="../tags/tag682.xml"/><Relationship Id="rId45" Type="http://schemas.openxmlformats.org/officeDocument/2006/relationships/tags" Target="../tags/tag687.xml"/><Relationship Id="rId53" Type="http://schemas.openxmlformats.org/officeDocument/2006/relationships/image" Target="../media/image118.png"/><Relationship Id="rId58" Type="http://schemas.openxmlformats.org/officeDocument/2006/relationships/image" Target="../media/image126.png"/><Relationship Id="rId66" Type="http://schemas.openxmlformats.org/officeDocument/2006/relationships/image" Target="../media/image116.png"/><Relationship Id="rId5" Type="http://schemas.openxmlformats.org/officeDocument/2006/relationships/tags" Target="../tags/tag647.xml"/><Relationship Id="rId15" Type="http://schemas.openxmlformats.org/officeDocument/2006/relationships/tags" Target="../tags/tag657.xml"/><Relationship Id="rId23" Type="http://schemas.openxmlformats.org/officeDocument/2006/relationships/tags" Target="../tags/tag665.xml"/><Relationship Id="rId28" Type="http://schemas.openxmlformats.org/officeDocument/2006/relationships/tags" Target="../tags/tag670.xml"/><Relationship Id="rId36" Type="http://schemas.openxmlformats.org/officeDocument/2006/relationships/tags" Target="../tags/tag678.xml"/><Relationship Id="rId49" Type="http://schemas.openxmlformats.org/officeDocument/2006/relationships/image" Target="../media/image112.png"/><Relationship Id="rId57" Type="http://schemas.openxmlformats.org/officeDocument/2006/relationships/image" Target="../media/image125.png"/><Relationship Id="rId61" Type="http://schemas.openxmlformats.org/officeDocument/2006/relationships/image" Target="../media/image150.png"/><Relationship Id="rId10" Type="http://schemas.openxmlformats.org/officeDocument/2006/relationships/tags" Target="../tags/tag652.xml"/><Relationship Id="rId19" Type="http://schemas.openxmlformats.org/officeDocument/2006/relationships/tags" Target="../tags/tag661.xml"/><Relationship Id="rId31" Type="http://schemas.openxmlformats.org/officeDocument/2006/relationships/tags" Target="../tags/tag673.xml"/><Relationship Id="rId44" Type="http://schemas.openxmlformats.org/officeDocument/2006/relationships/tags" Target="../tags/tag686.xml"/><Relationship Id="rId52" Type="http://schemas.openxmlformats.org/officeDocument/2006/relationships/image" Target="../media/image117.png"/><Relationship Id="rId60" Type="http://schemas.openxmlformats.org/officeDocument/2006/relationships/image" Target="../media/image140.png"/><Relationship Id="rId65" Type="http://schemas.openxmlformats.org/officeDocument/2006/relationships/image" Target="../media/image114.png"/><Relationship Id="rId4" Type="http://schemas.openxmlformats.org/officeDocument/2006/relationships/tags" Target="../tags/tag646.xml"/><Relationship Id="rId9" Type="http://schemas.openxmlformats.org/officeDocument/2006/relationships/tags" Target="../tags/tag651.xml"/><Relationship Id="rId14" Type="http://schemas.openxmlformats.org/officeDocument/2006/relationships/tags" Target="../tags/tag656.xml"/><Relationship Id="rId22" Type="http://schemas.openxmlformats.org/officeDocument/2006/relationships/tags" Target="../tags/tag664.xml"/><Relationship Id="rId27" Type="http://schemas.openxmlformats.org/officeDocument/2006/relationships/tags" Target="../tags/tag669.xml"/><Relationship Id="rId30" Type="http://schemas.openxmlformats.org/officeDocument/2006/relationships/tags" Target="../tags/tag672.xml"/><Relationship Id="rId35" Type="http://schemas.openxmlformats.org/officeDocument/2006/relationships/tags" Target="../tags/tag677.xml"/><Relationship Id="rId43" Type="http://schemas.openxmlformats.org/officeDocument/2006/relationships/tags" Target="../tags/tag685.xml"/><Relationship Id="rId48" Type="http://schemas.openxmlformats.org/officeDocument/2006/relationships/image" Target="../media/image111.png"/><Relationship Id="rId56" Type="http://schemas.openxmlformats.org/officeDocument/2006/relationships/image" Target="../media/image123.png"/><Relationship Id="rId64" Type="http://schemas.openxmlformats.org/officeDocument/2006/relationships/image" Target="../media/image142.png"/><Relationship Id="rId69" Type="http://schemas.openxmlformats.org/officeDocument/2006/relationships/image" Target="../media/image185.png"/><Relationship Id="rId8" Type="http://schemas.openxmlformats.org/officeDocument/2006/relationships/tags" Target="../tags/tag650.xml"/><Relationship Id="rId51" Type="http://schemas.openxmlformats.org/officeDocument/2006/relationships/image" Target="../media/image76.png"/><Relationship Id="rId3" Type="http://schemas.openxmlformats.org/officeDocument/2006/relationships/tags" Target="../tags/tag645.xml"/><Relationship Id="rId12" Type="http://schemas.openxmlformats.org/officeDocument/2006/relationships/tags" Target="../tags/tag654.xml"/><Relationship Id="rId17" Type="http://schemas.openxmlformats.org/officeDocument/2006/relationships/tags" Target="../tags/tag659.xml"/><Relationship Id="rId25" Type="http://schemas.openxmlformats.org/officeDocument/2006/relationships/tags" Target="../tags/tag667.xml"/><Relationship Id="rId33" Type="http://schemas.openxmlformats.org/officeDocument/2006/relationships/tags" Target="../tags/tag675.xml"/><Relationship Id="rId38" Type="http://schemas.openxmlformats.org/officeDocument/2006/relationships/tags" Target="../tags/tag680.xml"/><Relationship Id="rId46" Type="http://schemas.openxmlformats.org/officeDocument/2006/relationships/slideLayout" Target="../slideLayouts/slideLayout7.xml"/><Relationship Id="rId59" Type="http://schemas.openxmlformats.org/officeDocument/2006/relationships/image" Target="../media/image127.png"/><Relationship Id="rId67" Type="http://schemas.openxmlformats.org/officeDocument/2006/relationships/image" Target="../media/image96.png"/><Relationship Id="rId20" Type="http://schemas.openxmlformats.org/officeDocument/2006/relationships/tags" Target="../tags/tag662.xml"/><Relationship Id="rId41" Type="http://schemas.openxmlformats.org/officeDocument/2006/relationships/tags" Target="../tags/tag683.xml"/><Relationship Id="rId54" Type="http://schemas.openxmlformats.org/officeDocument/2006/relationships/image" Target="../media/image119.png"/><Relationship Id="rId62" Type="http://schemas.openxmlformats.org/officeDocument/2006/relationships/image" Target="../media/image151.png"/><Relationship Id="rId70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00.xml"/><Relationship Id="rId18" Type="http://schemas.openxmlformats.org/officeDocument/2006/relationships/tags" Target="../tags/tag705.xml"/><Relationship Id="rId26" Type="http://schemas.openxmlformats.org/officeDocument/2006/relationships/tags" Target="../tags/tag713.xml"/><Relationship Id="rId39" Type="http://schemas.openxmlformats.org/officeDocument/2006/relationships/image" Target="../media/image109.png"/><Relationship Id="rId21" Type="http://schemas.openxmlformats.org/officeDocument/2006/relationships/tags" Target="../tags/tag708.xml"/><Relationship Id="rId34" Type="http://schemas.openxmlformats.org/officeDocument/2006/relationships/image" Target="../media/image77.png"/><Relationship Id="rId42" Type="http://schemas.openxmlformats.org/officeDocument/2006/relationships/image" Target="../media/image126.png"/><Relationship Id="rId47" Type="http://schemas.openxmlformats.org/officeDocument/2006/relationships/image" Target="../media/image141.png"/><Relationship Id="rId50" Type="http://schemas.openxmlformats.org/officeDocument/2006/relationships/image" Target="../media/image116.png"/><Relationship Id="rId55" Type="http://schemas.openxmlformats.org/officeDocument/2006/relationships/image" Target="../media/image185.png"/><Relationship Id="rId7" Type="http://schemas.openxmlformats.org/officeDocument/2006/relationships/tags" Target="../tags/tag694.xml"/><Relationship Id="rId12" Type="http://schemas.openxmlformats.org/officeDocument/2006/relationships/tags" Target="../tags/tag699.xml"/><Relationship Id="rId17" Type="http://schemas.openxmlformats.org/officeDocument/2006/relationships/tags" Target="../tags/tag704.xml"/><Relationship Id="rId25" Type="http://schemas.openxmlformats.org/officeDocument/2006/relationships/tags" Target="../tags/tag712.xml"/><Relationship Id="rId33" Type="http://schemas.openxmlformats.org/officeDocument/2006/relationships/image" Target="../media/image112.png"/><Relationship Id="rId38" Type="http://schemas.openxmlformats.org/officeDocument/2006/relationships/image" Target="../media/image119.png"/><Relationship Id="rId46" Type="http://schemas.openxmlformats.org/officeDocument/2006/relationships/image" Target="../media/image151.png"/><Relationship Id="rId2" Type="http://schemas.openxmlformats.org/officeDocument/2006/relationships/tags" Target="../tags/tag689.xml"/><Relationship Id="rId16" Type="http://schemas.openxmlformats.org/officeDocument/2006/relationships/tags" Target="../tags/tag703.xml"/><Relationship Id="rId20" Type="http://schemas.openxmlformats.org/officeDocument/2006/relationships/tags" Target="../tags/tag707.xml"/><Relationship Id="rId29" Type="http://schemas.openxmlformats.org/officeDocument/2006/relationships/image" Target="../media/image96.png"/><Relationship Id="rId41" Type="http://schemas.openxmlformats.org/officeDocument/2006/relationships/image" Target="../media/image125.png"/><Relationship Id="rId54" Type="http://schemas.openxmlformats.org/officeDocument/2006/relationships/image" Target="../media/image187.png"/><Relationship Id="rId1" Type="http://schemas.openxmlformats.org/officeDocument/2006/relationships/tags" Target="../tags/tag688.xml"/><Relationship Id="rId6" Type="http://schemas.openxmlformats.org/officeDocument/2006/relationships/tags" Target="../tags/tag693.xml"/><Relationship Id="rId11" Type="http://schemas.openxmlformats.org/officeDocument/2006/relationships/tags" Target="../tags/tag698.xml"/><Relationship Id="rId24" Type="http://schemas.openxmlformats.org/officeDocument/2006/relationships/tags" Target="../tags/tag711.xml"/><Relationship Id="rId32" Type="http://schemas.openxmlformats.org/officeDocument/2006/relationships/image" Target="../media/image111.png"/><Relationship Id="rId37" Type="http://schemas.openxmlformats.org/officeDocument/2006/relationships/image" Target="../media/image118.png"/><Relationship Id="rId40" Type="http://schemas.openxmlformats.org/officeDocument/2006/relationships/image" Target="../media/image123.png"/><Relationship Id="rId45" Type="http://schemas.openxmlformats.org/officeDocument/2006/relationships/image" Target="../media/image150.png"/><Relationship Id="rId53" Type="http://schemas.openxmlformats.org/officeDocument/2006/relationships/image" Target="../media/image186.png"/><Relationship Id="rId5" Type="http://schemas.openxmlformats.org/officeDocument/2006/relationships/tags" Target="../tags/tag692.xml"/><Relationship Id="rId15" Type="http://schemas.openxmlformats.org/officeDocument/2006/relationships/tags" Target="../tags/tag702.xml"/><Relationship Id="rId23" Type="http://schemas.openxmlformats.org/officeDocument/2006/relationships/tags" Target="../tags/tag710.xml"/><Relationship Id="rId28" Type="http://schemas.openxmlformats.org/officeDocument/2006/relationships/slideLayout" Target="../slideLayouts/slideLayout7.xml"/><Relationship Id="rId36" Type="http://schemas.openxmlformats.org/officeDocument/2006/relationships/image" Target="../media/image117.png"/><Relationship Id="rId49" Type="http://schemas.openxmlformats.org/officeDocument/2006/relationships/image" Target="../media/image114.png"/><Relationship Id="rId10" Type="http://schemas.openxmlformats.org/officeDocument/2006/relationships/tags" Target="../tags/tag697.xml"/><Relationship Id="rId19" Type="http://schemas.openxmlformats.org/officeDocument/2006/relationships/tags" Target="../tags/tag706.xml"/><Relationship Id="rId31" Type="http://schemas.openxmlformats.org/officeDocument/2006/relationships/image" Target="../media/image154.png"/><Relationship Id="rId44" Type="http://schemas.openxmlformats.org/officeDocument/2006/relationships/image" Target="../media/image140.png"/><Relationship Id="rId52" Type="http://schemas.openxmlformats.org/officeDocument/2006/relationships/image" Target="../media/image98.png"/><Relationship Id="rId4" Type="http://schemas.openxmlformats.org/officeDocument/2006/relationships/tags" Target="../tags/tag691.xml"/><Relationship Id="rId9" Type="http://schemas.openxmlformats.org/officeDocument/2006/relationships/tags" Target="../tags/tag696.xml"/><Relationship Id="rId14" Type="http://schemas.openxmlformats.org/officeDocument/2006/relationships/tags" Target="../tags/tag701.xml"/><Relationship Id="rId22" Type="http://schemas.openxmlformats.org/officeDocument/2006/relationships/tags" Target="../tags/tag709.xml"/><Relationship Id="rId27" Type="http://schemas.openxmlformats.org/officeDocument/2006/relationships/tags" Target="../tags/tag714.xml"/><Relationship Id="rId30" Type="http://schemas.openxmlformats.org/officeDocument/2006/relationships/image" Target="../media/image184.png"/><Relationship Id="rId35" Type="http://schemas.openxmlformats.org/officeDocument/2006/relationships/image" Target="../media/image76.png"/><Relationship Id="rId43" Type="http://schemas.openxmlformats.org/officeDocument/2006/relationships/image" Target="../media/image127.png"/><Relationship Id="rId48" Type="http://schemas.openxmlformats.org/officeDocument/2006/relationships/image" Target="../media/image142.png"/><Relationship Id="rId8" Type="http://schemas.openxmlformats.org/officeDocument/2006/relationships/tags" Target="../tags/tag695.xml"/><Relationship Id="rId51" Type="http://schemas.openxmlformats.org/officeDocument/2006/relationships/image" Target="../media/image108.png"/><Relationship Id="rId3" Type="http://schemas.openxmlformats.org/officeDocument/2006/relationships/tags" Target="../tags/tag690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727.xml"/><Relationship Id="rId18" Type="http://schemas.openxmlformats.org/officeDocument/2006/relationships/tags" Target="../tags/tag732.xml"/><Relationship Id="rId26" Type="http://schemas.openxmlformats.org/officeDocument/2006/relationships/tags" Target="../tags/tag740.xml"/><Relationship Id="rId39" Type="http://schemas.openxmlformats.org/officeDocument/2006/relationships/image" Target="../media/image142.png"/><Relationship Id="rId21" Type="http://schemas.openxmlformats.org/officeDocument/2006/relationships/tags" Target="../tags/tag735.xml"/><Relationship Id="rId34" Type="http://schemas.openxmlformats.org/officeDocument/2006/relationships/tags" Target="../tags/tag748.xml"/><Relationship Id="rId42" Type="http://schemas.openxmlformats.org/officeDocument/2006/relationships/image" Target="../media/image154.png"/><Relationship Id="rId47" Type="http://schemas.openxmlformats.org/officeDocument/2006/relationships/image" Target="../media/image76.png"/><Relationship Id="rId50" Type="http://schemas.openxmlformats.org/officeDocument/2006/relationships/image" Target="../media/image119.png"/><Relationship Id="rId55" Type="http://schemas.openxmlformats.org/officeDocument/2006/relationships/image" Target="../media/image127.png"/><Relationship Id="rId63" Type="http://schemas.openxmlformats.org/officeDocument/2006/relationships/image" Target="../media/image189.png"/><Relationship Id="rId68" Type="http://schemas.openxmlformats.org/officeDocument/2006/relationships/image" Target="../media/image194.png"/><Relationship Id="rId7" Type="http://schemas.openxmlformats.org/officeDocument/2006/relationships/tags" Target="../tags/tag721.xml"/><Relationship Id="rId71" Type="http://schemas.openxmlformats.org/officeDocument/2006/relationships/image" Target="../media/image197.png"/><Relationship Id="rId2" Type="http://schemas.openxmlformats.org/officeDocument/2006/relationships/tags" Target="../tags/tag716.xml"/><Relationship Id="rId16" Type="http://schemas.openxmlformats.org/officeDocument/2006/relationships/tags" Target="../tags/tag730.xml"/><Relationship Id="rId29" Type="http://schemas.openxmlformats.org/officeDocument/2006/relationships/tags" Target="../tags/tag743.xml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11" Type="http://schemas.openxmlformats.org/officeDocument/2006/relationships/tags" Target="../tags/tag725.xml"/><Relationship Id="rId24" Type="http://schemas.openxmlformats.org/officeDocument/2006/relationships/tags" Target="../tags/tag738.xml"/><Relationship Id="rId32" Type="http://schemas.openxmlformats.org/officeDocument/2006/relationships/tags" Target="../tags/tag746.xml"/><Relationship Id="rId37" Type="http://schemas.openxmlformats.org/officeDocument/2006/relationships/image" Target="../media/image184.png"/><Relationship Id="rId40" Type="http://schemas.openxmlformats.org/officeDocument/2006/relationships/image" Target="../media/image114.png"/><Relationship Id="rId45" Type="http://schemas.openxmlformats.org/officeDocument/2006/relationships/image" Target="../media/image112.png"/><Relationship Id="rId53" Type="http://schemas.openxmlformats.org/officeDocument/2006/relationships/image" Target="../media/image125.png"/><Relationship Id="rId58" Type="http://schemas.openxmlformats.org/officeDocument/2006/relationships/image" Target="../media/image151.png"/><Relationship Id="rId66" Type="http://schemas.openxmlformats.org/officeDocument/2006/relationships/image" Target="../media/image192.png"/><Relationship Id="rId5" Type="http://schemas.openxmlformats.org/officeDocument/2006/relationships/tags" Target="../tags/tag719.xml"/><Relationship Id="rId15" Type="http://schemas.openxmlformats.org/officeDocument/2006/relationships/tags" Target="../tags/tag729.xml"/><Relationship Id="rId23" Type="http://schemas.openxmlformats.org/officeDocument/2006/relationships/tags" Target="../tags/tag737.xml"/><Relationship Id="rId28" Type="http://schemas.openxmlformats.org/officeDocument/2006/relationships/tags" Target="../tags/tag742.xml"/><Relationship Id="rId36" Type="http://schemas.openxmlformats.org/officeDocument/2006/relationships/slideLayout" Target="../slideLayouts/slideLayout7.xml"/><Relationship Id="rId49" Type="http://schemas.openxmlformats.org/officeDocument/2006/relationships/image" Target="../media/image118.png"/><Relationship Id="rId57" Type="http://schemas.openxmlformats.org/officeDocument/2006/relationships/image" Target="../media/image150.png"/><Relationship Id="rId61" Type="http://schemas.openxmlformats.org/officeDocument/2006/relationships/image" Target="../media/image98.png"/><Relationship Id="rId10" Type="http://schemas.openxmlformats.org/officeDocument/2006/relationships/tags" Target="../tags/tag724.xml"/><Relationship Id="rId19" Type="http://schemas.openxmlformats.org/officeDocument/2006/relationships/tags" Target="../tags/tag733.xml"/><Relationship Id="rId31" Type="http://schemas.openxmlformats.org/officeDocument/2006/relationships/tags" Target="../tags/tag745.xml"/><Relationship Id="rId44" Type="http://schemas.openxmlformats.org/officeDocument/2006/relationships/image" Target="../media/image96.png"/><Relationship Id="rId52" Type="http://schemas.openxmlformats.org/officeDocument/2006/relationships/image" Target="../media/image123.png"/><Relationship Id="rId60" Type="http://schemas.openxmlformats.org/officeDocument/2006/relationships/image" Target="../media/image108.png"/><Relationship Id="rId65" Type="http://schemas.openxmlformats.org/officeDocument/2006/relationships/image" Target="../media/image191.png"/><Relationship Id="rId4" Type="http://schemas.openxmlformats.org/officeDocument/2006/relationships/tags" Target="../tags/tag718.xml"/><Relationship Id="rId9" Type="http://schemas.openxmlformats.org/officeDocument/2006/relationships/tags" Target="../tags/tag723.xml"/><Relationship Id="rId14" Type="http://schemas.openxmlformats.org/officeDocument/2006/relationships/tags" Target="../tags/tag728.xml"/><Relationship Id="rId22" Type="http://schemas.openxmlformats.org/officeDocument/2006/relationships/tags" Target="../tags/tag736.xml"/><Relationship Id="rId27" Type="http://schemas.openxmlformats.org/officeDocument/2006/relationships/tags" Target="../tags/tag741.xml"/><Relationship Id="rId30" Type="http://schemas.openxmlformats.org/officeDocument/2006/relationships/tags" Target="../tags/tag744.xml"/><Relationship Id="rId35" Type="http://schemas.openxmlformats.org/officeDocument/2006/relationships/tags" Target="../tags/tag749.xml"/><Relationship Id="rId43" Type="http://schemas.openxmlformats.org/officeDocument/2006/relationships/image" Target="../media/image111.png"/><Relationship Id="rId48" Type="http://schemas.openxmlformats.org/officeDocument/2006/relationships/image" Target="../media/image117.png"/><Relationship Id="rId56" Type="http://schemas.openxmlformats.org/officeDocument/2006/relationships/image" Target="../media/image140.png"/><Relationship Id="rId64" Type="http://schemas.openxmlformats.org/officeDocument/2006/relationships/image" Target="../media/image190.png"/><Relationship Id="rId69" Type="http://schemas.openxmlformats.org/officeDocument/2006/relationships/image" Target="../media/image195.png"/><Relationship Id="rId8" Type="http://schemas.openxmlformats.org/officeDocument/2006/relationships/tags" Target="../tags/tag722.xml"/><Relationship Id="rId51" Type="http://schemas.openxmlformats.org/officeDocument/2006/relationships/image" Target="../media/image109.png"/><Relationship Id="rId3" Type="http://schemas.openxmlformats.org/officeDocument/2006/relationships/tags" Target="../tags/tag717.xml"/><Relationship Id="rId12" Type="http://schemas.openxmlformats.org/officeDocument/2006/relationships/tags" Target="../tags/tag726.xml"/><Relationship Id="rId17" Type="http://schemas.openxmlformats.org/officeDocument/2006/relationships/tags" Target="../tags/tag731.xml"/><Relationship Id="rId25" Type="http://schemas.openxmlformats.org/officeDocument/2006/relationships/tags" Target="../tags/tag739.xml"/><Relationship Id="rId33" Type="http://schemas.openxmlformats.org/officeDocument/2006/relationships/tags" Target="../tags/tag747.xml"/><Relationship Id="rId38" Type="http://schemas.openxmlformats.org/officeDocument/2006/relationships/image" Target="../media/image141.png"/><Relationship Id="rId46" Type="http://schemas.openxmlformats.org/officeDocument/2006/relationships/image" Target="../media/image77.png"/><Relationship Id="rId59" Type="http://schemas.openxmlformats.org/officeDocument/2006/relationships/image" Target="../media/image185.png"/><Relationship Id="rId67" Type="http://schemas.openxmlformats.org/officeDocument/2006/relationships/image" Target="../media/image193.png"/><Relationship Id="rId20" Type="http://schemas.openxmlformats.org/officeDocument/2006/relationships/tags" Target="../tags/tag734.xml"/><Relationship Id="rId41" Type="http://schemas.openxmlformats.org/officeDocument/2006/relationships/image" Target="../media/image116.png"/><Relationship Id="rId54" Type="http://schemas.openxmlformats.org/officeDocument/2006/relationships/image" Target="../media/image126.png"/><Relationship Id="rId62" Type="http://schemas.openxmlformats.org/officeDocument/2006/relationships/image" Target="../media/image188.png"/><Relationship Id="rId70" Type="http://schemas.openxmlformats.org/officeDocument/2006/relationships/image" Target="../media/image196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762.xml"/><Relationship Id="rId18" Type="http://schemas.openxmlformats.org/officeDocument/2006/relationships/tags" Target="../tags/tag767.xml"/><Relationship Id="rId26" Type="http://schemas.openxmlformats.org/officeDocument/2006/relationships/tags" Target="../tags/tag775.xml"/><Relationship Id="rId39" Type="http://schemas.openxmlformats.org/officeDocument/2006/relationships/image" Target="../media/image114.png"/><Relationship Id="rId21" Type="http://schemas.openxmlformats.org/officeDocument/2006/relationships/tags" Target="../tags/tag770.xml"/><Relationship Id="rId34" Type="http://schemas.openxmlformats.org/officeDocument/2006/relationships/tags" Target="../tags/tag783.xml"/><Relationship Id="rId42" Type="http://schemas.openxmlformats.org/officeDocument/2006/relationships/image" Target="../media/image111.png"/><Relationship Id="rId47" Type="http://schemas.openxmlformats.org/officeDocument/2006/relationships/image" Target="../media/image117.png"/><Relationship Id="rId50" Type="http://schemas.openxmlformats.org/officeDocument/2006/relationships/image" Target="../media/image109.png"/><Relationship Id="rId55" Type="http://schemas.openxmlformats.org/officeDocument/2006/relationships/image" Target="../media/image140.png"/><Relationship Id="rId63" Type="http://schemas.openxmlformats.org/officeDocument/2006/relationships/image" Target="../media/image190.png"/><Relationship Id="rId68" Type="http://schemas.openxmlformats.org/officeDocument/2006/relationships/image" Target="../media/image202.png"/><Relationship Id="rId7" Type="http://schemas.openxmlformats.org/officeDocument/2006/relationships/tags" Target="../tags/tag756.xml"/><Relationship Id="rId2" Type="http://schemas.openxmlformats.org/officeDocument/2006/relationships/tags" Target="../tags/tag751.xml"/><Relationship Id="rId16" Type="http://schemas.openxmlformats.org/officeDocument/2006/relationships/tags" Target="../tags/tag765.xml"/><Relationship Id="rId29" Type="http://schemas.openxmlformats.org/officeDocument/2006/relationships/tags" Target="../tags/tag778.xml"/><Relationship Id="rId1" Type="http://schemas.openxmlformats.org/officeDocument/2006/relationships/tags" Target="../tags/tag750.xml"/><Relationship Id="rId6" Type="http://schemas.openxmlformats.org/officeDocument/2006/relationships/tags" Target="../tags/tag755.xml"/><Relationship Id="rId11" Type="http://schemas.openxmlformats.org/officeDocument/2006/relationships/tags" Target="../tags/tag760.xml"/><Relationship Id="rId24" Type="http://schemas.openxmlformats.org/officeDocument/2006/relationships/tags" Target="../tags/tag773.xml"/><Relationship Id="rId32" Type="http://schemas.openxmlformats.org/officeDocument/2006/relationships/tags" Target="../tags/tag781.xml"/><Relationship Id="rId37" Type="http://schemas.openxmlformats.org/officeDocument/2006/relationships/image" Target="../media/image141.png"/><Relationship Id="rId40" Type="http://schemas.openxmlformats.org/officeDocument/2006/relationships/image" Target="../media/image116.png"/><Relationship Id="rId45" Type="http://schemas.openxmlformats.org/officeDocument/2006/relationships/image" Target="../media/image77.png"/><Relationship Id="rId53" Type="http://schemas.openxmlformats.org/officeDocument/2006/relationships/image" Target="../media/image126.png"/><Relationship Id="rId58" Type="http://schemas.openxmlformats.org/officeDocument/2006/relationships/image" Target="../media/image185.png"/><Relationship Id="rId66" Type="http://schemas.openxmlformats.org/officeDocument/2006/relationships/image" Target="../media/image200.png"/><Relationship Id="rId5" Type="http://schemas.openxmlformats.org/officeDocument/2006/relationships/tags" Target="../tags/tag754.xml"/><Relationship Id="rId15" Type="http://schemas.openxmlformats.org/officeDocument/2006/relationships/tags" Target="../tags/tag764.xml"/><Relationship Id="rId23" Type="http://schemas.openxmlformats.org/officeDocument/2006/relationships/tags" Target="../tags/tag772.xml"/><Relationship Id="rId28" Type="http://schemas.openxmlformats.org/officeDocument/2006/relationships/tags" Target="../tags/tag777.xml"/><Relationship Id="rId36" Type="http://schemas.openxmlformats.org/officeDocument/2006/relationships/image" Target="../media/image184.png"/><Relationship Id="rId49" Type="http://schemas.openxmlformats.org/officeDocument/2006/relationships/image" Target="../media/image119.png"/><Relationship Id="rId57" Type="http://schemas.openxmlformats.org/officeDocument/2006/relationships/image" Target="../media/image151.png"/><Relationship Id="rId61" Type="http://schemas.openxmlformats.org/officeDocument/2006/relationships/image" Target="../media/image188.png"/><Relationship Id="rId10" Type="http://schemas.openxmlformats.org/officeDocument/2006/relationships/tags" Target="../tags/tag759.xml"/><Relationship Id="rId19" Type="http://schemas.openxmlformats.org/officeDocument/2006/relationships/tags" Target="../tags/tag768.xml"/><Relationship Id="rId31" Type="http://schemas.openxmlformats.org/officeDocument/2006/relationships/tags" Target="../tags/tag780.xml"/><Relationship Id="rId44" Type="http://schemas.openxmlformats.org/officeDocument/2006/relationships/image" Target="../media/image112.png"/><Relationship Id="rId52" Type="http://schemas.openxmlformats.org/officeDocument/2006/relationships/image" Target="../media/image125.png"/><Relationship Id="rId60" Type="http://schemas.openxmlformats.org/officeDocument/2006/relationships/image" Target="../media/image98.png"/><Relationship Id="rId65" Type="http://schemas.openxmlformats.org/officeDocument/2006/relationships/image" Target="../media/image199.png"/><Relationship Id="rId4" Type="http://schemas.openxmlformats.org/officeDocument/2006/relationships/tags" Target="../tags/tag753.xml"/><Relationship Id="rId9" Type="http://schemas.openxmlformats.org/officeDocument/2006/relationships/tags" Target="../tags/tag758.xml"/><Relationship Id="rId14" Type="http://schemas.openxmlformats.org/officeDocument/2006/relationships/tags" Target="../tags/tag763.xml"/><Relationship Id="rId22" Type="http://schemas.openxmlformats.org/officeDocument/2006/relationships/tags" Target="../tags/tag771.xml"/><Relationship Id="rId27" Type="http://schemas.openxmlformats.org/officeDocument/2006/relationships/tags" Target="../tags/tag776.xml"/><Relationship Id="rId30" Type="http://schemas.openxmlformats.org/officeDocument/2006/relationships/tags" Target="../tags/tag779.xml"/><Relationship Id="rId35" Type="http://schemas.openxmlformats.org/officeDocument/2006/relationships/slideLayout" Target="../slideLayouts/slideLayout7.xml"/><Relationship Id="rId43" Type="http://schemas.openxmlformats.org/officeDocument/2006/relationships/image" Target="../media/image96.png"/><Relationship Id="rId48" Type="http://schemas.openxmlformats.org/officeDocument/2006/relationships/image" Target="../media/image118.png"/><Relationship Id="rId56" Type="http://schemas.openxmlformats.org/officeDocument/2006/relationships/image" Target="../media/image150.png"/><Relationship Id="rId64" Type="http://schemas.openxmlformats.org/officeDocument/2006/relationships/image" Target="../media/image198.png"/><Relationship Id="rId69" Type="http://schemas.openxmlformats.org/officeDocument/2006/relationships/image" Target="../media/image203.png"/><Relationship Id="rId8" Type="http://schemas.openxmlformats.org/officeDocument/2006/relationships/tags" Target="../tags/tag757.xml"/><Relationship Id="rId51" Type="http://schemas.openxmlformats.org/officeDocument/2006/relationships/image" Target="../media/image123.png"/><Relationship Id="rId3" Type="http://schemas.openxmlformats.org/officeDocument/2006/relationships/tags" Target="../tags/tag752.xml"/><Relationship Id="rId12" Type="http://schemas.openxmlformats.org/officeDocument/2006/relationships/tags" Target="../tags/tag761.xml"/><Relationship Id="rId17" Type="http://schemas.openxmlformats.org/officeDocument/2006/relationships/tags" Target="../tags/tag766.xml"/><Relationship Id="rId25" Type="http://schemas.openxmlformats.org/officeDocument/2006/relationships/tags" Target="../tags/tag774.xml"/><Relationship Id="rId33" Type="http://schemas.openxmlformats.org/officeDocument/2006/relationships/tags" Target="../tags/tag782.xml"/><Relationship Id="rId38" Type="http://schemas.openxmlformats.org/officeDocument/2006/relationships/image" Target="../media/image142.png"/><Relationship Id="rId46" Type="http://schemas.openxmlformats.org/officeDocument/2006/relationships/image" Target="../media/image76.png"/><Relationship Id="rId59" Type="http://schemas.openxmlformats.org/officeDocument/2006/relationships/image" Target="../media/image108.png"/><Relationship Id="rId67" Type="http://schemas.openxmlformats.org/officeDocument/2006/relationships/image" Target="../media/image201.png"/><Relationship Id="rId20" Type="http://schemas.openxmlformats.org/officeDocument/2006/relationships/tags" Target="../tags/tag769.xml"/><Relationship Id="rId41" Type="http://schemas.openxmlformats.org/officeDocument/2006/relationships/image" Target="../media/image154.png"/><Relationship Id="rId54" Type="http://schemas.openxmlformats.org/officeDocument/2006/relationships/image" Target="../media/image127.png"/><Relationship Id="rId62" Type="http://schemas.openxmlformats.org/officeDocument/2006/relationships/image" Target="../media/image1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slideLayout" Target="../slideLayouts/slideLayout7.xml"/><Relationship Id="rId39" Type="http://schemas.openxmlformats.org/officeDocument/2006/relationships/image" Target="../media/image22.png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47" Type="http://schemas.openxmlformats.org/officeDocument/2006/relationships/image" Target="../media/image30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image" Target="../media/image16.png"/><Relationship Id="rId38" Type="http://schemas.openxmlformats.org/officeDocument/2006/relationships/image" Target="../media/image21.png"/><Relationship Id="rId46" Type="http://schemas.openxmlformats.org/officeDocument/2006/relationships/image" Target="../media/image29.pn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image" Target="../media/image7.png"/><Relationship Id="rId41" Type="http://schemas.openxmlformats.org/officeDocument/2006/relationships/image" Target="../media/image24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45" Type="http://schemas.openxmlformats.org/officeDocument/2006/relationships/image" Target="../media/image28.pn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image" Target="../media/image2.png"/><Relationship Id="rId36" Type="http://schemas.openxmlformats.org/officeDocument/2006/relationships/image" Target="../media/image19.png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image" Target="../media/image12.png"/><Relationship Id="rId44" Type="http://schemas.openxmlformats.org/officeDocument/2006/relationships/image" Target="../media/image27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image" Target="../media/image1.png"/><Relationship Id="rId30" Type="http://schemas.openxmlformats.org/officeDocument/2006/relationships/image" Target="../media/image8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796.xml"/><Relationship Id="rId18" Type="http://schemas.openxmlformats.org/officeDocument/2006/relationships/tags" Target="../tags/tag801.xml"/><Relationship Id="rId26" Type="http://schemas.openxmlformats.org/officeDocument/2006/relationships/tags" Target="../tags/tag809.xml"/><Relationship Id="rId39" Type="http://schemas.openxmlformats.org/officeDocument/2006/relationships/image" Target="../media/image154.png"/><Relationship Id="rId21" Type="http://schemas.openxmlformats.org/officeDocument/2006/relationships/tags" Target="../tags/tag804.xml"/><Relationship Id="rId34" Type="http://schemas.openxmlformats.org/officeDocument/2006/relationships/slideLayout" Target="../slideLayouts/slideLayout7.xml"/><Relationship Id="rId42" Type="http://schemas.openxmlformats.org/officeDocument/2006/relationships/image" Target="../media/image112.png"/><Relationship Id="rId47" Type="http://schemas.openxmlformats.org/officeDocument/2006/relationships/image" Target="../media/image119.png"/><Relationship Id="rId50" Type="http://schemas.openxmlformats.org/officeDocument/2006/relationships/image" Target="../media/image125.png"/><Relationship Id="rId55" Type="http://schemas.openxmlformats.org/officeDocument/2006/relationships/image" Target="../media/image151.png"/><Relationship Id="rId63" Type="http://schemas.openxmlformats.org/officeDocument/2006/relationships/image" Target="../media/image199.png"/><Relationship Id="rId7" Type="http://schemas.openxmlformats.org/officeDocument/2006/relationships/tags" Target="../tags/tag790.xml"/><Relationship Id="rId2" Type="http://schemas.openxmlformats.org/officeDocument/2006/relationships/tags" Target="../tags/tag785.xml"/><Relationship Id="rId16" Type="http://schemas.openxmlformats.org/officeDocument/2006/relationships/tags" Target="../tags/tag799.xml"/><Relationship Id="rId20" Type="http://schemas.openxmlformats.org/officeDocument/2006/relationships/tags" Target="../tags/tag803.xml"/><Relationship Id="rId29" Type="http://schemas.openxmlformats.org/officeDocument/2006/relationships/tags" Target="../tags/tag812.xml"/><Relationship Id="rId41" Type="http://schemas.openxmlformats.org/officeDocument/2006/relationships/image" Target="../media/image96.png"/><Relationship Id="rId54" Type="http://schemas.openxmlformats.org/officeDocument/2006/relationships/image" Target="../media/image150.png"/><Relationship Id="rId62" Type="http://schemas.openxmlformats.org/officeDocument/2006/relationships/image" Target="../media/image198.png"/><Relationship Id="rId1" Type="http://schemas.openxmlformats.org/officeDocument/2006/relationships/tags" Target="../tags/tag784.xml"/><Relationship Id="rId6" Type="http://schemas.openxmlformats.org/officeDocument/2006/relationships/tags" Target="../tags/tag789.xml"/><Relationship Id="rId11" Type="http://schemas.openxmlformats.org/officeDocument/2006/relationships/tags" Target="../tags/tag794.xml"/><Relationship Id="rId24" Type="http://schemas.openxmlformats.org/officeDocument/2006/relationships/tags" Target="../tags/tag807.xml"/><Relationship Id="rId32" Type="http://schemas.openxmlformats.org/officeDocument/2006/relationships/tags" Target="../tags/tag815.xml"/><Relationship Id="rId37" Type="http://schemas.openxmlformats.org/officeDocument/2006/relationships/image" Target="../media/image114.png"/><Relationship Id="rId40" Type="http://schemas.openxmlformats.org/officeDocument/2006/relationships/image" Target="../media/image111.png"/><Relationship Id="rId45" Type="http://schemas.openxmlformats.org/officeDocument/2006/relationships/image" Target="../media/image117.png"/><Relationship Id="rId53" Type="http://schemas.openxmlformats.org/officeDocument/2006/relationships/image" Target="../media/image140.png"/><Relationship Id="rId58" Type="http://schemas.openxmlformats.org/officeDocument/2006/relationships/image" Target="../media/image98.png"/><Relationship Id="rId66" Type="http://schemas.openxmlformats.org/officeDocument/2006/relationships/image" Target="../media/image184.png"/><Relationship Id="rId5" Type="http://schemas.openxmlformats.org/officeDocument/2006/relationships/tags" Target="../tags/tag788.xml"/><Relationship Id="rId15" Type="http://schemas.openxmlformats.org/officeDocument/2006/relationships/tags" Target="../tags/tag798.xml"/><Relationship Id="rId23" Type="http://schemas.openxmlformats.org/officeDocument/2006/relationships/tags" Target="../tags/tag806.xml"/><Relationship Id="rId28" Type="http://schemas.openxmlformats.org/officeDocument/2006/relationships/tags" Target="../tags/tag811.xml"/><Relationship Id="rId36" Type="http://schemas.openxmlformats.org/officeDocument/2006/relationships/image" Target="../media/image142.png"/><Relationship Id="rId49" Type="http://schemas.openxmlformats.org/officeDocument/2006/relationships/image" Target="../media/image123.png"/><Relationship Id="rId57" Type="http://schemas.openxmlformats.org/officeDocument/2006/relationships/image" Target="../media/image108.png"/><Relationship Id="rId61" Type="http://schemas.openxmlformats.org/officeDocument/2006/relationships/image" Target="../media/image190.png"/><Relationship Id="rId10" Type="http://schemas.openxmlformats.org/officeDocument/2006/relationships/tags" Target="../tags/tag793.xml"/><Relationship Id="rId19" Type="http://schemas.openxmlformats.org/officeDocument/2006/relationships/tags" Target="../tags/tag802.xml"/><Relationship Id="rId31" Type="http://schemas.openxmlformats.org/officeDocument/2006/relationships/tags" Target="../tags/tag814.xml"/><Relationship Id="rId44" Type="http://schemas.openxmlformats.org/officeDocument/2006/relationships/image" Target="../media/image76.png"/><Relationship Id="rId52" Type="http://schemas.openxmlformats.org/officeDocument/2006/relationships/image" Target="../media/image127.png"/><Relationship Id="rId60" Type="http://schemas.openxmlformats.org/officeDocument/2006/relationships/image" Target="../media/image189.png"/><Relationship Id="rId65" Type="http://schemas.openxmlformats.org/officeDocument/2006/relationships/image" Target="../media/image203.png"/><Relationship Id="rId4" Type="http://schemas.openxmlformats.org/officeDocument/2006/relationships/tags" Target="../tags/tag787.xml"/><Relationship Id="rId9" Type="http://schemas.openxmlformats.org/officeDocument/2006/relationships/tags" Target="../tags/tag792.xml"/><Relationship Id="rId14" Type="http://schemas.openxmlformats.org/officeDocument/2006/relationships/tags" Target="../tags/tag797.xml"/><Relationship Id="rId22" Type="http://schemas.openxmlformats.org/officeDocument/2006/relationships/tags" Target="../tags/tag805.xml"/><Relationship Id="rId27" Type="http://schemas.openxmlformats.org/officeDocument/2006/relationships/tags" Target="../tags/tag810.xml"/><Relationship Id="rId30" Type="http://schemas.openxmlformats.org/officeDocument/2006/relationships/tags" Target="../tags/tag813.xml"/><Relationship Id="rId35" Type="http://schemas.openxmlformats.org/officeDocument/2006/relationships/image" Target="../media/image141.png"/><Relationship Id="rId43" Type="http://schemas.openxmlformats.org/officeDocument/2006/relationships/image" Target="../media/image77.png"/><Relationship Id="rId48" Type="http://schemas.openxmlformats.org/officeDocument/2006/relationships/image" Target="../media/image109.png"/><Relationship Id="rId56" Type="http://schemas.openxmlformats.org/officeDocument/2006/relationships/image" Target="../media/image185.png"/><Relationship Id="rId64" Type="http://schemas.openxmlformats.org/officeDocument/2006/relationships/image" Target="../media/image200.png"/><Relationship Id="rId8" Type="http://schemas.openxmlformats.org/officeDocument/2006/relationships/tags" Target="../tags/tag791.xml"/><Relationship Id="rId51" Type="http://schemas.openxmlformats.org/officeDocument/2006/relationships/image" Target="../media/image126.png"/><Relationship Id="rId3" Type="http://schemas.openxmlformats.org/officeDocument/2006/relationships/tags" Target="../tags/tag786.xml"/><Relationship Id="rId12" Type="http://schemas.openxmlformats.org/officeDocument/2006/relationships/tags" Target="../tags/tag795.xml"/><Relationship Id="rId17" Type="http://schemas.openxmlformats.org/officeDocument/2006/relationships/tags" Target="../tags/tag800.xml"/><Relationship Id="rId25" Type="http://schemas.openxmlformats.org/officeDocument/2006/relationships/tags" Target="../tags/tag808.xml"/><Relationship Id="rId33" Type="http://schemas.openxmlformats.org/officeDocument/2006/relationships/tags" Target="../tags/tag816.xml"/><Relationship Id="rId38" Type="http://schemas.openxmlformats.org/officeDocument/2006/relationships/image" Target="../media/image116.png"/><Relationship Id="rId46" Type="http://schemas.openxmlformats.org/officeDocument/2006/relationships/image" Target="../media/image118.png"/><Relationship Id="rId59" Type="http://schemas.openxmlformats.org/officeDocument/2006/relationships/image" Target="../media/image188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829.xml"/><Relationship Id="rId18" Type="http://schemas.openxmlformats.org/officeDocument/2006/relationships/tags" Target="../tags/tag834.xml"/><Relationship Id="rId26" Type="http://schemas.openxmlformats.org/officeDocument/2006/relationships/tags" Target="../tags/tag842.xml"/><Relationship Id="rId39" Type="http://schemas.openxmlformats.org/officeDocument/2006/relationships/image" Target="../media/image111.png"/><Relationship Id="rId21" Type="http://schemas.openxmlformats.org/officeDocument/2006/relationships/tags" Target="../tags/tag837.xml"/><Relationship Id="rId34" Type="http://schemas.openxmlformats.org/officeDocument/2006/relationships/image" Target="../media/image141.png"/><Relationship Id="rId42" Type="http://schemas.openxmlformats.org/officeDocument/2006/relationships/image" Target="../media/image77.png"/><Relationship Id="rId47" Type="http://schemas.openxmlformats.org/officeDocument/2006/relationships/image" Target="../media/image109.png"/><Relationship Id="rId50" Type="http://schemas.openxmlformats.org/officeDocument/2006/relationships/image" Target="../media/image126.png"/><Relationship Id="rId55" Type="http://schemas.openxmlformats.org/officeDocument/2006/relationships/image" Target="../media/image185.png"/><Relationship Id="rId63" Type="http://schemas.openxmlformats.org/officeDocument/2006/relationships/image" Target="../media/image207.png"/><Relationship Id="rId7" Type="http://schemas.openxmlformats.org/officeDocument/2006/relationships/tags" Target="../tags/tag823.xml"/><Relationship Id="rId2" Type="http://schemas.openxmlformats.org/officeDocument/2006/relationships/tags" Target="../tags/tag818.xml"/><Relationship Id="rId16" Type="http://schemas.openxmlformats.org/officeDocument/2006/relationships/tags" Target="../tags/tag832.xml"/><Relationship Id="rId20" Type="http://schemas.openxmlformats.org/officeDocument/2006/relationships/tags" Target="../tags/tag836.xml"/><Relationship Id="rId29" Type="http://schemas.openxmlformats.org/officeDocument/2006/relationships/tags" Target="../tags/tag845.xml"/><Relationship Id="rId41" Type="http://schemas.openxmlformats.org/officeDocument/2006/relationships/image" Target="../media/image112.png"/><Relationship Id="rId54" Type="http://schemas.openxmlformats.org/officeDocument/2006/relationships/image" Target="../media/image151.png"/><Relationship Id="rId62" Type="http://schemas.openxmlformats.org/officeDocument/2006/relationships/image" Target="../media/image184.png"/><Relationship Id="rId1" Type="http://schemas.openxmlformats.org/officeDocument/2006/relationships/tags" Target="../tags/tag817.xml"/><Relationship Id="rId6" Type="http://schemas.openxmlformats.org/officeDocument/2006/relationships/tags" Target="../tags/tag822.xml"/><Relationship Id="rId11" Type="http://schemas.openxmlformats.org/officeDocument/2006/relationships/tags" Target="../tags/tag827.xml"/><Relationship Id="rId24" Type="http://schemas.openxmlformats.org/officeDocument/2006/relationships/tags" Target="../tags/tag840.xml"/><Relationship Id="rId32" Type="http://schemas.openxmlformats.org/officeDocument/2006/relationships/tags" Target="../tags/tag848.xml"/><Relationship Id="rId37" Type="http://schemas.openxmlformats.org/officeDocument/2006/relationships/image" Target="../media/image116.png"/><Relationship Id="rId40" Type="http://schemas.openxmlformats.org/officeDocument/2006/relationships/image" Target="../media/image96.png"/><Relationship Id="rId45" Type="http://schemas.openxmlformats.org/officeDocument/2006/relationships/image" Target="../media/image118.png"/><Relationship Id="rId53" Type="http://schemas.openxmlformats.org/officeDocument/2006/relationships/image" Target="../media/image150.png"/><Relationship Id="rId58" Type="http://schemas.openxmlformats.org/officeDocument/2006/relationships/image" Target="../media/image203.png"/><Relationship Id="rId5" Type="http://schemas.openxmlformats.org/officeDocument/2006/relationships/tags" Target="../tags/tag821.xml"/><Relationship Id="rId15" Type="http://schemas.openxmlformats.org/officeDocument/2006/relationships/tags" Target="../tags/tag831.xml"/><Relationship Id="rId23" Type="http://schemas.openxmlformats.org/officeDocument/2006/relationships/tags" Target="../tags/tag839.xml"/><Relationship Id="rId28" Type="http://schemas.openxmlformats.org/officeDocument/2006/relationships/tags" Target="../tags/tag844.xml"/><Relationship Id="rId36" Type="http://schemas.openxmlformats.org/officeDocument/2006/relationships/image" Target="../media/image114.png"/><Relationship Id="rId49" Type="http://schemas.openxmlformats.org/officeDocument/2006/relationships/image" Target="../media/image125.png"/><Relationship Id="rId57" Type="http://schemas.openxmlformats.org/officeDocument/2006/relationships/image" Target="../media/image98.png"/><Relationship Id="rId61" Type="http://schemas.openxmlformats.org/officeDocument/2006/relationships/image" Target="../media/image206.png"/><Relationship Id="rId10" Type="http://schemas.openxmlformats.org/officeDocument/2006/relationships/tags" Target="../tags/tag826.xml"/><Relationship Id="rId19" Type="http://schemas.openxmlformats.org/officeDocument/2006/relationships/tags" Target="../tags/tag835.xml"/><Relationship Id="rId31" Type="http://schemas.openxmlformats.org/officeDocument/2006/relationships/tags" Target="../tags/tag847.xml"/><Relationship Id="rId44" Type="http://schemas.openxmlformats.org/officeDocument/2006/relationships/image" Target="../media/image117.png"/><Relationship Id="rId52" Type="http://schemas.openxmlformats.org/officeDocument/2006/relationships/image" Target="../media/image140.png"/><Relationship Id="rId60" Type="http://schemas.openxmlformats.org/officeDocument/2006/relationships/image" Target="../media/image205.png"/><Relationship Id="rId4" Type="http://schemas.openxmlformats.org/officeDocument/2006/relationships/tags" Target="../tags/tag820.xml"/><Relationship Id="rId9" Type="http://schemas.openxmlformats.org/officeDocument/2006/relationships/tags" Target="../tags/tag825.xml"/><Relationship Id="rId14" Type="http://schemas.openxmlformats.org/officeDocument/2006/relationships/tags" Target="../tags/tag830.xml"/><Relationship Id="rId22" Type="http://schemas.openxmlformats.org/officeDocument/2006/relationships/tags" Target="../tags/tag838.xml"/><Relationship Id="rId27" Type="http://schemas.openxmlformats.org/officeDocument/2006/relationships/tags" Target="../tags/tag843.xml"/><Relationship Id="rId30" Type="http://schemas.openxmlformats.org/officeDocument/2006/relationships/tags" Target="../tags/tag846.xml"/><Relationship Id="rId35" Type="http://schemas.openxmlformats.org/officeDocument/2006/relationships/image" Target="../media/image142.png"/><Relationship Id="rId43" Type="http://schemas.openxmlformats.org/officeDocument/2006/relationships/image" Target="../media/image76.png"/><Relationship Id="rId48" Type="http://schemas.openxmlformats.org/officeDocument/2006/relationships/image" Target="../media/image123.png"/><Relationship Id="rId56" Type="http://schemas.openxmlformats.org/officeDocument/2006/relationships/image" Target="../media/image108.png"/><Relationship Id="rId64" Type="http://schemas.openxmlformats.org/officeDocument/2006/relationships/image" Target="../media/image208.png"/><Relationship Id="rId8" Type="http://schemas.openxmlformats.org/officeDocument/2006/relationships/tags" Target="../tags/tag824.xml"/><Relationship Id="rId51" Type="http://schemas.openxmlformats.org/officeDocument/2006/relationships/image" Target="../media/image127.png"/><Relationship Id="rId3" Type="http://schemas.openxmlformats.org/officeDocument/2006/relationships/tags" Target="../tags/tag819.xml"/><Relationship Id="rId12" Type="http://schemas.openxmlformats.org/officeDocument/2006/relationships/tags" Target="../tags/tag828.xml"/><Relationship Id="rId17" Type="http://schemas.openxmlformats.org/officeDocument/2006/relationships/tags" Target="../tags/tag833.xml"/><Relationship Id="rId25" Type="http://schemas.openxmlformats.org/officeDocument/2006/relationships/tags" Target="../tags/tag841.xml"/><Relationship Id="rId33" Type="http://schemas.openxmlformats.org/officeDocument/2006/relationships/slideLayout" Target="../slideLayouts/slideLayout7.xml"/><Relationship Id="rId38" Type="http://schemas.openxmlformats.org/officeDocument/2006/relationships/image" Target="../media/image154.png"/><Relationship Id="rId46" Type="http://schemas.openxmlformats.org/officeDocument/2006/relationships/image" Target="../media/image119.png"/><Relationship Id="rId59" Type="http://schemas.openxmlformats.org/officeDocument/2006/relationships/image" Target="../media/image204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861.xml"/><Relationship Id="rId18" Type="http://schemas.openxmlformats.org/officeDocument/2006/relationships/tags" Target="../tags/tag866.xml"/><Relationship Id="rId26" Type="http://schemas.openxmlformats.org/officeDocument/2006/relationships/tags" Target="../tags/tag874.xml"/><Relationship Id="rId39" Type="http://schemas.openxmlformats.org/officeDocument/2006/relationships/tags" Target="../tags/tag887.xml"/><Relationship Id="rId21" Type="http://schemas.openxmlformats.org/officeDocument/2006/relationships/tags" Target="../tags/tag869.xml"/><Relationship Id="rId34" Type="http://schemas.openxmlformats.org/officeDocument/2006/relationships/tags" Target="../tags/tag882.xml"/><Relationship Id="rId42" Type="http://schemas.openxmlformats.org/officeDocument/2006/relationships/image" Target="../media/image154.png"/><Relationship Id="rId47" Type="http://schemas.openxmlformats.org/officeDocument/2006/relationships/image" Target="../media/image118.png"/><Relationship Id="rId50" Type="http://schemas.openxmlformats.org/officeDocument/2006/relationships/image" Target="../media/image123.png"/><Relationship Id="rId55" Type="http://schemas.openxmlformats.org/officeDocument/2006/relationships/image" Target="../media/image141.png"/><Relationship Id="rId63" Type="http://schemas.openxmlformats.org/officeDocument/2006/relationships/image" Target="../media/image211.png"/><Relationship Id="rId68" Type="http://schemas.openxmlformats.org/officeDocument/2006/relationships/image" Target="../media/image129.png"/><Relationship Id="rId7" Type="http://schemas.openxmlformats.org/officeDocument/2006/relationships/tags" Target="../tags/tag855.xml"/><Relationship Id="rId71" Type="http://schemas.openxmlformats.org/officeDocument/2006/relationships/image" Target="../media/image108.png"/><Relationship Id="rId2" Type="http://schemas.openxmlformats.org/officeDocument/2006/relationships/tags" Target="../tags/tag850.xml"/><Relationship Id="rId16" Type="http://schemas.openxmlformats.org/officeDocument/2006/relationships/tags" Target="../tags/tag864.xml"/><Relationship Id="rId29" Type="http://schemas.openxmlformats.org/officeDocument/2006/relationships/tags" Target="../tags/tag877.xml"/><Relationship Id="rId11" Type="http://schemas.openxmlformats.org/officeDocument/2006/relationships/tags" Target="../tags/tag859.xml"/><Relationship Id="rId24" Type="http://schemas.openxmlformats.org/officeDocument/2006/relationships/tags" Target="../tags/tag872.xml"/><Relationship Id="rId32" Type="http://schemas.openxmlformats.org/officeDocument/2006/relationships/tags" Target="../tags/tag880.xml"/><Relationship Id="rId37" Type="http://schemas.openxmlformats.org/officeDocument/2006/relationships/tags" Target="../tags/tag885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77.png"/><Relationship Id="rId53" Type="http://schemas.openxmlformats.org/officeDocument/2006/relationships/image" Target="../media/image127.png"/><Relationship Id="rId58" Type="http://schemas.openxmlformats.org/officeDocument/2006/relationships/image" Target="../media/image185.png"/><Relationship Id="rId66" Type="http://schemas.openxmlformats.org/officeDocument/2006/relationships/image" Target="../media/image98.png"/><Relationship Id="rId74" Type="http://schemas.openxmlformats.org/officeDocument/2006/relationships/image" Target="../media/image214.png"/><Relationship Id="rId5" Type="http://schemas.openxmlformats.org/officeDocument/2006/relationships/tags" Target="../tags/tag853.xml"/><Relationship Id="rId15" Type="http://schemas.openxmlformats.org/officeDocument/2006/relationships/tags" Target="../tags/tag863.xml"/><Relationship Id="rId23" Type="http://schemas.openxmlformats.org/officeDocument/2006/relationships/tags" Target="../tags/tag871.xml"/><Relationship Id="rId28" Type="http://schemas.openxmlformats.org/officeDocument/2006/relationships/tags" Target="../tags/tag876.xml"/><Relationship Id="rId36" Type="http://schemas.openxmlformats.org/officeDocument/2006/relationships/tags" Target="../tags/tag884.xml"/><Relationship Id="rId49" Type="http://schemas.openxmlformats.org/officeDocument/2006/relationships/image" Target="../media/image109.png"/><Relationship Id="rId57" Type="http://schemas.openxmlformats.org/officeDocument/2006/relationships/image" Target="../media/image150.png"/><Relationship Id="rId61" Type="http://schemas.openxmlformats.org/officeDocument/2006/relationships/image" Target="../media/image210.png"/><Relationship Id="rId10" Type="http://schemas.openxmlformats.org/officeDocument/2006/relationships/tags" Target="../tags/tag858.xml"/><Relationship Id="rId19" Type="http://schemas.openxmlformats.org/officeDocument/2006/relationships/tags" Target="../tags/tag867.xml"/><Relationship Id="rId31" Type="http://schemas.openxmlformats.org/officeDocument/2006/relationships/tags" Target="../tags/tag879.xml"/><Relationship Id="rId44" Type="http://schemas.openxmlformats.org/officeDocument/2006/relationships/image" Target="../media/image112.png"/><Relationship Id="rId52" Type="http://schemas.openxmlformats.org/officeDocument/2006/relationships/image" Target="../media/image126.png"/><Relationship Id="rId60" Type="http://schemas.openxmlformats.org/officeDocument/2006/relationships/image" Target="../media/image116.png"/><Relationship Id="rId65" Type="http://schemas.openxmlformats.org/officeDocument/2006/relationships/image" Target="../media/image203.png"/><Relationship Id="rId73" Type="http://schemas.openxmlformats.org/officeDocument/2006/relationships/image" Target="../media/image213.png"/><Relationship Id="rId4" Type="http://schemas.openxmlformats.org/officeDocument/2006/relationships/tags" Target="../tags/tag852.xml"/><Relationship Id="rId9" Type="http://schemas.openxmlformats.org/officeDocument/2006/relationships/tags" Target="../tags/tag857.xml"/><Relationship Id="rId14" Type="http://schemas.openxmlformats.org/officeDocument/2006/relationships/tags" Target="../tags/tag862.xml"/><Relationship Id="rId22" Type="http://schemas.openxmlformats.org/officeDocument/2006/relationships/tags" Target="../tags/tag870.xml"/><Relationship Id="rId27" Type="http://schemas.openxmlformats.org/officeDocument/2006/relationships/tags" Target="../tags/tag875.xml"/><Relationship Id="rId30" Type="http://schemas.openxmlformats.org/officeDocument/2006/relationships/tags" Target="../tags/tag878.xml"/><Relationship Id="rId35" Type="http://schemas.openxmlformats.org/officeDocument/2006/relationships/tags" Target="../tags/tag883.xml"/><Relationship Id="rId43" Type="http://schemas.openxmlformats.org/officeDocument/2006/relationships/image" Target="../media/image111.png"/><Relationship Id="rId48" Type="http://schemas.openxmlformats.org/officeDocument/2006/relationships/image" Target="../media/image119.png"/><Relationship Id="rId56" Type="http://schemas.openxmlformats.org/officeDocument/2006/relationships/image" Target="../media/image142.png"/><Relationship Id="rId64" Type="http://schemas.openxmlformats.org/officeDocument/2006/relationships/image" Target="../media/image151.png"/><Relationship Id="rId69" Type="http://schemas.openxmlformats.org/officeDocument/2006/relationships/image" Target="../media/image212.png"/><Relationship Id="rId8" Type="http://schemas.openxmlformats.org/officeDocument/2006/relationships/tags" Target="../tags/tag856.xml"/><Relationship Id="rId51" Type="http://schemas.openxmlformats.org/officeDocument/2006/relationships/image" Target="../media/image125.png"/><Relationship Id="rId72" Type="http://schemas.openxmlformats.org/officeDocument/2006/relationships/image" Target="../media/image184.png"/><Relationship Id="rId3" Type="http://schemas.openxmlformats.org/officeDocument/2006/relationships/tags" Target="../tags/tag851.xml"/><Relationship Id="rId12" Type="http://schemas.openxmlformats.org/officeDocument/2006/relationships/tags" Target="../tags/tag860.xml"/><Relationship Id="rId17" Type="http://schemas.openxmlformats.org/officeDocument/2006/relationships/tags" Target="../tags/tag865.xml"/><Relationship Id="rId25" Type="http://schemas.openxmlformats.org/officeDocument/2006/relationships/tags" Target="../tags/tag873.xml"/><Relationship Id="rId33" Type="http://schemas.openxmlformats.org/officeDocument/2006/relationships/tags" Target="../tags/tag881.xml"/><Relationship Id="rId38" Type="http://schemas.openxmlformats.org/officeDocument/2006/relationships/tags" Target="../tags/tag886.xml"/><Relationship Id="rId46" Type="http://schemas.openxmlformats.org/officeDocument/2006/relationships/image" Target="../media/image117.png"/><Relationship Id="rId59" Type="http://schemas.openxmlformats.org/officeDocument/2006/relationships/image" Target="../media/image114.png"/><Relationship Id="rId67" Type="http://schemas.openxmlformats.org/officeDocument/2006/relationships/image" Target="../media/image177.png"/><Relationship Id="rId20" Type="http://schemas.openxmlformats.org/officeDocument/2006/relationships/tags" Target="../tags/tag868.xml"/><Relationship Id="rId41" Type="http://schemas.openxmlformats.org/officeDocument/2006/relationships/image" Target="../media/image209.png"/><Relationship Id="rId54" Type="http://schemas.openxmlformats.org/officeDocument/2006/relationships/image" Target="../media/image140.png"/><Relationship Id="rId62" Type="http://schemas.openxmlformats.org/officeDocument/2006/relationships/image" Target="../media/image76.png"/><Relationship Id="rId70" Type="http://schemas.openxmlformats.org/officeDocument/2006/relationships/image" Target="../media/image96.png"/><Relationship Id="rId1" Type="http://schemas.openxmlformats.org/officeDocument/2006/relationships/tags" Target="../tags/tag849.xml"/><Relationship Id="rId6" Type="http://schemas.openxmlformats.org/officeDocument/2006/relationships/tags" Target="../tags/tag854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900.xml"/><Relationship Id="rId18" Type="http://schemas.openxmlformats.org/officeDocument/2006/relationships/tags" Target="../tags/tag905.xml"/><Relationship Id="rId26" Type="http://schemas.openxmlformats.org/officeDocument/2006/relationships/tags" Target="../tags/tag913.xml"/><Relationship Id="rId39" Type="http://schemas.openxmlformats.org/officeDocument/2006/relationships/image" Target="../media/image76.png"/><Relationship Id="rId21" Type="http://schemas.openxmlformats.org/officeDocument/2006/relationships/tags" Target="../tags/tag908.xml"/><Relationship Id="rId34" Type="http://schemas.openxmlformats.org/officeDocument/2006/relationships/tags" Target="../tags/tag921.xml"/><Relationship Id="rId42" Type="http://schemas.openxmlformats.org/officeDocument/2006/relationships/image" Target="../media/image203.png"/><Relationship Id="rId47" Type="http://schemas.openxmlformats.org/officeDocument/2006/relationships/image" Target="../media/image111.png"/><Relationship Id="rId50" Type="http://schemas.openxmlformats.org/officeDocument/2006/relationships/image" Target="../media/image117.png"/><Relationship Id="rId55" Type="http://schemas.openxmlformats.org/officeDocument/2006/relationships/image" Target="../media/image125.png"/><Relationship Id="rId63" Type="http://schemas.openxmlformats.org/officeDocument/2006/relationships/image" Target="../media/image114.png"/><Relationship Id="rId68" Type="http://schemas.openxmlformats.org/officeDocument/2006/relationships/image" Target="../media/image184.png"/><Relationship Id="rId7" Type="http://schemas.openxmlformats.org/officeDocument/2006/relationships/tags" Target="../tags/tag894.xml"/><Relationship Id="rId2" Type="http://schemas.openxmlformats.org/officeDocument/2006/relationships/tags" Target="../tags/tag889.xml"/><Relationship Id="rId16" Type="http://schemas.openxmlformats.org/officeDocument/2006/relationships/tags" Target="../tags/tag903.xml"/><Relationship Id="rId29" Type="http://schemas.openxmlformats.org/officeDocument/2006/relationships/tags" Target="../tags/tag916.xml"/><Relationship Id="rId1" Type="http://schemas.openxmlformats.org/officeDocument/2006/relationships/tags" Target="../tags/tag888.xml"/><Relationship Id="rId6" Type="http://schemas.openxmlformats.org/officeDocument/2006/relationships/tags" Target="../tags/tag893.xml"/><Relationship Id="rId11" Type="http://schemas.openxmlformats.org/officeDocument/2006/relationships/tags" Target="../tags/tag898.xml"/><Relationship Id="rId24" Type="http://schemas.openxmlformats.org/officeDocument/2006/relationships/tags" Target="../tags/tag911.xml"/><Relationship Id="rId32" Type="http://schemas.openxmlformats.org/officeDocument/2006/relationships/tags" Target="../tags/tag919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211.png"/><Relationship Id="rId45" Type="http://schemas.openxmlformats.org/officeDocument/2006/relationships/image" Target="../media/image212.png"/><Relationship Id="rId53" Type="http://schemas.openxmlformats.org/officeDocument/2006/relationships/image" Target="../media/image109.png"/><Relationship Id="rId58" Type="http://schemas.openxmlformats.org/officeDocument/2006/relationships/image" Target="../media/image140.png"/><Relationship Id="rId66" Type="http://schemas.openxmlformats.org/officeDocument/2006/relationships/image" Target="../media/image96.png"/><Relationship Id="rId5" Type="http://schemas.openxmlformats.org/officeDocument/2006/relationships/tags" Target="../tags/tag892.xml"/><Relationship Id="rId15" Type="http://schemas.openxmlformats.org/officeDocument/2006/relationships/tags" Target="../tags/tag902.xml"/><Relationship Id="rId23" Type="http://schemas.openxmlformats.org/officeDocument/2006/relationships/tags" Target="../tags/tag910.xml"/><Relationship Id="rId28" Type="http://schemas.openxmlformats.org/officeDocument/2006/relationships/tags" Target="../tags/tag915.xml"/><Relationship Id="rId36" Type="http://schemas.openxmlformats.org/officeDocument/2006/relationships/tags" Target="../tags/tag923.xml"/><Relationship Id="rId49" Type="http://schemas.openxmlformats.org/officeDocument/2006/relationships/image" Target="../media/image77.png"/><Relationship Id="rId57" Type="http://schemas.openxmlformats.org/officeDocument/2006/relationships/image" Target="../media/image127.png"/><Relationship Id="rId61" Type="http://schemas.openxmlformats.org/officeDocument/2006/relationships/image" Target="../media/image150.png"/><Relationship Id="rId10" Type="http://schemas.openxmlformats.org/officeDocument/2006/relationships/tags" Target="../tags/tag897.xml"/><Relationship Id="rId19" Type="http://schemas.openxmlformats.org/officeDocument/2006/relationships/tags" Target="../tags/tag906.xml"/><Relationship Id="rId31" Type="http://schemas.openxmlformats.org/officeDocument/2006/relationships/tags" Target="../tags/tag918.xml"/><Relationship Id="rId44" Type="http://schemas.openxmlformats.org/officeDocument/2006/relationships/image" Target="../media/image129.png"/><Relationship Id="rId52" Type="http://schemas.openxmlformats.org/officeDocument/2006/relationships/image" Target="../media/image119.png"/><Relationship Id="rId60" Type="http://schemas.openxmlformats.org/officeDocument/2006/relationships/image" Target="../media/image142.png"/><Relationship Id="rId65" Type="http://schemas.openxmlformats.org/officeDocument/2006/relationships/image" Target="../media/image98.png"/><Relationship Id="rId4" Type="http://schemas.openxmlformats.org/officeDocument/2006/relationships/tags" Target="../tags/tag891.xml"/><Relationship Id="rId9" Type="http://schemas.openxmlformats.org/officeDocument/2006/relationships/tags" Target="../tags/tag896.xml"/><Relationship Id="rId14" Type="http://schemas.openxmlformats.org/officeDocument/2006/relationships/tags" Target="../tags/tag901.xml"/><Relationship Id="rId22" Type="http://schemas.openxmlformats.org/officeDocument/2006/relationships/tags" Target="../tags/tag909.xml"/><Relationship Id="rId27" Type="http://schemas.openxmlformats.org/officeDocument/2006/relationships/tags" Target="../tags/tag914.xml"/><Relationship Id="rId30" Type="http://schemas.openxmlformats.org/officeDocument/2006/relationships/tags" Target="../tags/tag917.xml"/><Relationship Id="rId35" Type="http://schemas.openxmlformats.org/officeDocument/2006/relationships/tags" Target="../tags/tag922.xml"/><Relationship Id="rId43" Type="http://schemas.openxmlformats.org/officeDocument/2006/relationships/image" Target="../media/image177.png"/><Relationship Id="rId48" Type="http://schemas.openxmlformats.org/officeDocument/2006/relationships/image" Target="../media/image112.png"/><Relationship Id="rId56" Type="http://schemas.openxmlformats.org/officeDocument/2006/relationships/image" Target="../media/image126.png"/><Relationship Id="rId64" Type="http://schemas.openxmlformats.org/officeDocument/2006/relationships/image" Target="../media/image116.png"/><Relationship Id="rId69" Type="http://schemas.openxmlformats.org/officeDocument/2006/relationships/image" Target="../media/image215.png"/><Relationship Id="rId8" Type="http://schemas.openxmlformats.org/officeDocument/2006/relationships/tags" Target="../tags/tag895.xml"/><Relationship Id="rId51" Type="http://schemas.openxmlformats.org/officeDocument/2006/relationships/image" Target="../media/image118.png"/><Relationship Id="rId3" Type="http://schemas.openxmlformats.org/officeDocument/2006/relationships/tags" Target="../tags/tag890.xml"/><Relationship Id="rId12" Type="http://schemas.openxmlformats.org/officeDocument/2006/relationships/tags" Target="../tags/tag899.xml"/><Relationship Id="rId17" Type="http://schemas.openxmlformats.org/officeDocument/2006/relationships/tags" Target="../tags/tag904.xml"/><Relationship Id="rId25" Type="http://schemas.openxmlformats.org/officeDocument/2006/relationships/tags" Target="../tags/tag912.xml"/><Relationship Id="rId33" Type="http://schemas.openxmlformats.org/officeDocument/2006/relationships/tags" Target="../tags/tag920.xml"/><Relationship Id="rId38" Type="http://schemas.openxmlformats.org/officeDocument/2006/relationships/image" Target="../media/image210.png"/><Relationship Id="rId46" Type="http://schemas.openxmlformats.org/officeDocument/2006/relationships/image" Target="../media/image154.png"/><Relationship Id="rId59" Type="http://schemas.openxmlformats.org/officeDocument/2006/relationships/image" Target="../media/image141.png"/><Relationship Id="rId67" Type="http://schemas.openxmlformats.org/officeDocument/2006/relationships/image" Target="../media/image108.png"/><Relationship Id="rId20" Type="http://schemas.openxmlformats.org/officeDocument/2006/relationships/tags" Target="../tags/tag907.xml"/><Relationship Id="rId41" Type="http://schemas.openxmlformats.org/officeDocument/2006/relationships/image" Target="../media/image151.png"/><Relationship Id="rId54" Type="http://schemas.openxmlformats.org/officeDocument/2006/relationships/image" Target="../media/image123.png"/><Relationship Id="rId62" Type="http://schemas.openxmlformats.org/officeDocument/2006/relationships/image" Target="../media/image185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936.xml"/><Relationship Id="rId18" Type="http://schemas.openxmlformats.org/officeDocument/2006/relationships/tags" Target="../tags/tag941.xml"/><Relationship Id="rId26" Type="http://schemas.openxmlformats.org/officeDocument/2006/relationships/tags" Target="../tags/tag949.xml"/><Relationship Id="rId39" Type="http://schemas.openxmlformats.org/officeDocument/2006/relationships/tags" Target="../tags/tag962.xml"/><Relationship Id="rId21" Type="http://schemas.openxmlformats.org/officeDocument/2006/relationships/tags" Target="../tags/tag944.xml"/><Relationship Id="rId34" Type="http://schemas.openxmlformats.org/officeDocument/2006/relationships/tags" Target="../tags/tag957.xml"/><Relationship Id="rId42" Type="http://schemas.openxmlformats.org/officeDocument/2006/relationships/tags" Target="../tags/tag965.xml"/><Relationship Id="rId47" Type="http://schemas.openxmlformats.org/officeDocument/2006/relationships/tags" Target="../tags/tag970.xml"/><Relationship Id="rId50" Type="http://schemas.openxmlformats.org/officeDocument/2006/relationships/image" Target="../media/image185.png"/><Relationship Id="rId55" Type="http://schemas.openxmlformats.org/officeDocument/2006/relationships/image" Target="../media/image112.png"/><Relationship Id="rId63" Type="http://schemas.openxmlformats.org/officeDocument/2006/relationships/image" Target="../media/image114.png"/><Relationship Id="rId68" Type="http://schemas.openxmlformats.org/officeDocument/2006/relationships/image" Target="../media/image217.png"/><Relationship Id="rId76" Type="http://schemas.openxmlformats.org/officeDocument/2006/relationships/image" Target="../media/image119.png"/><Relationship Id="rId84" Type="http://schemas.openxmlformats.org/officeDocument/2006/relationships/image" Target="../media/image177.png"/><Relationship Id="rId89" Type="http://schemas.openxmlformats.org/officeDocument/2006/relationships/image" Target="../media/image212.png"/><Relationship Id="rId7" Type="http://schemas.openxmlformats.org/officeDocument/2006/relationships/tags" Target="../tags/tag930.xml"/><Relationship Id="rId71" Type="http://schemas.openxmlformats.org/officeDocument/2006/relationships/image" Target="../media/image220.png"/><Relationship Id="rId2" Type="http://schemas.openxmlformats.org/officeDocument/2006/relationships/tags" Target="../tags/tag925.xml"/><Relationship Id="rId16" Type="http://schemas.openxmlformats.org/officeDocument/2006/relationships/tags" Target="../tags/tag939.xml"/><Relationship Id="rId29" Type="http://schemas.openxmlformats.org/officeDocument/2006/relationships/tags" Target="../tags/tag952.xml"/><Relationship Id="rId11" Type="http://schemas.openxmlformats.org/officeDocument/2006/relationships/tags" Target="../tags/tag934.xml"/><Relationship Id="rId24" Type="http://schemas.openxmlformats.org/officeDocument/2006/relationships/tags" Target="../tags/tag947.xml"/><Relationship Id="rId32" Type="http://schemas.openxmlformats.org/officeDocument/2006/relationships/tags" Target="../tags/tag955.xml"/><Relationship Id="rId37" Type="http://schemas.openxmlformats.org/officeDocument/2006/relationships/tags" Target="../tags/tag960.xml"/><Relationship Id="rId40" Type="http://schemas.openxmlformats.org/officeDocument/2006/relationships/tags" Target="../tags/tag963.xml"/><Relationship Id="rId45" Type="http://schemas.openxmlformats.org/officeDocument/2006/relationships/tags" Target="../tags/tag968.xml"/><Relationship Id="rId53" Type="http://schemas.openxmlformats.org/officeDocument/2006/relationships/image" Target="../media/image154.png"/><Relationship Id="rId58" Type="http://schemas.openxmlformats.org/officeDocument/2006/relationships/image" Target="../media/image140.png"/><Relationship Id="rId66" Type="http://schemas.openxmlformats.org/officeDocument/2006/relationships/image" Target="../media/image203.png"/><Relationship Id="rId74" Type="http://schemas.openxmlformats.org/officeDocument/2006/relationships/image" Target="../media/image117.png"/><Relationship Id="rId79" Type="http://schemas.openxmlformats.org/officeDocument/2006/relationships/image" Target="../media/image125.png"/><Relationship Id="rId87" Type="http://schemas.openxmlformats.org/officeDocument/2006/relationships/image" Target="../media/image211.png"/><Relationship Id="rId5" Type="http://schemas.openxmlformats.org/officeDocument/2006/relationships/tags" Target="../tags/tag928.xml"/><Relationship Id="rId61" Type="http://schemas.openxmlformats.org/officeDocument/2006/relationships/image" Target="../media/image150.png"/><Relationship Id="rId82" Type="http://schemas.openxmlformats.org/officeDocument/2006/relationships/image" Target="../media/image184.png"/><Relationship Id="rId19" Type="http://schemas.openxmlformats.org/officeDocument/2006/relationships/tags" Target="../tags/tag942.xml"/><Relationship Id="rId4" Type="http://schemas.openxmlformats.org/officeDocument/2006/relationships/tags" Target="../tags/tag927.xml"/><Relationship Id="rId9" Type="http://schemas.openxmlformats.org/officeDocument/2006/relationships/tags" Target="../tags/tag932.xml"/><Relationship Id="rId14" Type="http://schemas.openxmlformats.org/officeDocument/2006/relationships/tags" Target="../tags/tag937.xml"/><Relationship Id="rId22" Type="http://schemas.openxmlformats.org/officeDocument/2006/relationships/tags" Target="../tags/tag945.xml"/><Relationship Id="rId27" Type="http://schemas.openxmlformats.org/officeDocument/2006/relationships/tags" Target="../tags/tag950.xml"/><Relationship Id="rId30" Type="http://schemas.openxmlformats.org/officeDocument/2006/relationships/tags" Target="../tags/tag953.xml"/><Relationship Id="rId35" Type="http://schemas.openxmlformats.org/officeDocument/2006/relationships/tags" Target="../tags/tag958.xml"/><Relationship Id="rId43" Type="http://schemas.openxmlformats.org/officeDocument/2006/relationships/tags" Target="../tags/tag966.xml"/><Relationship Id="rId48" Type="http://schemas.openxmlformats.org/officeDocument/2006/relationships/tags" Target="../tags/tag971.xml"/><Relationship Id="rId56" Type="http://schemas.openxmlformats.org/officeDocument/2006/relationships/image" Target="../media/image77.png"/><Relationship Id="rId64" Type="http://schemas.openxmlformats.org/officeDocument/2006/relationships/image" Target="../media/image116.png"/><Relationship Id="rId69" Type="http://schemas.openxmlformats.org/officeDocument/2006/relationships/image" Target="../media/image218.png"/><Relationship Id="rId77" Type="http://schemas.openxmlformats.org/officeDocument/2006/relationships/image" Target="../media/image109.png"/><Relationship Id="rId8" Type="http://schemas.openxmlformats.org/officeDocument/2006/relationships/tags" Target="../tags/tag931.xml"/><Relationship Id="rId51" Type="http://schemas.openxmlformats.org/officeDocument/2006/relationships/image" Target="../media/image96.png"/><Relationship Id="rId72" Type="http://schemas.openxmlformats.org/officeDocument/2006/relationships/image" Target="../media/image221.png"/><Relationship Id="rId80" Type="http://schemas.openxmlformats.org/officeDocument/2006/relationships/image" Target="../media/image126.png"/><Relationship Id="rId85" Type="http://schemas.openxmlformats.org/officeDocument/2006/relationships/image" Target="../media/image215.png"/><Relationship Id="rId3" Type="http://schemas.openxmlformats.org/officeDocument/2006/relationships/tags" Target="../tags/tag926.xml"/><Relationship Id="rId12" Type="http://schemas.openxmlformats.org/officeDocument/2006/relationships/tags" Target="../tags/tag935.xml"/><Relationship Id="rId17" Type="http://schemas.openxmlformats.org/officeDocument/2006/relationships/tags" Target="../tags/tag940.xml"/><Relationship Id="rId25" Type="http://schemas.openxmlformats.org/officeDocument/2006/relationships/tags" Target="../tags/tag948.xml"/><Relationship Id="rId33" Type="http://schemas.openxmlformats.org/officeDocument/2006/relationships/tags" Target="../tags/tag956.xml"/><Relationship Id="rId38" Type="http://schemas.openxmlformats.org/officeDocument/2006/relationships/tags" Target="../tags/tag961.xml"/><Relationship Id="rId46" Type="http://schemas.openxmlformats.org/officeDocument/2006/relationships/tags" Target="../tags/tag969.xml"/><Relationship Id="rId59" Type="http://schemas.openxmlformats.org/officeDocument/2006/relationships/image" Target="../media/image141.png"/><Relationship Id="rId67" Type="http://schemas.openxmlformats.org/officeDocument/2006/relationships/image" Target="../media/image216.png"/><Relationship Id="rId20" Type="http://schemas.openxmlformats.org/officeDocument/2006/relationships/tags" Target="../tags/tag943.xml"/><Relationship Id="rId41" Type="http://schemas.openxmlformats.org/officeDocument/2006/relationships/tags" Target="../tags/tag964.xml"/><Relationship Id="rId54" Type="http://schemas.openxmlformats.org/officeDocument/2006/relationships/image" Target="../media/image111.png"/><Relationship Id="rId62" Type="http://schemas.openxmlformats.org/officeDocument/2006/relationships/image" Target="../media/image151.png"/><Relationship Id="rId70" Type="http://schemas.openxmlformats.org/officeDocument/2006/relationships/image" Target="../media/image219.png"/><Relationship Id="rId75" Type="http://schemas.openxmlformats.org/officeDocument/2006/relationships/image" Target="../media/image118.png"/><Relationship Id="rId83" Type="http://schemas.openxmlformats.org/officeDocument/2006/relationships/image" Target="../media/image223.png"/><Relationship Id="rId88" Type="http://schemas.openxmlformats.org/officeDocument/2006/relationships/image" Target="../media/image129.png"/><Relationship Id="rId1" Type="http://schemas.openxmlformats.org/officeDocument/2006/relationships/tags" Target="../tags/tag924.xml"/><Relationship Id="rId6" Type="http://schemas.openxmlformats.org/officeDocument/2006/relationships/tags" Target="../tags/tag929.xml"/><Relationship Id="rId15" Type="http://schemas.openxmlformats.org/officeDocument/2006/relationships/tags" Target="../tags/tag938.xml"/><Relationship Id="rId23" Type="http://schemas.openxmlformats.org/officeDocument/2006/relationships/tags" Target="../tags/tag946.xml"/><Relationship Id="rId28" Type="http://schemas.openxmlformats.org/officeDocument/2006/relationships/tags" Target="../tags/tag951.xml"/><Relationship Id="rId36" Type="http://schemas.openxmlformats.org/officeDocument/2006/relationships/tags" Target="../tags/tag959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76.png"/><Relationship Id="rId10" Type="http://schemas.openxmlformats.org/officeDocument/2006/relationships/tags" Target="../tags/tag933.xml"/><Relationship Id="rId31" Type="http://schemas.openxmlformats.org/officeDocument/2006/relationships/tags" Target="../tags/tag954.xml"/><Relationship Id="rId44" Type="http://schemas.openxmlformats.org/officeDocument/2006/relationships/tags" Target="../tags/tag967.xml"/><Relationship Id="rId52" Type="http://schemas.openxmlformats.org/officeDocument/2006/relationships/image" Target="../media/image108.png"/><Relationship Id="rId60" Type="http://schemas.openxmlformats.org/officeDocument/2006/relationships/image" Target="../media/image142.png"/><Relationship Id="rId65" Type="http://schemas.openxmlformats.org/officeDocument/2006/relationships/image" Target="../media/image98.png"/><Relationship Id="rId73" Type="http://schemas.openxmlformats.org/officeDocument/2006/relationships/image" Target="../media/image222.png"/><Relationship Id="rId78" Type="http://schemas.openxmlformats.org/officeDocument/2006/relationships/image" Target="../media/image123.png"/><Relationship Id="rId81" Type="http://schemas.openxmlformats.org/officeDocument/2006/relationships/image" Target="../media/image127.png"/><Relationship Id="rId86" Type="http://schemas.openxmlformats.org/officeDocument/2006/relationships/image" Target="../media/image210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984.xml"/><Relationship Id="rId18" Type="http://schemas.openxmlformats.org/officeDocument/2006/relationships/tags" Target="../tags/tag989.xml"/><Relationship Id="rId26" Type="http://schemas.openxmlformats.org/officeDocument/2006/relationships/tags" Target="../tags/tag997.xml"/><Relationship Id="rId39" Type="http://schemas.openxmlformats.org/officeDocument/2006/relationships/image" Target="../media/image111.png"/><Relationship Id="rId21" Type="http://schemas.openxmlformats.org/officeDocument/2006/relationships/tags" Target="../tags/tag992.xml"/><Relationship Id="rId34" Type="http://schemas.openxmlformats.org/officeDocument/2006/relationships/tags" Target="../tags/tag1005.xml"/><Relationship Id="rId42" Type="http://schemas.openxmlformats.org/officeDocument/2006/relationships/image" Target="../media/image76.png"/><Relationship Id="rId47" Type="http://schemas.openxmlformats.org/officeDocument/2006/relationships/image" Target="../media/image108.png"/><Relationship Id="rId50" Type="http://schemas.openxmlformats.org/officeDocument/2006/relationships/image" Target="../media/image226.png"/><Relationship Id="rId55" Type="http://schemas.openxmlformats.org/officeDocument/2006/relationships/image" Target="../media/image198.png"/><Relationship Id="rId63" Type="http://schemas.openxmlformats.org/officeDocument/2006/relationships/image" Target="../media/image200.png"/><Relationship Id="rId68" Type="http://schemas.openxmlformats.org/officeDocument/2006/relationships/image" Target="../media/image239.png"/><Relationship Id="rId7" Type="http://schemas.openxmlformats.org/officeDocument/2006/relationships/tags" Target="../tags/tag978.xml"/><Relationship Id="rId71" Type="http://schemas.openxmlformats.org/officeDocument/2006/relationships/image" Target="../media/image242.png"/><Relationship Id="rId2" Type="http://schemas.openxmlformats.org/officeDocument/2006/relationships/tags" Target="../tags/tag973.xml"/><Relationship Id="rId16" Type="http://schemas.openxmlformats.org/officeDocument/2006/relationships/tags" Target="../tags/tag987.xml"/><Relationship Id="rId29" Type="http://schemas.openxmlformats.org/officeDocument/2006/relationships/tags" Target="../tags/tag1000.xml"/><Relationship Id="rId11" Type="http://schemas.openxmlformats.org/officeDocument/2006/relationships/tags" Target="../tags/tag982.xml"/><Relationship Id="rId24" Type="http://schemas.openxmlformats.org/officeDocument/2006/relationships/tags" Target="../tags/tag995.xml"/><Relationship Id="rId32" Type="http://schemas.openxmlformats.org/officeDocument/2006/relationships/tags" Target="../tags/tag1003.xml"/><Relationship Id="rId37" Type="http://schemas.openxmlformats.org/officeDocument/2006/relationships/tags" Target="../tags/tag1008.xml"/><Relationship Id="rId40" Type="http://schemas.openxmlformats.org/officeDocument/2006/relationships/image" Target="../media/image112.png"/><Relationship Id="rId45" Type="http://schemas.openxmlformats.org/officeDocument/2006/relationships/image" Target="../media/image125.png"/><Relationship Id="rId53" Type="http://schemas.openxmlformats.org/officeDocument/2006/relationships/image" Target="../media/image229.png"/><Relationship Id="rId58" Type="http://schemas.openxmlformats.org/officeDocument/2006/relationships/image" Target="../media/image232.png"/><Relationship Id="rId66" Type="http://schemas.openxmlformats.org/officeDocument/2006/relationships/image" Target="../media/image237.png"/><Relationship Id="rId5" Type="http://schemas.openxmlformats.org/officeDocument/2006/relationships/tags" Target="../tags/tag976.xml"/><Relationship Id="rId15" Type="http://schemas.openxmlformats.org/officeDocument/2006/relationships/tags" Target="../tags/tag986.xml"/><Relationship Id="rId23" Type="http://schemas.openxmlformats.org/officeDocument/2006/relationships/tags" Target="../tags/tag994.xml"/><Relationship Id="rId28" Type="http://schemas.openxmlformats.org/officeDocument/2006/relationships/tags" Target="../tags/tag999.xml"/><Relationship Id="rId36" Type="http://schemas.openxmlformats.org/officeDocument/2006/relationships/tags" Target="../tags/tag1007.xml"/><Relationship Id="rId49" Type="http://schemas.openxmlformats.org/officeDocument/2006/relationships/image" Target="../media/image225.png"/><Relationship Id="rId57" Type="http://schemas.openxmlformats.org/officeDocument/2006/relationships/image" Target="../media/image231.png"/><Relationship Id="rId61" Type="http://schemas.openxmlformats.org/officeDocument/2006/relationships/image" Target="../media/image98.png"/><Relationship Id="rId10" Type="http://schemas.openxmlformats.org/officeDocument/2006/relationships/tags" Target="../tags/tag981.xml"/><Relationship Id="rId19" Type="http://schemas.openxmlformats.org/officeDocument/2006/relationships/tags" Target="../tags/tag990.xml"/><Relationship Id="rId31" Type="http://schemas.openxmlformats.org/officeDocument/2006/relationships/tags" Target="../tags/tag1002.xml"/><Relationship Id="rId44" Type="http://schemas.openxmlformats.org/officeDocument/2006/relationships/image" Target="../media/image116.png"/><Relationship Id="rId52" Type="http://schemas.openxmlformats.org/officeDocument/2006/relationships/image" Target="../media/image228.png"/><Relationship Id="rId60" Type="http://schemas.openxmlformats.org/officeDocument/2006/relationships/image" Target="../media/image234.png"/><Relationship Id="rId65" Type="http://schemas.openxmlformats.org/officeDocument/2006/relationships/image" Target="../media/image236.png"/><Relationship Id="rId73" Type="http://schemas.openxmlformats.org/officeDocument/2006/relationships/image" Target="../media/image184.png"/><Relationship Id="rId4" Type="http://schemas.openxmlformats.org/officeDocument/2006/relationships/tags" Target="../tags/tag975.xml"/><Relationship Id="rId9" Type="http://schemas.openxmlformats.org/officeDocument/2006/relationships/tags" Target="../tags/tag980.xml"/><Relationship Id="rId14" Type="http://schemas.openxmlformats.org/officeDocument/2006/relationships/tags" Target="../tags/tag985.xml"/><Relationship Id="rId22" Type="http://schemas.openxmlformats.org/officeDocument/2006/relationships/tags" Target="../tags/tag993.xml"/><Relationship Id="rId27" Type="http://schemas.openxmlformats.org/officeDocument/2006/relationships/tags" Target="../tags/tag998.xml"/><Relationship Id="rId30" Type="http://schemas.openxmlformats.org/officeDocument/2006/relationships/tags" Target="../tags/tag1001.xml"/><Relationship Id="rId35" Type="http://schemas.openxmlformats.org/officeDocument/2006/relationships/tags" Target="../tags/tag1006.xml"/><Relationship Id="rId43" Type="http://schemas.openxmlformats.org/officeDocument/2006/relationships/image" Target="../media/image114.png"/><Relationship Id="rId48" Type="http://schemas.openxmlformats.org/officeDocument/2006/relationships/image" Target="../media/image224.png"/><Relationship Id="rId56" Type="http://schemas.openxmlformats.org/officeDocument/2006/relationships/image" Target="../media/image199.png"/><Relationship Id="rId64" Type="http://schemas.openxmlformats.org/officeDocument/2006/relationships/image" Target="../media/image221.png"/><Relationship Id="rId69" Type="http://schemas.openxmlformats.org/officeDocument/2006/relationships/image" Target="../media/image240.png"/><Relationship Id="rId8" Type="http://schemas.openxmlformats.org/officeDocument/2006/relationships/tags" Target="../tags/tag979.xml"/><Relationship Id="rId51" Type="http://schemas.openxmlformats.org/officeDocument/2006/relationships/image" Target="../media/image227.png"/><Relationship Id="rId72" Type="http://schemas.openxmlformats.org/officeDocument/2006/relationships/image" Target="../media/image96.png"/><Relationship Id="rId3" Type="http://schemas.openxmlformats.org/officeDocument/2006/relationships/tags" Target="../tags/tag974.xml"/><Relationship Id="rId12" Type="http://schemas.openxmlformats.org/officeDocument/2006/relationships/tags" Target="../tags/tag983.xml"/><Relationship Id="rId17" Type="http://schemas.openxmlformats.org/officeDocument/2006/relationships/tags" Target="../tags/tag988.xml"/><Relationship Id="rId25" Type="http://schemas.openxmlformats.org/officeDocument/2006/relationships/tags" Target="../tags/tag996.xml"/><Relationship Id="rId33" Type="http://schemas.openxmlformats.org/officeDocument/2006/relationships/tags" Target="../tags/tag1004.xml"/><Relationship Id="rId38" Type="http://schemas.openxmlformats.org/officeDocument/2006/relationships/slideLayout" Target="../slideLayouts/slideLayout7.xml"/><Relationship Id="rId46" Type="http://schemas.openxmlformats.org/officeDocument/2006/relationships/image" Target="../media/image185.png"/><Relationship Id="rId59" Type="http://schemas.openxmlformats.org/officeDocument/2006/relationships/image" Target="../media/image233.png"/><Relationship Id="rId67" Type="http://schemas.openxmlformats.org/officeDocument/2006/relationships/image" Target="../media/image238.png"/><Relationship Id="rId20" Type="http://schemas.openxmlformats.org/officeDocument/2006/relationships/tags" Target="../tags/tag991.xml"/><Relationship Id="rId41" Type="http://schemas.openxmlformats.org/officeDocument/2006/relationships/image" Target="../media/image77.png"/><Relationship Id="rId54" Type="http://schemas.openxmlformats.org/officeDocument/2006/relationships/image" Target="../media/image230.png"/><Relationship Id="rId62" Type="http://schemas.openxmlformats.org/officeDocument/2006/relationships/image" Target="../media/image235.png"/><Relationship Id="rId70" Type="http://schemas.openxmlformats.org/officeDocument/2006/relationships/image" Target="../media/image241.png"/><Relationship Id="rId1" Type="http://schemas.openxmlformats.org/officeDocument/2006/relationships/tags" Target="../tags/tag972.xml"/><Relationship Id="rId6" Type="http://schemas.openxmlformats.org/officeDocument/2006/relationships/tags" Target="../tags/tag97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image" Target="../media/image8.png"/><Relationship Id="rId21" Type="http://schemas.openxmlformats.org/officeDocument/2006/relationships/tags" Target="../tags/tag61.xml"/><Relationship Id="rId34" Type="http://schemas.openxmlformats.org/officeDocument/2006/relationships/slideLayout" Target="../slideLayouts/slideLayout7.xml"/><Relationship Id="rId42" Type="http://schemas.openxmlformats.org/officeDocument/2006/relationships/image" Target="../media/image32.png"/><Relationship Id="rId47" Type="http://schemas.openxmlformats.org/officeDocument/2006/relationships/image" Target="../media/image26.png"/><Relationship Id="rId50" Type="http://schemas.openxmlformats.org/officeDocument/2006/relationships/image" Target="../media/image19.png"/><Relationship Id="rId55" Type="http://schemas.openxmlformats.org/officeDocument/2006/relationships/image" Target="../media/image37.png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image" Target="../media/image31.png"/><Relationship Id="rId54" Type="http://schemas.openxmlformats.org/officeDocument/2006/relationships/image" Target="../media/image15.png"/><Relationship Id="rId62" Type="http://schemas.openxmlformats.org/officeDocument/2006/relationships/image" Target="../media/image44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image" Target="../media/image2.png"/><Relationship Id="rId40" Type="http://schemas.openxmlformats.org/officeDocument/2006/relationships/image" Target="../media/image12.png"/><Relationship Id="rId45" Type="http://schemas.openxmlformats.org/officeDocument/2006/relationships/image" Target="../media/image35.png"/><Relationship Id="rId53" Type="http://schemas.openxmlformats.org/officeDocument/2006/relationships/image" Target="../media/image29.png"/><Relationship Id="rId58" Type="http://schemas.openxmlformats.org/officeDocument/2006/relationships/image" Target="../media/image40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image" Target="../media/image1.png"/><Relationship Id="rId49" Type="http://schemas.openxmlformats.org/officeDocument/2006/relationships/image" Target="../media/image18.png"/><Relationship Id="rId57" Type="http://schemas.openxmlformats.org/officeDocument/2006/relationships/image" Target="../media/image39.png"/><Relationship Id="rId61" Type="http://schemas.openxmlformats.org/officeDocument/2006/relationships/image" Target="../media/image43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4" Type="http://schemas.openxmlformats.org/officeDocument/2006/relationships/image" Target="../media/image34.png"/><Relationship Id="rId52" Type="http://schemas.openxmlformats.org/officeDocument/2006/relationships/image" Target="../media/image21.png"/><Relationship Id="rId60" Type="http://schemas.openxmlformats.org/officeDocument/2006/relationships/image" Target="../media/image42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image" Target="../media/image16.png"/><Relationship Id="rId43" Type="http://schemas.openxmlformats.org/officeDocument/2006/relationships/image" Target="../media/image33.png"/><Relationship Id="rId48" Type="http://schemas.openxmlformats.org/officeDocument/2006/relationships/image" Target="../media/image17.png"/><Relationship Id="rId56" Type="http://schemas.openxmlformats.org/officeDocument/2006/relationships/image" Target="../media/image38.png"/><Relationship Id="rId8" Type="http://schemas.openxmlformats.org/officeDocument/2006/relationships/tags" Target="../tags/tag48.xml"/><Relationship Id="rId51" Type="http://schemas.openxmlformats.org/officeDocument/2006/relationships/image" Target="../media/image20.png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image" Target="../media/image7.png"/><Relationship Id="rId46" Type="http://schemas.openxmlformats.org/officeDocument/2006/relationships/image" Target="../media/image36.png"/><Relationship Id="rId5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9" Type="http://schemas.openxmlformats.org/officeDocument/2006/relationships/image" Target="../media/image1.png"/><Relationship Id="rId21" Type="http://schemas.openxmlformats.org/officeDocument/2006/relationships/tags" Target="../tags/tag94.xml"/><Relationship Id="rId34" Type="http://schemas.openxmlformats.org/officeDocument/2006/relationships/image" Target="../media/image17.png"/><Relationship Id="rId42" Type="http://schemas.openxmlformats.org/officeDocument/2006/relationships/image" Target="../media/image8.png"/><Relationship Id="rId47" Type="http://schemas.openxmlformats.org/officeDocument/2006/relationships/image" Target="../media/image45.png"/><Relationship Id="rId50" Type="http://schemas.openxmlformats.org/officeDocument/2006/relationships/image" Target="../media/image32.png"/><Relationship Id="rId55" Type="http://schemas.openxmlformats.org/officeDocument/2006/relationships/image" Target="../media/image46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slideLayout" Target="../slideLayouts/slideLayout7.xml"/><Relationship Id="rId38" Type="http://schemas.openxmlformats.org/officeDocument/2006/relationships/image" Target="../media/image21.png"/><Relationship Id="rId46" Type="http://schemas.openxmlformats.org/officeDocument/2006/relationships/image" Target="../media/image16.pn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tags" Target="../tags/tag102.xml"/><Relationship Id="rId41" Type="http://schemas.openxmlformats.org/officeDocument/2006/relationships/image" Target="../media/image7.png"/><Relationship Id="rId54" Type="http://schemas.openxmlformats.org/officeDocument/2006/relationships/image" Target="../media/image42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tags" Target="../tags/tag105.xml"/><Relationship Id="rId37" Type="http://schemas.openxmlformats.org/officeDocument/2006/relationships/image" Target="../media/image20.png"/><Relationship Id="rId40" Type="http://schemas.openxmlformats.org/officeDocument/2006/relationships/image" Target="../media/image2.png"/><Relationship Id="rId45" Type="http://schemas.openxmlformats.org/officeDocument/2006/relationships/image" Target="../media/image26.png"/><Relationship Id="rId53" Type="http://schemas.openxmlformats.org/officeDocument/2006/relationships/image" Target="../media/image40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image" Target="../media/image19.png"/><Relationship Id="rId49" Type="http://schemas.openxmlformats.org/officeDocument/2006/relationships/image" Target="../media/image41.png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tags" Target="../tags/tag104.xml"/><Relationship Id="rId44" Type="http://schemas.openxmlformats.org/officeDocument/2006/relationships/image" Target="../media/image31.png"/><Relationship Id="rId52" Type="http://schemas.openxmlformats.org/officeDocument/2006/relationships/image" Target="../media/image15.png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tags" Target="../tags/tag103.xml"/><Relationship Id="rId35" Type="http://schemas.openxmlformats.org/officeDocument/2006/relationships/image" Target="../media/image18.png"/><Relationship Id="rId43" Type="http://schemas.openxmlformats.org/officeDocument/2006/relationships/image" Target="../media/image12.png"/><Relationship Id="rId48" Type="http://schemas.openxmlformats.org/officeDocument/2006/relationships/image" Target="../media/image36.png"/><Relationship Id="rId8" Type="http://schemas.openxmlformats.org/officeDocument/2006/relationships/tags" Target="../tags/tag81.xml"/><Relationship Id="rId51" Type="http://schemas.openxmlformats.org/officeDocument/2006/relationships/image" Target="../media/image29.png"/><Relationship Id="rId3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tags" Target="../tags/tag131.xml"/><Relationship Id="rId39" Type="http://schemas.openxmlformats.org/officeDocument/2006/relationships/image" Target="../media/image2.png"/><Relationship Id="rId21" Type="http://schemas.openxmlformats.org/officeDocument/2006/relationships/tags" Target="../tags/tag126.xml"/><Relationship Id="rId34" Type="http://schemas.openxmlformats.org/officeDocument/2006/relationships/image" Target="../media/image21.png"/><Relationship Id="rId42" Type="http://schemas.openxmlformats.org/officeDocument/2006/relationships/image" Target="../media/image12.png"/><Relationship Id="rId47" Type="http://schemas.openxmlformats.org/officeDocument/2006/relationships/image" Target="../media/image42.png"/><Relationship Id="rId50" Type="http://schemas.openxmlformats.org/officeDocument/2006/relationships/image" Target="../media/image15.png"/><Relationship Id="rId55" Type="http://schemas.openxmlformats.org/officeDocument/2006/relationships/image" Target="../media/image50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33" Type="http://schemas.openxmlformats.org/officeDocument/2006/relationships/image" Target="../media/image20.png"/><Relationship Id="rId38" Type="http://schemas.openxmlformats.org/officeDocument/2006/relationships/image" Target="../media/image1.png"/><Relationship Id="rId46" Type="http://schemas.openxmlformats.org/officeDocument/2006/relationships/image" Target="../media/image41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slideLayout" Target="../slideLayouts/slideLayout7.xml"/><Relationship Id="rId41" Type="http://schemas.openxmlformats.org/officeDocument/2006/relationships/image" Target="../media/image8.png"/><Relationship Id="rId54" Type="http://schemas.openxmlformats.org/officeDocument/2006/relationships/image" Target="../media/image49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tags" Target="../tags/tag129.xml"/><Relationship Id="rId32" Type="http://schemas.openxmlformats.org/officeDocument/2006/relationships/image" Target="../media/image19.png"/><Relationship Id="rId37" Type="http://schemas.openxmlformats.org/officeDocument/2006/relationships/image" Target="../media/image40.png"/><Relationship Id="rId40" Type="http://schemas.openxmlformats.org/officeDocument/2006/relationships/image" Target="../media/image7.png"/><Relationship Id="rId45" Type="http://schemas.openxmlformats.org/officeDocument/2006/relationships/image" Target="../media/image16.png"/><Relationship Id="rId53" Type="http://schemas.openxmlformats.org/officeDocument/2006/relationships/image" Target="../media/image48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36" Type="http://schemas.openxmlformats.org/officeDocument/2006/relationships/image" Target="../media/image46.png"/><Relationship Id="rId49" Type="http://schemas.openxmlformats.org/officeDocument/2006/relationships/image" Target="../media/image29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18.png"/><Relationship Id="rId44" Type="http://schemas.openxmlformats.org/officeDocument/2006/relationships/image" Target="../media/image36.png"/><Relationship Id="rId52" Type="http://schemas.openxmlformats.org/officeDocument/2006/relationships/image" Target="../media/image47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30" Type="http://schemas.openxmlformats.org/officeDocument/2006/relationships/image" Target="../media/image17.png"/><Relationship Id="rId35" Type="http://schemas.openxmlformats.org/officeDocument/2006/relationships/image" Target="../media/image26.png"/><Relationship Id="rId43" Type="http://schemas.openxmlformats.org/officeDocument/2006/relationships/image" Target="../media/image45.png"/><Relationship Id="rId48" Type="http://schemas.openxmlformats.org/officeDocument/2006/relationships/image" Target="../media/image32.png"/><Relationship Id="rId8" Type="http://schemas.openxmlformats.org/officeDocument/2006/relationships/tags" Target="../tags/tag113.xml"/><Relationship Id="rId51" Type="http://schemas.openxmlformats.org/officeDocument/2006/relationships/image" Target="../media/image31.png"/><Relationship Id="rId3" Type="http://schemas.openxmlformats.org/officeDocument/2006/relationships/tags" Target="../tags/tag10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9" Type="http://schemas.openxmlformats.org/officeDocument/2006/relationships/image" Target="../media/image12.png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34" Type="http://schemas.openxmlformats.org/officeDocument/2006/relationships/image" Target="../media/image46.png"/><Relationship Id="rId42" Type="http://schemas.openxmlformats.org/officeDocument/2006/relationships/image" Target="../media/image51.png"/><Relationship Id="rId47" Type="http://schemas.openxmlformats.org/officeDocument/2006/relationships/image" Target="../media/image22.png"/><Relationship Id="rId50" Type="http://schemas.openxmlformats.org/officeDocument/2006/relationships/image" Target="../media/image25.pn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image" Target="../media/image26.png"/><Relationship Id="rId38" Type="http://schemas.openxmlformats.org/officeDocument/2006/relationships/image" Target="../media/image8.png"/><Relationship Id="rId46" Type="http://schemas.openxmlformats.org/officeDocument/2006/relationships/image" Target="../media/image29.png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image" Target="../media/image18.png"/><Relationship Id="rId41" Type="http://schemas.openxmlformats.org/officeDocument/2006/relationships/image" Target="../media/image16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image" Target="../media/image21.png"/><Relationship Id="rId37" Type="http://schemas.openxmlformats.org/officeDocument/2006/relationships/image" Target="../media/image7.png"/><Relationship Id="rId40" Type="http://schemas.openxmlformats.org/officeDocument/2006/relationships/image" Target="../media/image15.png"/><Relationship Id="rId45" Type="http://schemas.openxmlformats.org/officeDocument/2006/relationships/image" Target="../media/image50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image" Target="../media/image17.png"/><Relationship Id="rId36" Type="http://schemas.openxmlformats.org/officeDocument/2006/relationships/image" Target="../media/image2.png"/><Relationship Id="rId49" Type="http://schemas.openxmlformats.org/officeDocument/2006/relationships/image" Target="../media/image24.png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image" Target="../media/image20.png"/><Relationship Id="rId44" Type="http://schemas.openxmlformats.org/officeDocument/2006/relationships/image" Target="../media/image49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19.png"/><Relationship Id="rId35" Type="http://schemas.openxmlformats.org/officeDocument/2006/relationships/image" Target="../media/image1.png"/><Relationship Id="rId43" Type="http://schemas.openxmlformats.org/officeDocument/2006/relationships/image" Target="../media/image52.png"/><Relationship Id="rId48" Type="http://schemas.openxmlformats.org/officeDocument/2006/relationships/image" Target="../media/image23.png"/><Relationship Id="rId8" Type="http://schemas.openxmlformats.org/officeDocument/2006/relationships/tags" Target="../tags/tag141.xml"/><Relationship Id="rId5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tags" Target="../tags/tag177.xml"/><Relationship Id="rId26" Type="http://schemas.openxmlformats.org/officeDocument/2006/relationships/slideLayout" Target="../slideLayouts/slideLayout7.xml"/><Relationship Id="rId39" Type="http://schemas.openxmlformats.org/officeDocument/2006/relationships/image" Target="../media/image24.png"/><Relationship Id="rId3" Type="http://schemas.openxmlformats.org/officeDocument/2006/relationships/tags" Target="../tags/tag162.xml"/><Relationship Id="rId21" Type="http://schemas.openxmlformats.org/officeDocument/2006/relationships/tags" Target="../tags/tag180.xml"/><Relationship Id="rId34" Type="http://schemas.openxmlformats.org/officeDocument/2006/relationships/image" Target="../media/image46.png"/><Relationship Id="rId42" Type="http://schemas.openxmlformats.org/officeDocument/2006/relationships/image" Target="../media/image53.png"/><Relationship Id="rId47" Type="http://schemas.openxmlformats.org/officeDocument/2006/relationships/image" Target="../media/image50.png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tags" Target="../tags/tag184.xml"/><Relationship Id="rId33" Type="http://schemas.openxmlformats.org/officeDocument/2006/relationships/image" Target="../media/image29.png"/><Relationship Id="rId38" Type="http://schemas.openxmlformats.org/officeDocument/2006/relationships/image" Target="../media/image23.png"/><Relationship Id="rId46" Type="http://schemas.openxmlformats.org/officeDocument/2006/relationships/image" Target="../media/image49.png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tags" Target="../tags/tag179.xml"/><Relationship Id="rId29" Type="http://schemas.openxmlformats.org/officeDocument/2006/relationships/image" Target="../media/image18.png"/><Relationship Id="rId41" Type="http://schemas.openxmlformats.org/officeDocument/2006/relationships/image" Target="../media/image30.pn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tags" Target="../tags/tag183.xml"/><Relationship Id="rId32" Type="http://schemas.openxmlformats.org/officeDocument/2006/relationships/image" Target="../media/image21.png"/><Relationship Id="rId37" Type="http://schemas.openxmlformats.org/officeDocument/2006/relationships/image" Target="../media/image22.png"/><Relationship Id="rId40" Type="http://schemas.openxmlformats.org/officeDocument/2006/relationships/image" Target="../media/image25.png"/><Relationship Id="rId45" Type="http://schemas.openxmlformats.org/officeDocument/2006/relationships/image" Target="../media/image56.png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tags" Target="../tags/tag182.xml"/><Relationship Id="rId28" Type="http://schemas.openxmlformats.org/officeDocument/2006/relationships/image" Target="../media/image17.png"/><Relationship Id="rId36" Type="http://schemas.openxmlformats.org/officeDocument/2006/relationships/image" Target="../media/image52.png"/><Relationship Id="rId10" Type="http://schemas.openxmlformats.org/officeDocument/2006/relationships/tags" Target="../tags/tag169.xml"/><Relationship Id="rId19" Type="http://schemas.openxmlformats.org/officeDocument/2006/relationships/tags" Target="../tags/tag178.xml"/><Relationship Id="rId31" Type="http://schemas.openxmlformats.org/officeDocument/2006/relationships/image" Target="../media/image20.png"/><Relationship Id="rId44" Type="http://schemas.openxmlformats.org/officeDocument/2006/relationships/image" Target="../media/image55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tags" Target="../tags/tag181.xml"/><Relationship Id="rId27" Type="http://schemas.openxmlformats.org/officeDocument/2006/relationships/image" Target="../media/image26.png"/><Relationship Id="rId30" Type="http://schemas.openxmlformats.org/officeDocument/2006/relationships/image" Target="../media/image19.png"/><Relationship Id="rId35" Type="http://schemas.openxmlformats.org/officeDocument/2006/relationships/image" Target="../media/image51.png"/><Relationship Id="rId43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image" Target="../media/image20.png"/><Relationship Id="rId26" Type="http://schemas.openxmlformats.org/officeDocument/2006/relationships/image" Target="../media/image59.png"/><Relationship Id="rId3" Type="http://schemas.openxmlformats.org/officeDocument/2006/relationships/tags" Target="../tags/tag187.xml"/><Relationship Id="rId21" Type="http://schemas.openxmlformats.org/officeDocument/2006/relationships/image" Target="../media/image55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image" Target="../media/image21.png"/><Relationship Id="rId25" Type="http://schemas.openxmlformats.org/officeDocument/2006/relationships/image" Target="../media/image58.png"/><Relationship Id="rId2" Type="http://schemas.openxmlformats.org/officeDocument/2006/relationships/tags" Target="../tags/tag186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54.png"/><Relationship Id="rId29" Type="http://schemas.openxmlformats.org/officeDocument/2006/relationships/image" Target="../media/image38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32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image" Target="../media/image57.png"/><Relationship Id="rId28" Type="http://schemas.openxmlformats.org/officeDocument/2006/relationships/image" Target="../media/image37.png"/><Relationship Id="rId10" Type="http://schemas.openxmlformats.org/officeDocument/2006/relationships/tags" Target="../tags/tag194.xml"/><Relationship Id="rId19" Type="http://schemas.openxmlformats.org/officeDocument/2006/relationships/image" Target="../media/image53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image" Target="../media/image56.png"/><Relationship Id="rId27" Type="http://schemas.openxmlformats.org/officeDocument/2006/relationships/image" Target="../media/image60.png"/><Relationship Id="rId30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82E8-1C87-4F3A-9C66-3E1F13ABAD49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Pricing/hedging in three subperiods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B021-1934-489F-8761-C5B4F63A6819}" type="slidenum">
              <a:rPr lang="en-US"/>
              <a:pPr/>
              <a:t>10</a:t>
            </a:fld>
            <a:endParaRPr lang="en-US"/>
          </a:p>
        </p:txBody>
      </p:sp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958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1455738" y="1355725"/>
            <a:ext cx="650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58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1462088" y="719138"/>
            <a:ext cx="6524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58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006475"/>
            <a:ext cx="2270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590" name="Line 6"/>
          <p:cNvSpPr>
            <a:spLocks noChangeShapeType="1"/>
          </p:cNvSpPr>
          <p:nvPr/>
        </p:nvSpPr>
        <p:spPr bwMode="auto">
          <a:xfrm>
            <a:off x="1296988" y="11588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591" name="Line 7"/>
          <p:cNvSpPr>
            <a:spLocks noChangeShapeType="1"/>
          </p:cNvSpPr>
          <p:nvPr/>
        </p:nvSpPr>
        <p:spPr bwMode="auto">
          <a:xfrm flipV="1">
            <a:off x="1296988" y="7778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959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082675"/>
            <a:ext cx="1460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9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625475"/>
            <a:ext cx="12112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9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397000"/>
            <a:ext cx="12303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9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590800"/>
            <a:ext cx="7321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9619" name="Group 35"/>
          <p:cNvGrpSpPr>
            <a:grpSpLocks/>
          </p:cNvGrpSpPr>
          <p:nvPr/>
        </p:nvGrpSpPr>
        <p:grpSpPr bwMode="auto">
          <a:xfrm>
            <a:off x="2895600" y="2971800"/>
            <a:ext cx="2890838" cy="282575"/>
            <a:chOff x="1824" y="1872"/>
            <a:chExt cx="1821" cy="178"/>
          </a:xfrm>
        </p:grpSpPr>
        <p:pic>
          <p:nvPicPr>
            <p:cNvPr id="579617" name="Picture 3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93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9618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872"/>
              <a:ext cx="1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9614" name="Group 30"/>
          <p:cNvGrpSpPr>
            <a:grpSpLocks/>
          </p:cNvGrpSpPr>
          <p:nvPr/>
        </p:nvGrpSpPr>
        <p:grpSpPr bwMode="auto">
          <a:xfrm>
            <a:off x="2895600" y="3443288"/>
            <a:ext cx="2890838" cy="282575"/>
            <a:chOff x="1824" y="2169"/>
            <a:chExt cx="1821" cy="178"/>
          </a:xfrm>
        </p:grpSpPr>
        <p:pic>
          <p:nvPicPr>
            <p:cNvPr id="579615" name="Picture 3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22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9616" name="Picture 3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169"/>
              <a:ext cx="1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9620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659063"/>
            <a:ext cx="6604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25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1397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29" name="Picture 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05138"/>
            <a:ext cx="12795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28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005138"/>
            <a:ext cx="12795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9631" name="Rectangle 4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5.92593E-6 L 6.11111E-6 -0.06668 " pathEditMode="relative" ptsTypes="AA">
                                      <p:cBhvr>
                                        <p:cTn id="6" dur="500" fill="hold"/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66667E-6 L -0.125 6.66667E-6 " pathEditMode="relative" ptsTypes="AA">
                                      <p:cBhvr>
                                        <p:cTn id="8" dur="500" fill="hold"/>
                                        <p:tgtEl>
                                          <p:spTgt spid="579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579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1CEC-5CFA-448F-84B8-346C73B5C0FA}" type="slidenum">
              <a:rPr lang="en-US"/>
              <a:pPr/>
              <a:t>11</a:t>
            </a:fld>
            <a:endParaRPr lang="en-US"/>
          </a:p>
        </p:txBody>
      </p:sp>
      <p:pic>
        <p:nvPicPr>
          <p:cNvPr id="576543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659063"/>
            <a:ext cx="6604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99" name="Picture 8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590800"/>
            <a:ext cx="7321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600" name="Picture 8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638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601" name="Picture 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2433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6678" name="Group 166"/>
          <p:cNvGrpSpPr>
            <a:grpSpLocks/>
          </p:cNvGrpSpPr>
          <p:nvPr/>
        </p:nvGrpSpPr>
        <p:grpSpPr bwMode="auto">
          <a:xfrm>
            <a:off x="4191000" y="5181600"/>
            <a:ext cx="4730750" cy="946150"/>
            <a:chOff x="2640" y="3264"/>
            <a:chExt cx="2980" cy="596"/>
          </a:xfrm>
        </p:grpSpPr>
        <p:pic>
          <p:nvPicPr>
            <p:cNvPr id="576665" name="Picture 15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" y="3509"/>
              <a:ext cx="13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565" name="Picture 5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466"/>
              <a:ext cx="153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58" name="Picture 14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491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59" name="Picture 14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" y="3264"/>
              <a:ext cx="5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60" name="Picture 14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" y="3658"/>
              <a:ext cx="5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6661" name="Line 149"/>
            <p:cNvSpPr>
              <a:spLocks noChangeShapeType="1"/>
            </p:cNvSpPr>
            <p:nvPr/>
          </p:nvSpPr>
          <p:spPr bwMode="auto">
            <a:xfrm flipV="1">
              <a:off x="4416" y="3370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662" name="Line 150"/>
            <p:cNvSpPr>
              <a:spLocks noChangeShapeType="1"/>
            </p:cNvSpPr>
            <p:nvPr/>
          </p:nvSpPr>
          <p:spPr bwMode="auto">
            <a:xfrm>
              <a:off x="4416" y="356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6663" name="Picture 151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4464" y="3319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64" name="Picture 152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4464" y="3664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6715" name="Picture 20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343150"/>
            <a:ext cx="38877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714" name="Picture 20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05138"/>
            <a:ext cx="12795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6515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1455738" y="1355725"/>
            <a:ext cx="650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16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1462088" y="719138"/>
            <a:ext cx="6524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17" name="Picture 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006475"/>
            <a:ext cx="2270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18" name="Line 6"/>
          <p:cNvSpPr>
            <a:spLocks noChangeShapeType="1"/>
          </p:cNvSpPr>
          <p:nvPr/>
        </p:nvSpPr>
        <p:spPr bwMode="auto">
          <a:xfrm>
            <a:off x="1296988" y="11588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19" name="Line 7"/>
          <p:cNvSpPr>
            <a:spLocks noChangeShapeType="1"/>
          </p:cNvSpPr>
          <p:nvPr/>
        </p:nvSpPr>
        <p:spPr bwMode="auto">
          <a:xfrm flipV="1">
            <a:off x="1296988" y="7778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6520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082675"/>
            <a:ext cx="1460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21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625475"/>
            <a:ext cx="12112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22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397000"/>
            <a:ext cx="12303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97" name="Rectangle 85"/>
          <p:cNvSpPr>
            <a:spLocks noChangeArrowheads="1"/>
          </p:cNvSpPr>
          <p:nvPr/>
        </p:nvSpPr>
        <p:spPr bwMode="auto">
          <a:xfrm>
            <a:off x="152400" y="5105400"/>
            <a:ext cx="8848725" cy="10668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98" name="Line 86"/>
          <p:cNvSpPr>
            <a:spLocks noChangeShapeType="1"/>
          </p:cNvSpPr>
          <p:nvPr/>
        </p:nvSpPr>
        <p:spPr bwMode="auto">
          <a:xfrm>
            <a:off x="4114800" y="5105400"/>
            <a:ext cx="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6651" name="Group 139"/>
          <p:cNvGrpSpPr>
            <a:grpSpLocks/>
          </p:cNvGrpSpPr>
          <p:nvPr/>
        </p:nvGrpSpPr>
        <p:grpSpPr bwMode="auto">
          <a:xfrm>
            <a:off x="6819900" y="3962400"/>
            <a:ext cx="2046288" cy="946150"/>
            <a:chOff x="4296" y="2496"/>
            <a:chExt cx="1289" cy="596"/>
          </a:xfrm>
        </p:grpSpPr>
        <p:pic>
          <p:nvPicPr>
            <p:cNvPr id="576625" name="Picture 11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" y="2706"/>
              <a:ext cx="5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26" name="Picture 11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" y="2496"/>
              <a:ext cx="52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27" name="Picture 11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" y="2890"/>
              <a:ext cx="52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6606" name="Line 94"/>
            <p:cNvSpPr>
              <a:spLocks noChangeShapeType="1"/>
            </p:cNvSpPr>
            <p:nvPr/>
          </p:nvSpPr>
          <p:spPr bwMode="auto">
            <a:xfrm flipV="1">
              <a:off x="4416" y="260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607" name="Line 95"/>
            <p:cNvSpPr>
              <a:spLocks noChangeShapeType="1"/>
            </p:cNvSpPr>
            <p:nvPr/>
          </p:nvSpPr>
          <p:spPr bwMode="auto">
            <a:xfrm>
              <a:off x="4416" y="279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6608" name="Picture 9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4464" y="2551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09" name="Picture 9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4464" y="2896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6618" name="Rectangle 106"/>
          <p:cNvSpPr>
            <a:spLocks noChangeArrowheads="1"/>
          </p:cNvSpPr>
          <p:nvPr/>
        </p:nvSpPr>
        <p:spPr bwMode="auto">
          <a:xfrm>
            <a:off x="152400" y="3886200"/>
            <a:ext cx="8848725" cy="10668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619" name="Line 107"/>
          <p:cNvSpPr>
            <a:spLocks noChangeShapeType="1"/>
          </p:cNvSpPr>
          <p:nvPr/>
        </p:nvSpPr>
        <p:spPr bwMode="auto">
          <a:xfrm>
            <a:off x="4114800" y="3886200"/>
            <a:ext cx="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6653" name="Group 141"/>
          <p:cNvGrpSpPr>
            <a:grpSpLocks/>
          </p:cNvGrpSpPr>
          <p:nvPr/>
        </p:nvGrpSpPr>
        <p:grpSpPr bwMode="auto">
          <a:xfrm>
            <a:off x="2182813" y="3962400"/>
            <a:ext cx="1846262" cy="908050"/>
            <a:chOff x="1375" y="2496"/>
            <a:chExt cx="1163" cy="572"/>
          </a:xfrm>
        </p:grpSpPr>
        <p:pic>
          <p:nvPicPr>
            <p:cNvPr id="576621" name="Picture 10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698"/>
              <a:ext cx="15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22" name="Picture 11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496"/>
              <a:ext cx="3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23" name="Picture 11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890"/>
              <a:ext cx="3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6614" name="Line 102"/>
            <p:cNvSpPr>
              <a:spLocks noChangeShapeType="1"/>
            </p:cNvSpPr>
            <p:nvPr/>
          </p:nvSpPr>
          <p:spPr bwMode="auto">
            <a:xfrm flipV="1">
              <a:off x="1543" y="260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615" name="Line 103"/>
            <p:cNvSpPr>
              <a:spLocks noChangeShapeType="1"/>
            </p:cNvSpPr>
            <p:nvPr/>
          </p:nvSpPr>
          <p:spPr bwMode="auto">
            <a:xfrm>
              <a:off x="1543" y="279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6616" name="Picture 10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591" y="2551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17" name="Picture 10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1591" y="2896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6712" name="Group 200"/>
          <p:cNvGrpSpPr>
            <a:grpSpLocks/>
          </p:cNvGrpSpPr>
          <p:nvPr/>
        </p:nvGrpSpPr>
        <p:grpSpPr bwMode="auto">
          <a:xfrm>
            <a:off x="227013" y="5181600"/>
            <a:ext cx="3811587" cy="912813"/>
            <a:chOff x="143" y="3264"/>
            <a:chExt cx="2401" cy="575"/>
          </a:xfrm>
        </p:grpSpPr>
        <p:pic>
          <p:nvPicPr>
            <p:cNvPr id="576573" name="Picture 6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3478"/>
              <a:ext cx="1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67" name="Picture 15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3465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68" name="Picture 15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3264"/>
              <a:ext cx="3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69" name="Picture 15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3601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6670" name="Line 158"/>
            <p:cNvSpPr>
              <a:spLocks noChangeShapeType="1"/>
            </p:cNvSpPr>
            <p:nvPr/>
          </p:nvSpPr>
          <p:spPr bwMode="auto">
            <a:xfrm flipV="1">
              <a:off x="1543" y="3369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671" name="Line 159"/>
            <p:cNvSpPr>
              <a:spLocks noChangeShapeType="1"/>
            </p:cNvSpPr>
            <p:nvPr/>
          </p:nvSpPr>
          <p:spPr bwMode="auto">
            <a:xfrm>
              <a:off x="1543" y="3561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6672" name="Picture 16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591" y="3318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73" name="Picture 16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1591" y="3663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74" name="Picture 16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" y="3522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6690" name="Picture 17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4343400"/>
            <a:ext cx="2095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709" name="Picture 19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4368800"/>
            <a:ext cx="1285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624" name="Picture 11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283075"/>
            <a:ext cx="13239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620" name="Picture 10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302125"/>
            <a:ext cx="7270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711" name="Picture 19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1397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646" name="Picture 1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68688"/>
            <a:ext cx="19256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6654" name="Group 142"/>
          <p:cNvGrpSpPr>
            <a:grpSpLocks/>
          </p:cNvGrpSpPr>
          <p:nvPr/>
        </p:nvGrpSpPr>
        <p:grpSpPr bwMode="auto">
          <a:xfrm>
            <a:off x="5487988" y="587375"/>
            <a:ext cx="2809875" cy="1082675"/>
            <a:chOff x="3457" y="370"/>
            <a:chExt cx="1770" cy="682"/>
          </a:xfrm>
        </p:grpSpPr>
        <p:pic>
          <p:nvPicPr>
            <p:cNvPr id="576642" name="Picture 13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466">
              <a:off x="3772" y="854"/>
              <a:ext cx="41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641" name="Picture 1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76448">
              <a:off x="3776" y="418"/>
              <a:ext cx="41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6630" name="Line 118"/>
            <p:cNvSpPr>
              <a:spLocks noChangeShapeType="1"/>
            </p:cNvSpPr>
            <p:nvPr/>
          </p:nvSpPr>
          <p:spPr bwMode="auto">
            <a:xfrm>
              <a:off x="3648" y="707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631" name="Line 119"/>
            <p:cNvSpPr>
              <a:spLocks noChangeShapeType="1"/>
            </p:cNvSpPr>
            <p:nvPr/>
          </p:nvSpPr>
          <p:spPr bwMode="auto">
            <a:xfrm flipV="1">
              <a:off x="3648" y="467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6632" name="Picture 1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659"/>
              <a:ext cx="92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6633" name="Picture 1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" y="608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6634" name="Picture 12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370"/>
              <a:ext cx="7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6635" name="Picture 1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873"/>
              <a:ext cx="7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6713" name="Picture 20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589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6716" name="Line 204"/>
          <p:cNvSpPr>
            <a:spLocks noChangeShapeType="1"/>
          </p:cNvSpPr>
          <p:nvPr/>
        </p:nvSpPr>
        <p:spPr bwMode="auto">
          <a:xfrm flipH="1">
            <a:off x="3962400" y="3225800"/>
            <a:ext cx="201613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717" name="Line 205"/>
          <p:cNvSpPr>
            <a:spLocks noChangeShapeType="1"/>
          </p:cNvSpPr>
          <p:nvPr/>
        </p:nvSpPr>
        <p:spPr bwMode="auto">
          <a:xfrm flipV="1">
            <a:off x="5029200" y="838200"/>
            <a:ext cx="2047875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718" name="Line 206"/>
          <p:cNvSpPr>
            <a:spLocks noChangeShapeType="1"/>
          </p:cNvSpPr>
          <p:nvPr/>
        </p:nvSpPr>
        <p:spPr bwMode="auto">
          <a:xfrm flipV="1">
            <a:off x="5029200" y="1635125"/>
            <a:ext cx="2057400" cy="1792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719" name="Rectangle 20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6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6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6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6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6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6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57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57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97" grpId="0" animBg="1"/>
      <p:bldP spid="576598" grpId="0" animBg="1"/>
      <p:bldP spid="576618" grpId="0" animBg="1"/>
      <p:bldP spid="576619" grpId="0" animBg="1"/>
      <p:bldP spid="576716" grpId="0" animBg="1"/>
      <p:bldP spid="576716" grpId="1" animBg="1"/>
      <p:bldP spid="576717" grpId="0" animBg="1"/>
      <p:bldP spid="576717" grpId="1" animBg="1"/>
      <p:bldP spid="576718" grpId="0" animBg="1"/>
      <p:bldP spid="5767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1ECF-89E6-4475-84FF-8ED20326AC69}" type="slidenum">
              <a:rPr lang="en-US"/>
              <a:pPr/>
              <a:t>12</a:t>
            </a:fld>
            <a:endParaRPr lang="en-US"/>
          </a:p>
        </p:txBody>
      </p:sp>
      <p:pic>
        <p:nvPicPr>
          <p:cNvPr id="580722" name="Picture 1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343150"/>
            <a:ext cx="38877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721" name="Picture 1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05138"/>
            <a:ext cx="12795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676" name="Rectangle 68"/>
          <p:cNvSpPr>
            <a:spLocks noChangeArrowheads="1"/>
          </p:cNvSpPr>
          <p:nvPr/>
        </p:nvSpPr>
        <p:spPr bwMode="auto">
          <a:xfrm>
            <a:off x="152400" y="5105400"/>
            <a:ext cx="8848725" cy="10668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77" name="Line 69"/>
          <p:cNvSpPr>
            <a:spLocks noChangeShapeType="1"/>
          </p:cNvSpPr>
          <p:nvPr/>
        </p:nvSpPr>
        <p:spPr bwMode="auto">
          <a:xfrm>
            <a:off x="4114800" y="5105400"/>
            <a:ext cx="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0678" name="Group 70"/>
          <p:cNvGrpSpPr>
            <a:grpSpLocks/>
          </p:cNvGrpSpPr>
          <p:nvPr/>
        </p:nvGrpSpPr>
        <p:grpSpPr bwMode="auto">
          <a:xfrm>
            <a:off x="6819900" y="3962400"/>
            <a:ext cx="2046288" cy="946150"/>
            <a:chOff x="4296" y="2496"/>
            <a:chExt cx="1289" cy="596"/>
          </a:xfrm>
        </p:grpSpPr>
        <p:pic>
          <p:nvPicPr>
            <p:cNvPr id="580679" name="Picture 71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" y="2706"/>
              <a:ext cx="5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80" name="Picture 72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" y="2496"/>
              <a:ext cx="52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81" name="Picture 73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" y="2890"/>
              <a:ext cx="52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0682" name="Line 74"/>
            <p:cNvSpPr>
              <a:spLocks noChangeShapeType="1"/>
            </p:cNvSpPr>
            <p:nvPr/>
          </p:nvSpPr>
          <p:spPr bwMode="auto">
            <a:xfrm flipV="1">
              <a:off x="4416" y="260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683" name="Line 75"/>
            <p:cNvSpPr>
              <a:spLocks noChangeShapeType="1"/>
            </p:cNvSpPr>
            <p:nvPr/>
          </p:nvSpPr>
          <p:spPr bwMode="auto">
            <a:xfrm>
              <a:off x="4416" y="279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0684" name="Picture 76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4464" y="2551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85" name="Picture 77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4464" y="2896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0686" name="Rectangle 78"/>
          <p:cNvSpPr>
            <a:spLocks noChangeArrowheads="1"/>
          </p:cNvSpPr>
          <p:nvPr/>
        </p:nvSpPr>
        <p:spPr bwMode="auto">
          <a:xfrm>
            <a:off x="152400" y="3886200"/>
            <a:ext cx="8848725" cy="10668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87" name="Line 79"/>
          <p:cNvSpPr>
            <a:spLocks noChangeShapeType="1"/>
          </p:cNvSpPr>
          <p:nvPr/>
        </p:nvSpPr>
        <p:spPr bwMode="auto">
          <a:xfrm>
            <a:off x="4114800" y="3886200"/>
            <a:ext cx="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0688" name="Group 80"/>
          <p:cNvGrpSpPr>
            <a:grpSpLocks/>
          </p:cNvGrpSpPr>
          <p:nvPr/>
        </p:nvGrpSpPr>
        <p:grpSpPr bwMode="auto">
          <a:xfrm>
            <a:off x="2182813" y="3962400"/>
            <a:ext cx="1846262" cy="908050"/>
            <a:chOff x="1375" y="2496"/>
            <a:chExt cx="1163" cy="572"/>
          </a:xfrm>
        </p:grpSpPr>
        <p:pic>
          <p:nvPicPr>
            <p:cNvPr id="580689" name="Picture 8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698"/>
              <a:ext cx="15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90" name="Picture 8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496"/>
              <a:ext cx="3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91" name="Picture 8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890"/>
              <a:ext cx="3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0692" name="Line 84"/>
            <p:cNvSpPr>
              <a:spLocks noChangeShapeType="1"/>
            </p:cNvSpPr>
            <p:nvPr/>
          </p:nvSpPr>
          <p:spPr bwMode="auto">
            <a:xfrm flipV="1">
              <a:off x="1543" y="260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693" name="Line 85"/>
            <p:cNvSpPr>
              <a:spLocks noChangeShapeType="1"/>
            </p:cNvSpPr>
            <p:nvPr/>
          </p:nvSpPr>
          <p:spPr bwMode="auto">
            <a:xfrm>
              <a:off x="1543" y="279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0694" name="Picture 8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591" y="2551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95" name="Picture 8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1591" y="2896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0696" name="Group 88"/>
          <p:cNvGrpSpPr>
            <a:grpSpLocks/>
          </p:cNvGrpSpPr>
          <p:nvPr/>
        </p:nvGrpSpPr>
        <p:grpSpPr bwMode="auto">
          <a:xfrm>
            <a:off x="4191000" y="5181600"/>
            <a:ext cx="4730750" cy="946150"/>
            <a:chOff x="2640" y="3264"/>
            <a:chExt cx="2980" cy="596"/>
          </a:xfrm>
        </p:grpSpPr>
        <p:pic>
          <p:nvPicPr>
            <p:cNvPr id="580697" name="Picture 8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" y="3509"/>
              <a:ext cx="13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98" name="Picture 9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466"/>
              <a:ext cx="153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99" name="Picture 9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491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700" name="Picture 9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" y="3264"/>
              <a:ext cx="5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701" name="Picture 9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" y="3658"/>
              <a:ext cx="5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0702" name="Line 94"/>
            <p:cNvSpPr>
              <a:spLocks noChangeShapeType="1"/>
            </p:cNvSpPr>
            <p:nvPr/>
          </p:nvSpPr>
          <p:spPr bwMode="auto">
            <a:xfrm flipV="1">
              <a:off x="4416" y="3370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703" name="Line 95"/>
            <p:cNvSpPr>
              <a:spLocks noChangeShapeType="1"/>
            </p:cNvSpPr>
            <p:nvPr/>
          </p:nvSpPr>
          <p:spPr bwMode="auto">
            <a:xfrm>
              <a:off x="4416" y="356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0704" name="Picture 9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4464" y="3319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705" name="Picture 9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4464" y="3664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0706" name="Picture 9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5521325"/>
            <a:ext cx="1841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707" name="Picture 9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5500688"/>
            <a:ext cx="2460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708" name="Picture 10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5181600"/>
            <a:ext cx="622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709" name="Picture 10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5716588"/>
            <a:ext cx="622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710" name="Line 102"/>
          <p:cNvSpPr>
            <a:spLocks noChangeShapeType="1"/>
          </p:cNvSpPr>
          <p:nvPr/>
        </p:nvSpPr>
        <p:spPr bwMode="auto">
          <a:xfrm flipV="1">
            <a:off x="2449513" y="5348288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711" name="Line 103"/>
          <p:cNvSpPr>
            <a:spLocks noChangeShapeType="1"/>
          </p:cNvSpPr>
          <p:nvPr/>
        </p:nvSpPr>
        <p:spPr bwMode="auto">
          <a:xfrm>
            <a:off x="2449513" y="5653088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0712" name="Picture 10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2525713" y="5267325"/>
            <a:ext cx="6048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713" name="Picture 10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">
            <a:off x="2525713" y="5815013"/>
            <a:ext cx="59055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714" name="Picture 10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5591175"/>
            <a:ext cx="1285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715" name="Picture 10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4343400"/>
            <a:ext cx="2095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716" name="Picture 10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4368800"/>
            <a:ext cx="1285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717" name="Picture 10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283075"/>
            <a:ext cx="13239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718" name="Picture 11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302125"/>
            <a:ext cx="7270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6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0613" name="Picture 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006475"/>
            <a:ext cx="2270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14" name="Line 6"/>
          <p:cNvSpPr>
            <a:spLocks noChangeShapeType="1"/>
          </p:cNvSpPr>
          <p:nvPr/>
        </p:nvSpPr>
        <p:spPr bwMode="auto">
          <a:xfrm>
            <a:off x="1296988" y="11588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15" name="Line 7"/>
          <p:cNvSpPr>
            <a:spLocks noChangeShapeType="1"/>
          </p:cNvSpPr>
          <p:nvPr/>
        </p:nvSpPr>
        <p:spPr bwMode="auto">
          <a:xfrm flipV="1">
            <a:off x="1296988" y="7778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0616" name="Picture 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082675"/>
            <a:ext cx="1460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17" name="Picture 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625475"/>
            <a:ext cx="12112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18" name="Picture 1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397000"/>
            <a:ext cx="12303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719" name="Picture 11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1397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20" name="Picture 1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659063"/>
            <a:ext cx="6604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41" name="Picture 3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590800"/>
            <a:ext cx="7321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42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638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43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2433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0675" name="Group 67"/>
          <p:cNvGrpSpPr>
            <a:grpSpLocks/>
          </p:cNvGrpSpPr>
          <p:nvPr/>
        </p:nvGrpSpPr>
        <p:grpSpPr bwMode="auto">
          <a:xfrm>
            <a:off x="1455738" y="663575"/>
            <a:ext cx="5191125" cy="949325"/>
            <a:chOff x="917" y="418"/>
            <a:chExt cx="3270" cy="598"/>
          </a:xfrm>
        </p:grpSpPr>
        <p:pic>
          <p:nvPicPr>
            <p:cNvPr id="580611" name="Picture 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466">
              <a:off x="917" y="854"/>
              <a:ext cx="41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12" name="Picture 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76448">
              <a:off x="921" y="453"/>
              <a:ext cx="41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57" name="Picture 4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466">
              <a:off x="3772" y="854"/>
              <a:ext cx="41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58" name="Picture 5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76448">
              <a:off x="3776" y="418"/>
              <a:ext cx="41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0659" name="Line 51"/>
          <p:cNvSpPr>
            <a:spLocks noChangeShapeType="1"/>
          </p:cNvSpPr>
          <p:nvPr/>
        </p:nvSpPr>
        <p:spPr bwMode="auto">
          <a:xfrm>
            <a:off x="5791200" y="1122363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60" name="Line 52"/>
          <p:cNvSpPr>
            <a:spLocks noChangeShapeType="1"/>
          </p:cNvSpPr>
          <p:nvPr/>
        </p:nvSpPr>
        <p:spPr bwMode="auto">
          <a:xfrm flipV="1">
            <a:off x="5791200" y="741363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0661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46163"/>
            <a:ext cx="1460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62" name="Picture 5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965200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63" name="Picture 5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587375"/>
            <a:ext cx="12112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64" name="Picture 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85888"/>
            <a:ext cx="12112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73" name="Picture 6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68688"/>
            <a:ext cx="19256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720" name="Picture 11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589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723" name="Rectangle 1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8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EF83-06A2-4DA2-8B7A-825AAFFAD6B9}" type="slidenum">
              <a:rPr lang="en-US"/>
              <a:pPr/>
              <a:t>13</a:t>
            </a:fld>
            <a:endParaRPr lang="en-US"/>
          </a:p>
        </p:txBody>
      </p:sp>
      <p:pic>
        <p:nvPicPr>
          <p:cNvPr id="244817" name="Picture 8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589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801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4976813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1447800" y="1355725"/>
            <a:ext cx="666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1462088" y="719138"/>
            <a:ext cx="6524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006475"/>
            <a:ext cx="2270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3" name="Line 7"/>
          <p:cNvSpPr>
            <a:spLocks noChangeShapeType="1"/>
          </p:cNvSpPr>
          <p:nvPr/>
        </p:nvSpPr>
        <p:spPr bwMode="auto">
          <a:xfrm>
            <a:off x="1296988" y="11588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44" name="Line 8"/>
          <p:cNvSpPr>
            <a:spLocks noChangeShapeType="1"/>
          </p:cNvSpPr>
          <p:nvPr/>
        </p:nvSpPr>
        <p:spPr bwMode="auto">
          <a:xfrm flipV="1">
            <a:off x="1296988" y="7778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474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082675"/>
            <a:ext cx="1460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6" name="Line 10"/>
          <p:cNvSpPr>
            <a:spLocks noChangeShapeType="1"/>
          </p:cNvSpPr>
          <p:nvPr/>
        </p:nvSpPr>
        <p:spPr bwMode="auto">
          <a:xfrm>
            <a:off x="5791200" y="1122363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47" name="Line 11"/>
          <p:cNvSpPr>
            <a:spLocks noChangeShapeType="1"/>
          </p:cNvSpPr>
          <p:nvPr/>
        </p:nvSpPr>
        <p:spPr bwMode="auto">
          <a:xfrm flipV="1">
            <a:off x="5791200" y="741363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474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46163"/>
            <a:ext cx="1460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965200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5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625475"/>
            <a:ext cx="12112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5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397000"/>
            <a:ext cx="12303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5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587375"/>
            <a:ext cx="12112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5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85888"/>
            <a:ext cx="12112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54" name="Line 18"/>
          <p:cNvSpPr>
            <a:spLocks noChangeShapeType="1"/>
          </p:cNvSpPr>
          <p:nvPr/>
        </p:nvSpPr>
        <p:spPr bwMode="auto">
          <a:xfrm>
            <a:off x="1752600" y="2928938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4812" name="Group 76"/>
          <p:cNvGrpSpPr>
            <a:grpSpLocks/>
          </p:cNvGrpSpPr>
          <p:nvPr/>
        </p:nvGrpSpPr>
        <p:grpSpPr bwMode="auto">
          <a:xfrm>
            <a:off x="1768475" y="4054475"/>
            <a:ext cx="5867400" cy="460375"/>
            <a:chOff x="1114" y="2554"/>
            <a:chExt cx="3696" cy="290"/>
          </a:xfrm>
        </p:grpSpPr>
        <p:sp>
          <p:nvSpPr>
            <p:cNvPr id="244755" name="Line 19"/>
            <p:cNvSpPr>
              <a:spLocks noChangeShapeType="1"/>
            </p:cNvSpPr>
            <p:nvPr/>
          </p:nvSpPr>
          <p:spPr bwMode="auto">
            <a:xfrm>
              <a:off x="1114" y="2796"/>
              <a:ext cx="36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56" name="Line 20"/>
            <p:cNvSpPr>
              <a:spLocks noChangeShapeType="1"/>
            </p:cNvSpPr>
            <p:nvPr/>
          </p:nvSpPr>
          <p:spPr bwMode="auto">
            <a:xfrm>
              <a:off x="1473" y="2748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57" name="Line 21"/>
            <p:cNvSpPr>
              <a:spLocks noChangeShapeType="1"/>
            </p:cNvSpPr>
            <p:nvPr/>
          </p:nvSpPr>
          <p:spPr bwMode="auto">
            <a:xfrm>
              <a:off x="3793" y="2748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58" name="Line 22"/>
            <p:cNvSpPr>
              <a:spLocks noChangeShapeType="1"/>
            </p:cNvSpPr>
            <p:nvPr/>
          </p:nvSpPr>
          <p:spPr bwMode="auto">
            <a:xfrm>
              <a:off x="4380" y="2748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4759" name="Picture 2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" y="2554"/>
              <a:ext cx="41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4760" name="Picture 2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" y="2554"/>
              <a:ext cx="40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4761" name="Picture 2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" y="2557"/>
              <a:ext cx="40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4762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4630738"/>
            <a:ext cx="370681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63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630738"/>
            <a:ext cx="992187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64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427663"/>
            <a:ext cx="205581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65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5437188"/>
            <a:ext cx="20558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66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5859463"/>
            <a:ext cx="11223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67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6272213"/>
            <a:ext cx="19256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68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5821363"/>
            <a:ext cx="16637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69" name="Picture 3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6232525"/>
            <a:ext cx="19256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73" name="Line 37"/>
          <p:cNvSpPr>
            <a:spLocks noChangeShapeType="1"/>
          </p:cNvSpPr>
          <p:nvPr/>
        </p:nvSpPr>
        <p:spPr bwMode="auto">
          <a:xfrm>
            <a:off x="2133600" y="6019800"/>
            <a:ext cx="13525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4" name="Line 38"/>
          <p:cNvSpPr>
            <a:spLocks noChangeShapeType="1"/>
          </p:cNvSpPr>
          <p:nvPr/>
        </p:nvSpPr>
        <p:spPr bwMode="auto">
          <a:xfrm rot="10800000">
            <a:off x="7778750" y="5975350"/>
            <a:ext cx="13525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4802" name="Group 66"/>
          <p:cNvGrpSpPr>
            <a:grpSpLocks/>
          </p:cNvGrpSpPr>
          <p:nvPr/>
        </p:nvGrpSpPr>
        <p:grpSpPr bwMode="auto">
          <a:xfrm>
            <a:off x="1000125" y="3209925"/>
            <a:ext cx="1690688" cy="652463"/>
            <a:chOff x="630" y="2022"/>
            <a:chExt cx="1065" cy="411"/>
          </a:xfrm>
        </p:grpSpPr>
        <p:pic>
          <p:nvPicPr>
            <p:cNvPr id="244771" name="Picture 3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2022"/>
              <a:ext cx="1048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4775" name="Picture 3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" y="2256"/>
              <a:ext cx="69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4804" name="Group 68"/>
          <p:cNvGrpSpPr>
            <a:grpSpLocks/>
          </p:cNvGrpSpPr>
          <p:nvPr/>
        </p:nvGrpSpPr>
        <p:grpSpPr bwMode="auto">
          <a:xfrm>
            <a:off x="4824413" y="3197225"/>
            <a:ext cx="1476375" cy="665163"/>
            <a:chOff x="3039" y="2014"/>
            <a:chExt cx="930" cy="419"/>
          </a:xfrm>
        </p:grpSpPr>
        <p:pic>
          <p:nvPicPr>
            <p:cNvPr id="244770" name="Picture 3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2014"/>
              <a:ext cx="93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4776" name="Picture 4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" y="2256"/>
              <a:ext cx="69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4803" name="Group 67"/>
          <p:cNvGrpSpPr>
            <a:grpSpLocks/>
          </p:cNvGrpSpPr>
          <p:nvPr/>
        </p:nvGrpSpPr>
        <p:grpSpPr bwMode="auto">
          <a:xfrm>
            <a:off x="6705600" y="3209925"/>
            <a:ext cx="1122363" cy="654050"/>
            <a:chOff x="4224" y="2022"/>
            <a:chExt cx="707" cy="412"/>
          </a:xfrm>
        </p:grpSpPr>
        <p:pic>
          <p:nvPicPr>
            <p:cNvPr id="244772" name="Picture 3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022"/>
              <a:ext cx="70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4777" name="Picture 4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" y="2257"/>
              <a:ext cx="69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4778" name="Line 42"/>
          <p:cNvSpPr>
            <a:spLocks noChangeShapeType="1"/>
          </p:cNvSpPr>
          <p:nvPr/>
        </p:nvSpPr>
        <p:spPr bwMode="auto">
          <a:xfrm>
            <a:off x="2266950" y="5168900"/>
            <a:ext cx="15367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9" name="Line 43"/>
          <p:cNvSpPr>
            <a:spLocks noChangeShapeType="1"/>
          </p:cNvSpPr>
          <p:nvPr/>
        </p:nvSpPr>
        <p:spPr bwMode="auto">
          <a:xfrm>
            <a:off x="498475" y="4170363"/>
            <a:ext cx="146208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0" name="Line 44"/>
          <p:cNvSpPr>
            <a:spLocks noChangeShapeType="1"/>
          </p:cNvSpPr>
          <p:nvPr/>
        </p:nvSpPr>
        <p:spPr bwMode="auto">
          <a:xfrm rot="10800000">
            <a:off x="6950075" y="5129213"/>
            <a:ext cx="146208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1" name="Line 45"/>
          <p:cNvSpPr>
            <a:spLocks noChangeShapeType="1"/>
          </p:cNvSpPr>
          <p:nvPr/>
        </p:nvSpPr>
        <p:spPr bwMode="auto">
          <a:xfrm rot="10800000">
            <a:off x="7337425" y="4170363"/>
            <a:ext cx="15367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4783" name="Picture 4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459038"/>
            <a:ext cx="39639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85" name="Line 49"/>
          <p:cNvSpPr>
            <a:spLocks noChangeShapeType="1"/>
          </p:cNvSpPr>
          <p:nvPr/>
        </p:nvSpPr>
        <p:spPr bwMode="auto">
          <a:xfrm flipH="1">
            <a:off x="3765550" y="779463"/>
            <a:ext cx="7683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6" name="Line 50"/>
          <p:cNvSpPr>
            <a:spLocks noChangeShapeType="1"/>
          </p:cNvSpPr>
          <p:nvPr/>
        </p:nvSpPr>
        <p:spPr bwMode="auto">
          <a:xfrm rot="15600000">
            <a:off x="1128713" y="1522413"/>
            <a:ext cx="460375" cy="5873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7" name="Line 51"/>
          <p:cNvSpPr>
            <a:spLocks noChangeShapeType="1"/>
          </p:cNvSpPr>
          <p:nvPr/>
        </p:nvSpPr>
        <p:spPr bwMode="auto">
          <a:xfrm flipH="1">
            <a:off x="3765550" y="1547813"/>
            <a:ext cx="7683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9" name="Line 53"/>
          <p:cNvSpPr>
            <a:spLocks noChangeShapeType="1"/>
          </p:cNvSpPr>
          <p:nvPr/>
        </p:nvSpPr>
        <p:spPr bwMode="auto">
          <a:xfrm flipH="1">
            <a:off x="8258175" y="703263"/>
            <a:ext cx="7683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91" name="Line 55"/>
          <p:cNvSpPr>
            <a:spLocks noChangeShapeType="1"/>
          </p:cNvSpPr>
          <p:nvPr/>
        </p:nvSpPr>
        <p:spPr bwMode="auto">
          <a:xfrm flipH="1">
            <a:off x="8258175" y="1508125"/>
            <a:ext cx="7683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92" name="Line 56"/>
          <p:cNvSpPr>
            <a:spLocks noChangeShapeType="1"/>
          </p:cNvSpPr>
          <p:nvPr/>
        </p:nvSpPr>
        <p:spPr bwMode="auto">
          <a:xfrm>
            <a:off x="2540000" y="971550"/>
            <a:ext cx="822325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93" name="Line 57"/>
          <p:cNvSpPr>
            <a:spLocks noChangeShapeType="1"/>
          </p:cNvSpPr>
          <p:nvPr/>
        </p:nvSpPr>
        <p:spPr bwMode="auto">
          <a:xfrm>
            <a:off x="2574925" y="1739900"/>
            <a:ext cx="80486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94" name="Line 58"/>
          <p:cNvSpPr>
            <a:spLocks noChangeShapeType="1"/>
          </p:cNvSpPr>
          <p:nvPr/>
        </p:nvSpPr>
        <p:spPr bwMode="auto">
          <a:xfrm>
            <a:off x="7056438" y="893763"/>
            <a:ext cx="841375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95" name="Line 59"/>
          <p:cNvSpPr>
            <a:spLocks noChangeShapeType="1"/>
          </p:cNvSpPr>
          <p:nvPr/>
        </p:nvSpPr>
        <p:spPr bwMode="auto">
          <a:xfrm>
            <a:off x="7083425" y="1700213"/>
            <a:ext cx="822325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4797" name="Picture 6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112963"/>
            <a:ext cx="4224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98" name="Picture 6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2459038"/>
            <a:ext cx="39639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99" name="Line 63"/>
          <p:cNvSpPr>
            <a:spLocks noChangeShapeType="1"/>
          </p:cNvSpPr>
          <p:nvPr/>
        </p:nvSpPr>
        <p:spPr bwMode="auto">
          <a:xfrm>
            <a:off x="4762500" y="503238"/>
            <a:ext cx="0" cy="242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4800" name="Picture 6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005388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805" name="Line 69"/>
          <p:cNvSpPr>
            <a:spLocks noChangeShapeType="1"/>
          </p:cNvSpPr>
          <p:nvPr/>
        </p:nvSpPr>
        <p:spPr bwMode="auto">
          <a:xfrm>
            <a:off x="17463" y="3381375"/>
            <a:ext cx="9779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806" name="Line 70"/>
          <p:cNvSpPr>
            <a:spLocks noChangeShapeType="1"/>
          </p:cNvSpPr>
          <p:nvPr/>
        </p:nvSpPr>
        <p:spPr bwMode="auto">
          <a:xfrm rot="10800000">
            <a:off x="7772400" y="3352800"/>
            <a:ext cx="13525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4808" name="Picture 7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138363"/>
            <a:ext cx="280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4810" name="Picture 7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2125663"/>
            <a:ext cx="11445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4782" name="Rectangle 46"/>
          <p:cNvSpPr>
            <a:spLocks noChangeArrowheads="1"/>
          </p:cNvSpPr>
          <p:nvPr/>
        </p:nvSpPr>
        <p:spPr bwMode="auto">
          <a:xfrm>
            <a:off x="5648325" y="4014788"/>
            <a:ext cx="690563" cy="307975"/>
          </a:xfrm>
          <a:prstGeom prst="rect">
            <a:avLst/>
          </a:prstGeom>
          <a:solidFill>
            <a:srgbClr val="00FFFF">
              <a:alpha val="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811" name="Rectangle 7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814" name="Line 78"/>
          <p:cNvSpPr>
            <a:spLocks noChangeShapeType="1"/>
          </p:cNvSpPr>
          <p:nvPr/>
        </p:nvSpPr>
        <p:spPr bwMode="auto">
          <a:xfrm>
            <a:off x="1233488" y="1219200"/>
            <a:ext cx="2057400" cy="914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4738" name="Picture 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5980113" y="1355725"/>
            <a:ext cx="666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39" name="Picture 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5994400" y="663575"/>
            <a:ext cx="6524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815" name="Line 79"/>
          <p:cNvSpPr>
            <a:spLocks noChangeShapeType="1"/>
          </p:cNvSpPr>
          <p:nvPr/>
        </p:nvSpPr>
        <p:spPr bwMode="auto">
          <a:xfrm>
            <a:off x="5757863" y="1219200"/>
            <a:ext cx="2147887" cy="914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90" name="Line 54"/>
          <p:cNvSpPr>
            <a:spLocks noChangeShapeType="1"/>
          </p:cNvSpPr>
          <p:nvPr/>
        </p:nvSpPr>
        <p:spPr bwMode="auto">
          <a:xfrm rot="15600000">
            <a:off x="5699125" y="1525588"/>
            <a:ext cx="460375" cy="5873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4" name="Line 48"/>
          <p:cNvSpPr>
            <a:spLocks noChangeShapeType="1"/>
          </p:cNvSpPr>
          <p:nvPr/>
        </p:nvSpPr>
        <p:spPr bwMode="auto">
          <a:xfrm>
            <a:off x="1154113" y="192088"/>
            <a:ext cx="460375" cy="5873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8" name="Line 52"/>
          <p:cNvSpPr>
            <a:spLocks noChangeShapeType="1"/>
          </p:cNvSpPr>
          <p:nvPr/>
        </p:nvSpPr>
        <p:spPr bwMode="auto">
          <a:xfrm>
            <a:off x="5686425" y="153988"/>
            <a:ext cx="460375" cy="5873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818" name="Rectangle 8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4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4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4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4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44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44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44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44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44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44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44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44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4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4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44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4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44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44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44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44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44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44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244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44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44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44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24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4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73" grpId="0" animBg="1"/>
      <p:bldP spid="244773" grpId="1" animBg="1"/>
      <p:bldP spid="244774" grpId="0" animBg="1"/>
      <p:bldP spid="244774" grpId="1" animBg="1"/>
      <p:bldP spid="244778" grpId="0" animBg="1"/>
      <p:bldP spid="244778" grpId="1" animBg="1"/>
      <p:bldP spid="244778" grpId="2" animBg="1"/>
      <p:bldP spid="244779" grpId="0" animBg="1"/>
      <p:bldP spid="244779" grpId="1" animBg="1"/>
      <p:bldP spid="244779" grpId="2" animBg="1"/>
      <p:bldP spid="244780" grpId="0" animBg="1"/>
      <p:bldP spid="244780" grpId="1" animBg="1"/>
      <p:bldP spid="244780" grpId="2" animBg="1"/>
      <p:bldP spid="244781" grpId="0" animBg="1"/>
      <p:bldP spid="244781" grpId="1" animBg="1"/>
      <p:bldP spid="244781" grpId="2" animBg="1"/>
      <p:bldP spid="244785" grpId="0" animBg="1"/>
      <p:bldP spid="244785" grpId="1" animBg="1"/>
      <p:bldP spid="244786" grpId="0" animBg="1"/>
      <p:bldP spid="244786" grpId="1" animBg="1"/>
      <p:bldP spid="244787" grpId="0" animBg="1"/>
      <p:bldP spid="244787" grpId="1" animBg="1"/>
      <p:bldP spid="244789" grpId="0" animBg="1"/>
      <p:bldP spid="244789" grpId="1" animBg="1"/>
      <p:bldP spid="244791" grpId="0" animBg="1"/>
      <p:bldP spid="244791" grpId="1" animBg="1"/>
      <p:bldP spid="244792" grpId="0" animBg="1"/>
      <p:bldP spid="244792" grpId="1" animBg="1"/>
      <p:bldP spid="244793" grpId="0" animBg="1"/>
      <p:bldP spid="244793" grpId="1" animBg="1"/>
      <p:bldP spid="244794" grpId="0" animBg="1"/>
      <p:bldP spid="244794" grpId="1" animBg="1"/>
      <p:bldP spid="244795" grpId="0" animBg="1"/>
      <p:bldP spid="244795" grpId="1" animBg="1"/>
      <p:bldP spid="244805" grpId="0" animBg="1"/>
      <p:bldP spid="244805" grpId="1" animBg="1"/>
      <p:bldP spid="244806" grpId="0" animBg="1"/>
      <p:bldP spid="244806" grpId="1" animBg="1"/>
      <p:bldP spid="244782" grpId="0" animBg="1"/>
      <p:bldP spid="244782" grpId="1" animBg="1"/>
      <p:bldP spid="244782" grpId="2" animBg="1"/>
      <p:bldP spid="244814" grpId="0" animBg="1"/>
      <p:bldP spid="244814" grpId="1" animBg="1"/>
      <p:bldP spid="244815" grpId="0" animBg="1"/>
      <p:bldP spid="244790" grpId="0" animBg="1"/>
      <p:bldP spid="244790" grpId="1" animBg="1"/>
      <p:bldP spid="244784" grpId="0" animBg="1"/>
      <p:bldP spid="244784" grpId="1" animBg="1"/>
      <p:bldP spid="244788" grpId="0" animBg="1"/>
      <p:bldP spid="24478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648B-DE7B-446D-81E6-866894691AC7}" type="slidenum">
              <a:rPr lang="en-US"/>
              <a:pPr/>
              <a:t>14</a:t>
            </a:fld>
            <a:endParaRPr lang="en-US"/>
          </a:p>
        </p:txBody>
      </p:sp>
      <p:pic>
        <p:nvPicPr>
          <p:cNvPr id="581731" name="Picture 9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589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728" name="Line 96"/>
          <p:cNvSpPr>
            <a:spLocks noChangeShapeType="1"/>
          </p:cNvSpPr>
          <p:nvPr/>
        </p:nvSpPr>
        <p:spPr bwMode="auto">
          <a:xfrm>
            <a:off x="4762500" y="503238"/>
            <a:ext cx="0" cy="242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1447800" y="1355725"/>
            <a:ext cx="666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1462088" y="719138"/>
            <a:ext cx="6524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006475"/>
            <a:ext cx="2270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38" name="Line 6"/>
          <p:cNvSpPr>
            <a:spLocks noChangeShapeType="1"/>
          </p:cNvSpPr>
          <p:nvPr/>
        </p:nvSpPr>
        <p:spPr bwMode="auto">
          <a:xfrm>
            <a:off x="1296988" y="11588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39" name="Line 7"/>
          <p:cNvSpPr>
            <a:spLocks noChangeShapeType="1"/>
          </p:cNvSpPr>
          <p:nvPr/>
        </p:nvSpPr>
        <p:spPr bwMode="auto">
          <a:xfrm flipV="1">
            <a:off x="1296988" y="7778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4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082675"/>
            <a:ext cx="1460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41" name="Line 9"/>
          <p:cNvSpPr>
            <a:spLocks noChangeShapeType="1"/>
          </p:cNvSpPr>
          <p:nvPr/>
        </p:nvSpPr>
        <p:spPr bwMode="auto">
          <a:xfrm>
            <a:off x="5791200" y="1122363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42" name="Line 10"/>
          <p:cNvSpPr>
            <a:spLocks noChangeShapeType="1"/>
          </p:cNvSpPr>
          <p:nvPr/>
        </p:nvSpPr>
        <p:spPr bwMode="auto">
          <a:xfrm flipV="1">
            <a:off x="5791200" y="741363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4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46163"/>
            <a:ext cx="1460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965200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625475"/>
            <a:ext cx="12112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397000"/>
            <a:ext cx="12303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587375"/>
            <a:ext cx="12112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85888"/>
            <a:ext cx="12112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49" name="Line 17"/>
          <p:cNvSpPr>
            <a:spLocks noChangeShapeType="1"/>
          </p:cNvSpPr>
          <p:nvPr/>
        </p:nvSpPr>
        <p:spPr bwMode="auto">
          <a:xfrm>
            <a:off x="1752600" y="2928938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81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459038"/>
            <a:ext cx="39639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92" name="Picture 6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112963"/>
            <a:ext cx="4224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93" name="Picture 6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2459038"/>
            <a:ext cx="39639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98" name="Picture 6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138363"/>
            <a:ext cx="280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99" name="Picture 6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2125663"/>
            <a:ext cx="11445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701" name="Rectangle 6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1703" name="Picture 7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5980113" y="1355725"/>
            <a:ext cx="666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704" name="Picture 7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5994400" y="663575"/>
            <a:ext cx="6524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1722" name="Group 90"/>
          <p:cNvGrpSpPr>
            <a:grpSpLocks/>
          </p:cNvGrpSpPr>
          <p:nvPr/>
        </p:nvGrpSpPr>
        <p:grpSpPr bwMode="auto">
          <a:xfrm>
            <a:off x="531813" y="4826000"/>
            <a:ext cx="8002587" cy="1193800"/>
            <a:chOff x="335" y="2368"/>
            <a:chExt cx="5041" cy="752"/>
          </a:xfrm>
        </p:grpSpPr>
        <p:pic>
          <p:nvPicPr>
            <p:cNvPr id="581720" name="Picture 8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" y="2368"/>
              <a:ext cx="504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1717" name="Picture 8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" y="2632"/>
              <a:ext cx="50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1719" name="Picture 8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" y="2885"/>
              <a:ext cx="458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1727" name="Group 95"/>
          <p:cNvGrpSpPr>
            <a:grpSpLocks/>
          </p:cNvGrpSpPr>
          <p:nvPr/>
        </p:nvGrpSpPr>
        <p:grpSpPr bwMode="auto">
          <a:xfrm>
            <a:off x="4267200" y="2819400"/>
            <a:ext cx="4008438" cy="1295400"/>
            <a:chOff x="2688" y="1776"/>
            <a:chExt cx="2525" cy="816"/>
          </a:xfrm>
        </p:grpSpPr>
        <p:pic>
          <p:nvPicPr>
            <p:cNvPr id="581724" name="Picture 9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" y="2392"/>
              <a:ext cx="67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1725" name="Line 93"/>
            <p:cNvSpPr>
              <a:spLocks noChangeShapeType="1"/>
            </p:cNvSpPr>
            <p:nvPr/>
          </p:nvSpPr>
          <p:spPr bwMode="auto">
            <a:xfrm flipH="1" flipV="1">
              <a:off x="2688" y="1776"/>
              <a:ext cx="893" cy="672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726" name="Line 94"/>
            <p:cNvSpPr>
              <a:spLocks noChangeShapeType="1"/>
            </p:cNvSpPr>
            <p:nvPr/>
          </p:nvSpPr>
          <p:spPr bwMode="auto">
            <a:xfrm flipV="1">
              <a:off x="4320" y="1776"/>
              <a:ext cx="893" cy="672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1732" name="Rectangle 10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1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62AB-389A-4063-9BEF-F6A4B647B9A2}" type="slidenum">
              <a:rPr lang="en-US"/>
              <a:pPr/>
              <a:t>15</a:t>
            </a:fld>
            <a:endParaRPr lang="en-US"/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4764088" y="5310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4764088" y="49657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4764088" y="3735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4764088" y="3390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4765675" y="216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4765675" y="18161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2651125" y="4541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2652713" y="2622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2652713" y="2967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2" name="Rectangle 12"/>
          <p:cNvSpPr>
            <a:spLocks noChangeArrowheads="1"/>
          </p:cNvSpPr>
          <p:nvPr/>
        </p:nvSpPr>
        <p:spPr bwMode="auto">
          <a:xfrm>
            <a:off x="539750" y="3775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2651125" y="41973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4" name="Rectangle 14"/>
          <p:cNvSpPr>
            <a:spLocks noChangeArrowheads="1"/>
          </p:cNvSpPr>
          <p:nvPr/>
        </p:nvSpPr>
        <p:spPr bwMode="auto">
          <a:xfrm>
            <a:off x="347663" y="2506663"/>
            <a:ext cx="1574800" cy="1844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539750" y="34290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6" name="Rectangle 16"/>
          <p:cNvSpPr>
            <a:spLocks noChangeArrowheads="1"/>
          </p:cNvSpPr>
          <p:nvPr/>
        </p:nvSpPr>
        <p:spPr bwMode="auto">
          <a:xfrm>
            <a:off x="808038" y="3543300"/>
            <a:ext cx="652462" cy="153988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7" name="Rectangle 17"/>
          <p:cNvSpPr>
            <a:spLocks noChangeArrowheads="1"/>
          </p:cNvSpPr>
          <p:nvPr/>
        </p:nvSpPr>
        <p:spPr bwMode="auto">
          <a:xfrm>
            <a:off x="808038" y="3851275"/>
            <a:ext cx="652462" cy="1539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8" name="Rectangle 18"/>
          <p:cNvSpPr>
            <a:spLocks noChangeArrowheads="1"/>
          </p:cNvSpPr>
          <p:nvPr/>
        </p:nvSpPr>
        <p:spPr bwMode="auto">
          <a:xfrm>
            <a:off x="2921000" y="4311650"/>
            <a:ext cx="652463" cy="153988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9" name="Rectangle 19"/>
          <p:cNvSpPr>
            <a:spLocks noChangeArrowheads="1"/>
          </p:cNvSpPr>
          <p:nvPr/>
        </p:nvSpPr>
        <p:spPr bwMode="auto">
          <a:xfrm>
            <a:off x="2921000" y="4619625"/>
            <a:ext cx="652463" cy="1539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0" name="Rectangle 20"/>
          <p:cNvSpPr>
            <a:spLocks noChangeArrowheads="1"/>
          </p:cNvSpPr>
          <p:nvPr/>
        </p:nvSpPr>
        <p:spPr bwMode="auto">
          <a:xfrm>
            <a:off x="2882900" y="2736850"/>
            <a:ext cx="652463" cy="153988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1" name="Rectangle 21"/>
          <p:cNvSpPr>
            <a:spLocks noChangeArrowheads="1"/>
          </p:cNvSpPr>
          <p:nvPr/>
        </p:nvSpPr>
        <p:spPr bwMode="auto">
          <a:xfrm>
            <a:off x="2882900" y="3082925"/>
            <a:ext cx="652463" cy="1539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2" name="Rectangle 22"/>
          <p:cNvSpPr>
            <a:spLocks noChangeArrowheads="1"/>
          </p:cNvSpPr>
          <p:nvPr/>
        </p:nvSpPr>
        <p:spPr bwMode="auto">
          <a:xfrm>
            <a:off x="4994275" y="5080000"/>
            <a:ext cx="652463" cy="153988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3" name="Rectangle 23"/>
          <p:cNvSpPr>
            <a:spLocks noChangeArrowheads="1"/>
          </p:cNvSpPr>
          <p:nvPr/>
        </p:nvSpPr>
        <p:spPr bwMode="auto">
          <a:xfrm>
            <a:off x="4994275" y="5426075"/>
            <a:ext cx="652463" cy="1539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4" name="Rectangle 24"/>
          <p:cNvSpPr>
            <a:spLocks noChangeArrowheads="1"/>
          </p:cNvSpPr>
          <p:nvPr/>
        </p:nvSpPr>
        <p:spPr bwMode="auto">
          <a:xfrm>
            <a:off x="4994275" y="3505200"/>
            <a:ext cx="652463" cy="153988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5" name="Rectangle 25"/>
          <p:cNvSpPr>
            <a:spLocks noChangeArrowheads="1"/>
          </p:cNvSpPr>
          <p:nvPr/>
        </p:nvSpPr>
        <p:spPr bwMode="auto">
          <a:xfrm>
            <a:off x="4994275" y="3851275"/>
            <a:ext cx="652463" cy="1539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6" name="Rectangle 26"/>
          <p:cNvSpPr>
            <a:spLocks noChangeArrowheads="1"/>
          </p:cNvSpPr>
          <p:nvPr/>
        </p:nvSpPr>
        <p:spPr bwMode="auto">
          <a:xfrm>
            <a:off x="4994275" y="1930400"/>
            <a:ext cx="652463" cy="153988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7" name="Rectangle 27"/>
          <p:cNvSpPr>
            <a:spLocks noChangeArrowheads="1"/>
          </p:cNvSpPr>
          <p:nvPr/>
        </p:nvSpPr>
        <p:spPr bwMode="auto">
          <a:xfrm>
            <a:off x="4994275" y="2276475"/>
            <a:ext cx="652463" cy="1539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8" name="Rectangle 28"/>
          <p:cNvSpPr>
            <a:spLocks noChangeArrowheads="1"/>
          </p:cNvSpPr>
          <p:nvPr/>
        </p:nvSpPr>
        <p:spPr bwMode="auto">
          <a:xfrm>
            <a:off x="6684963" y="125413"/>
            <a:ext cx="1571625" cy="6489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9" name="Rectangle 29"/>
          <p:cNvSpPr>
            <a:spLocks noChangeArrowheads="1"/>
          </p:cNvSpPr>
          <p:nvPr/>
        </p:nvSpPr>
        <p:spPr bwMode="auto">
          <a:xfrm>
            <a:off x="6875463" y="1893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0" name="Rectangle 30"/>
          <p:cNvSpPr>
            <a:spLocks noChangeArrowheads="1"/>
          </p:cNvSpPr>
          <p:nvPr/>
        </p:nvSpPr>
        <p:spPr bwMode="auto">
          <a:xfrm>
            <a:off x="6875463" y="2239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1" name="Rectangle 31"/>
          <p:cNvSpPr>
            <a:spLocks noChangeArrowheads="1"/>
          </p:cNvSpPr>
          <p:nvPr/>
        </p:nvSpPr>
        <p:spPr bwMode="auto">
          <a:xfrm>
            <a:off x="6875463" y="2586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2" name="Rectangle 32"/>
          <p:cNvSpPr>
            <a:spLocks noChangeArrowheads="1"/>
          </p:cNvSpPr>
          <p:nvPr/>
        </p:nvSpPr>
        <p:spPr bwMode="auto">
          <a:xfrm>
            <a:off x="6875463" y="2930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3" name="Rectangle 33"/>
          <p:cNvSpPr>
            <a:spLocks noChangeArrowheads="1"/>
          </p:cNvSpPr>
          <p:nvPr/>
        </p:nvSpPr>
        <p:spPr bwMode="auto">
          <a:xfrm>
            <a:off x="6877050" y="5041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4" name="Rectangle 34"/>
          <p:cNvSpPr>
            <a:spLocks noChangeArrowheads="1"/>
          </p:cNvSpPr>
          <p:nvPr/>
        </p:nvSpPr>
        <p:spPr bwMode="auto">
          <a:xfrm>
            <a:off x="6877050" y="53879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5" name="Rectangle 35"/>
          <p:cNvSpPr>
            <a:spLocks noChangeArrowheads="1"/>
          </p:cNvSpPr>
          <p:nvPr/>
        </p:nvSpPr>
        <p:spPr bwMode="auto">
          <a:xfrm>
            <a:off x="6877050" y="57340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6" name="Rectangle 36"/>
          <p:cNvSpPr>
            <a:spLocks noChangeArrowheads="1"/>
          </p:cNvSpPr>
          <p:nvPr/>
        </p:nvSpPr>
        <p:spPr bwMode="auto">
          <a:xfrm>
            <a:off x="6875463" y="3468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7" name="Rectangle 37"/>
          <p:cNvSpPr>
            <a:spLocks noChangeArrowheads="1"/>
          </p:cNvSpPr>
          <p:nvPr/>
        </p:nvSpPr>
        <p:spPr bwMode="auto">
          <a:xfrm>
            <a:off x="6875463" y="38147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8" name="Rectangle 38"/>
          <p:cNvSpPr>
            <a:spLocks noChangeArrowheads="1"/>
          </p:cNvSpPr>
          <p:nvPr/>
        </p:nvSpPr>
        <p:spPr bwMode="auto">
          <a:xfrm>
            <a:off x="6875463" y="4160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9" name="Rectangle 39"/>
          <p:cNvSpPr>
            <a:spLocks noChangeArrowheads="1"/>
          </p:cNvSpPr>
          <p:nvPr/>
        </p:nvSpPr>
        <p:spPr bwMode="auto">
          <a:xfrm>
            <a:off x="6875463" y="45053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0" name="Rectangle 40"/>
          <p:cNvSpPr>
            <a:spLocks noChangeArrowheads="1"/>
          </p:cNvSpPr>
          <p:nvPr/>
        </p:nvSpPr>
        <p:spPr bwMode="auto">
          <a:xfrm>
            <a:off x="6877050" y="319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1" name="Rectangle 41"/>
          <p:cNvSpPr>
            <a:spLocks noChangeArrowheads="1"/>
          </p:cNvSpPr>
          <p:nvPr/>
        </p:nvSpPr>
        <p:spPr bwMode="auto">
          <a:xfrm>
            <a:off x="6877050" y="6651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2" name="Rectangle 42"/>
          <p:cNvSpPr>
            <a:spLocks noChangeArrowheads="1"/>
          </p:cNvSpPr>
          <p:nvPr/>
        </p:nvSpPr>
        <p:spPr bwMode="auto">
          <a:xfrm>
            <a:off x="6877050" y="10112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3" name="Rectangle 43"/>
          <p:cNvSpPr>
            <a:spLocks noChangeArrowheads="1"/>
          </p:cNvSpPr>
          <p:nvPr/>
        </p:nvSpPr>
        <p:spPr bwMode="auto">
          <a:xfrm>
            <a:off x="6877050" y="13557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4" name="Rectangle 44"/>
          <p:cNvSpPr>
            <a:spLocks noChangeArrowheads="1"/>
          </p:cNvSpPr>
          <p:nvPr/>
        </p:nvSpPr>
        <p:spPr bwMode="auto">
          <a:xfrm>
            <a:off x="4764088" y="2698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5" name="Rectangle 45"/>
          <p:cNvSpPr>
            <a:spLocks noChangeArrowheads="1"/>
          </p:cNvSpPr>
          <p:nvPr/>
        </p:nvSpPr>
        <p:spPr bwMode="auto">
          <a:xfrm>
            <a:off x="4764088" y="3044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6" name="Rectangle 46"/>
          <p:cNvSpPr>
            <a:spLocks noChangeArrowheads="1"/>
          </p:cNvSpPr>
          <p:nvPr/>
        </p:nvSpPr>
        <p:spPr bwMode="auto">
          <a:xfrm>
            <a:off x="4764088" y="4273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7" name="Rectangle 47"/>
          <p:cNvSpPr>
            <a:spLocks noChangeArrowheads="1"/>
          </p:cNvSpPr>
          <p:nvPr/>
        </p:nvSpPr>
        <p:spPr bwMode="auto">
          <a:xfrm>
            <a:off x="4764088" y="46196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8" name="Rectangle 48"/>
          <p:cNvSpPr>
            <a:spLocks noChangeArrowheads="1"/>
          </p:cNvSpPr>
          <p:nvPr/>
        </p:nvSpPr>
        <p:spPr bwMode="auto">
          <a:xfrm>
            <a:off x="4765675" y="1123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9" name="Rectangle 49"/>
          <p:cNvSpPr>
            <a:spLocks noChangeArrowheads="1"/>
          </p:cNvSpPr>
          <p:nvPr/>
        </p:nvSpPr>
        <p:spPr bwMode="auto">
          <a:xfrm>
            <a:off x="4765675" y="1470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0" name="Rectangle 50"/>
          <p:cNvSpPr>
            <a:spLocks noChangeArrowheads="1"/>
          </p:cNvSpPr>
          <p:nvPr/>
        </p:nvSpPr>
        <p:spPr bwMode="auto">
          <a:xfrm>
            <a:off x="2651125" y="35052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1" name="Rectangle 51"/>
          <p:cNvSpPr>
            <a:spLocks noChangeArrowheads="1"/>
          </p:cNvSpPr>
          <p:nvPr/>
        </p:nvSpPr>
        <p:spPr bwMode="auto">
          <a:xfrm>
            <a:off x="2651125" y="38512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2" name="Rectangle 52"/>
          <p:cNvSpPr>
            <a:spLocks noChangeArrowheads="1"/>
          </p:cNvSpPr>
          <p:nvPr/>
        </p:nvSpPr>
        <p:spPr bwMode="auto">
          <a:xfrm>
            <a:off x="2652713" y="19304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3" name="Rectangle 53"/>
          <p:cNvSpPr>
            <a:spLocks noChangeArrowheads="1"/>
          </p:cNvSpPr>
          <p:nvPr/>
        </p:nvSpPr>
        <p:spPr bwMode="auto">
          <a:xfrm>
            <a:off x="2652713" y="22764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4" name="Rectangle 54"/>
          <p:cNvSpPr>
            <a:spLocks noChangeArrowheads="1"/>
          </p:cNvSpPr>
          <p:nvPr/>
        </p:nvSpPr>
        <p:spPr bwMode="auto">
          <a:xfrm>
            <a:off x="539750" y="27384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5" name="Rectangle 55"/>
          <p:cNvSpPr>
            <a:spLocks noChangeArrowheads="1"/>
          </p:cNvSpPr>
          <p:nvPr/>
        </p:nvSpPr>
        <p:spPr bwMode="auto">
          <a:xfrm>
            <a:off x="539750" y="3084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6" name="Line 56"/>
          <p:cNvSpPr>
            <a:spLocks noChangeShapeType="1"/>
          </p:cNvSpPr>
          <p:nvPr/>
        </p:nvSpPr>
        <p:spPr bwMode="auto">
          <a:xfrm flipV="1">
            <a:off x="1690688" y="261302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7" name="Line 57"/>
          <p:cNvSpPr>
            <a:spLocks noChangeShapeType="1"/>
          </p:cNvSpPr>
          <p:nvPr/>
        </p:nvSpPr>
        <p:spPr bwMode="auto">
          <a:xfrm>
            <a:off x="1690688" y="34274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8" name="Line 58"/>
          <p:cNvSpPr>
            <a:spLocks noChangeShapeType="1"/>
          </p:cNvSpPr>
          <p:nvPr/>
        </p:nvSpPr>
        <p:spPr bwMode="auto">
          <a:xfrm flipV="1">
            <a:off x="3802063" y="1809750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9" name="Line 59"/>
          <p:cNvSpPr>
            <a:spLocks noChangeShapeType="1"/>
          </p:cNvSpPr>
          <p:nvPr/>
        </p:nvSpPr>
        <p:spPr bwMode="auto">
          <a:xfrm>
            <a:off x="3802063" y="261302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0" name="Line 60"/>
          <p:cNvSpPr>
            <a:spLocks noChangeShapeType="1"/>
          </p:cNvSpPr>
          <p:nvPr/>
        </p:nvSpPr>
        <p:spPr bwMode="auto">
          <a:xfrm flipV="1">
            <a:off x="3803650" y="3381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1" name="Line 61"/>
          <p:cNvSpPr>
            <a:spLocks noChangeShapeType="1"/>
          </p:cNvSpPr>
          <p:nvPr/>
        </p:nvSpPr>
        <p:spPr bwMode="auto">
          <a:xfrm>
            <a:off x="3803650" y="41957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2" name="Line 62"/>
          <p:cNvSpPr>
            <a:spLocks noChangeShapeType="1"/>
          </p:cNvSpPr>
          <p:nvPr/>
        </p:nvSpPr>
        <p:spPr bwMode="auto">
          <a:xfrm flipV="1">
            <a:off x="5907088" y="100488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3" name="Line 63"/>
          <p:cNvSpPr>
            <a:spLocks noChangeShapeType="1"/>
          </p:cNvSpPr>
          <p:nvPr/>
        </p:nvSpPr>
        <p:spPr bwMode="auto">
          <a:xfrm>
            <a:off x="5916613" y="1817688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4" name="Line 64"/>
          <p:cNvSpPr>
            <a:spLocks noChangeShapeType="1"/>
          </p:cNvSpPr>
          <p:nvPr/>
        </p:nvSpPr>
        <p:spPr bwMode="auto">
          <a:xfrm flipV="1">
            <a:off x="5908675" y="25685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5" name="Line 65"/>
          <p:cNvSpPr>
            <a:spLocks noChangeShapeType="1"/>
          </p:cNvSpPr>
          <p:nvPr/>
        </p:nvSpPr>
        <p:spPr bwMode="auto">
          <a:xfrm>
            <a:off x="5908675" y="33829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6" name="Line 66"/>
          <p:cNvSpPr>
            <a:spLocks noChangeShapeType="1"/>
          </p:cNvSpPr>
          <p:nvPr/>
        </p:nvSpPr>
        <p:spPr bwMode="auto">
          <a:xfrm flipV="1">
            <a:off x="5916613" y="4143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7" name="Line 67"/>
          <p:cNvSpPr>
            <a:spLocks noChangeShapeType="1"/>
          </p:cNvSpPr>
          <p:nvPr/>
        </p:nvSpPr>
        <p:spPr bwMode="auto">
          <a:xfrm>
            <a:off x="5916613" y="495776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28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41300"/>
            <a:ext cx="3154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9" name="Rectangle 69"/>
          <p:cNvSpPr>
            <a:spLocks noChangeArrowheads="1"/>
          </p:cNvSpPr>
          <p:nvPr/>
        </p:nvSpPr>
        <p:spPr bwMode="auto">
          <a:xfrm>
            <a:off x="808038" y="2814638"/>
            <a:ext cx="652462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0" name="Rectangle 70"/>
          <p:cNvSpPr>
            <a:spLocks noChangeArrowheads="1"/>
          </p:cNvSpPr>
          <p:nvPr/>
        </p:nvSpPr>
        <p:spPr bwMode="auto">
          <a:xfrm>
            <a:off x="808038" y="3198813"/>
            <a:ext cx="652462" cy="1539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2" name="Rectangle 72"/>
          <p:cNvSpPr>
            <a:spLocks noChangeArrowheads="1"/>
          </p:cNvSpPr>
          <p:nvPr/>
        </p:nvSpPr>
        <p:spPr bwMode="auto">
          <a:xfrm>
            <a:off x="2921000" y="3582988"/>
            <a:ext cx="652463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3" name="Rectangle 73"/>
          <p:cNvSpPr>
            <a:spLocks noChangeArrowheads="1"/>
          </p:cNvSpPr>
          <p:nvPr/>
        </p:nvSpPr>
        <p:spPr bwMode="auto">
          <a:xfrm>
            <a:off x="2921000" y="3929063"/>
            <a:ext cx="652463" cy="1539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4" name="Rectangle 74"/>
          <p:cNvSpPr>
            <a:spLocks noChangeArrowheads="1"/>
          </p:cNvSpPr>
          <p:nvPr/>
        </p:nvSpPr>
        <p:spPr bwMode="auto">
          <a:xfrm>
            <a:off x="2882900" y="2046288"/>
            <a:ext cx="652463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5" name="Rectangle 75"/>
          <p:cNvSpPr>
            <a:spLocks noChangeArrowheads="1"/>
          </p:cNvSpPr>
          <p:nvPr/>
        </p:nvSpPr>
        <p:spPr bwMode="auto">
          <a:xfrm>
            <a:off x="2882900" y="2392363"/>
            <a:ext cx="652463" cy="1539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6" name="Rectangle 76"/>
          <p:cNvSpPr>
            <a:spLocks noChangeArrowheads="1"/>
          </p:cNvSpPr>
          <p:nvPr/>
        </p:nvSpPr>
        <p:spPr bwMode="auto">
          <a:xfrm>
            <a:off x="4994275" y="4389438"/>
            <a:ext cx="652463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7" name="Rectangle 77"/>
          <p:cNvSpPr>
            <a:spLocks noChangeArrowheads="1"/>
          </p:cNvSpPr>
          <p:nvPr/>
        </p:nvSpPr>
        <p:spPr bwMode="auto">
          <a:xfrm>
            <a:off x="4994275" y="4735513"/>
            <a:ext cx="652463" cy="1539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8" name="Rectangle 78"/>
          <p:cNvSpPr>
            <a:spLocks noChangeArrowheads="1"/>
          </p:cNvSpPr>
          <p:nvPr/>
        </p:nvSpPr>
        <p:spPr bwMode="auto">
          <a:xfrm>
            <a:off x="4994275" y="2814638"/>
            <a:ext cx="652463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9" name="Rectangle 79"/>
          <p:cNvSpPr>
            <a:spLocks noChangeArrowheads="1"/>
          </p:cNvSpPr>
          <p:nvPr/>
        </p:nvSpPr>
        <p:spPr bwMode="auto">
          <a:xfrm>
            <a:off x="4994275" y="3160713"/>
            <a:ext cx="652463" cy="1539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0" name="Rectangle 80"/>
          <p:cNvSpPr>
            <a:spLocks noChangeArrowheads="1"/>
          </p:cNvSpPr>
          <p:nvPr/>
        </p:nvSpPr>
        <p:spPr bwMode="auto">
          <a:xfrm>
            <a:off x="4994275" y="1239838"/>
            <a:ext cx="652463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1" name="Rectangle 81"/>
          <p:cNvSpPr>
            <a:spLocks noChangeArrowheads="1"/>
          </p:cNvSpPr>
          <p:nvPr/>
        </p:nvSpPr>
        <p:spPr bwMode="auto">
          <a:xfrm>
            <a:off x="4994275" y="1585913"/>
            <a:ext cx="652463" cy="1539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2" name="Rectangle 82"/>
          <p:cNvSpPr>
            <a:spLocks noChangeArrowheads="1"/>
          </p:cNvSpPr>
          <p:nvPr/>
        </p:nvSpPr>
        <p:spPr bwMode="auto">
          <a:xfrm>
            <a:off x="7145338" y="433388"/>
            <a:ext cx="652462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3" name="Rectangle 83"/>
          <p:cNvSpPr>
            <a:spLocks noChangeArrowheads="1"/>
          </p:cNvSpPr>
          <p:nvPr/>
        </p:nvSpPr>
        <p:spPr bwMode="auto">
          <a:xfrm>
            <a:off x="7145338" y="1123950"/>
            <a:ext cx="652462" cy="153988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4" name="Rectangle 84"/>
          <p:cNvSpPr>
            <a:spLocks noChangeArrowheads="1"/>
          </p:cNvSpPr>
          <p:nvPr/>
        </p:nvSpPr>
        <p:spPr bwMode="auto">
          <a:xfrm>
            <a:off x="7145338" y="1470025"/>
            <a:ext cx="652462" cy="1539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5" name="Rectangle 85"/>
          <p:cNvSpPr>
            <a:spLocks noChangeArrowheads="1"/>
          </p:cNvSpPr>
          <p:nvPr/>
        </p:nvSpPr>
        <p:spPr bwMode="auto">
          <a:xfrm>
            <a:off x="7145338" y="779463"/>
            <a:ext cx="652462" cy="1539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6" name="Rectangle 86"/>
          <p:cNvSpPr>
            <a:spLocks noChangeArrowheads="1"/>
          </p:cNvSpPr>
          <p:nvPr/>
        </p:nvSpPr>
        <p:spPr bwMode="auto">
          <a:xfrm>
            <a:off x="7145338" y="1970088"/>
            <a:ext cx="652462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7" name="Rectangle 87"/>
          <p:cNvSpPr>
            <a:spLocks noChangeArrowheads="1"/>
          </p:cNvSpPr>
          <p:nvPr/>
        </p:nvSpPr>
        <p:spPr bwMode="auto">
          <a:xfrm>
            <a:off x="7145338" y="2660650"/>
            <a:ext cx="652462" cy="153988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8" name="Rectangle 88"/>
          <p:cNvSpPr>
            <a:spLocks noChangeArrowheads="1"/>
          </p:cNvSpPr>
          <p:nvPr/>
        </p:nvSpPr>
        <p:spPr bwMode="auto">
          <a:xfrm>
            <a:off x="7145338" y="3006725"/>
            <a:ext cx="652462" cy="1539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9" name="Rectangle 89"/>
          <p:cNvSpPr>
            <a:spLocks noChangeArrowheads="1"/>
          </p:cNvSpPr>
          <p:nvPr/>
        </p:nvSpPr>
        <p:spPr bwMode="auto">
          <a:xfrm>
            <a:off x="7145338" y="2316163"/>
            <a:ext cx="652462" cy="1539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0" name="Rectangle 90"/>
          <p:cNvSpPr>
            <a:spLocks noChangeArrowheads="1"/>
          </p:cNvSpPr>
          <p:nvPr/>
        </p:nvSpPr>
        <p:spPr bwMode="auto">
          <a:xfrm>
            <a:off x="7145338" y="3582988"/>
            <a:ext cx="652462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1" name="Rectangle 91"/>
          <p:cNvSpPr>
            <a:spLocks noChangeArrowheads="1"/>
          </p:cNvSpPr>
          <p:nvPr/>
        </p:nvSpPr>
        <p:spPr bwMode="auto">
          <a:xfrm>
            <a:off x="7145338" y="4273550"/>
            <a:ext cx="652462" cy="153988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2" name="Rectangle 92"/>
          <p:cNvSpPr>
            <a:spLocks noChangeArrowheads="1"/>
          </p:cNvSpPr>
          <p:nvPr/>
        </p:nvSpPr>
        <p:spPr bwMode="auto">
          <a:xfrm>
            <a:off x="7145338" y="4619625"/>
            <a:ext cx="652462" cy="1539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3" name="Rectangle 93"/>
          <p:cNvSpPr>
            <a:spLocks noChangeArrowheads="1"/>
          </p:cNvSpPr>
          <p:nvPr/>
        </p:nvSpPr>
        <p:spPr bwMode="auto">
          <a:xfrm>
            <a:off x="7145338" y="3929063"/>
            <a:ext cx="652462" cy="1539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4" name="Rectangle 94"/>
          <p:cNvSpPr>
            <a:spLocks noChangeArrowheads="1"/>
          </p:cNvSpPr>
          <p:nvPr/>
        </p:nvSpPr>
        <p:spPr bwMode="auto">
          <a:xfrm>
            <a:off x="7145338" y="5157788"/>
            <a:ext cx="652462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5" name="Rectangle 95"/>
          <p:cNvSpPr>
            <a:spLocks noChangeArrowheads="1"/>
          </p:cNvSpPr>
          <p:nvPr/>
        </p:nvSpPr>
        <p:spPr bwMode="auto">
          <a:xfrm>
            <a:off x="7145338" y="5848350"/>
            <a:ext cx="652462" cy="153988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6" name="Rectangle 96"/>
          <p:cNvSpPr>
            <a:spLocks noChangeArrowheads="1"/>
          </p:cNvSpPr>
          <p:nvPr/>
        </p:nvSpPr>
        <p:spPr bwMode="auto">
          <a:xfrm>
            <a:off x="7145338" y="6194425"/>
            <a:ext cx="652462" cy="1539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7" name="Rectangle 97"/>
          <p:cNvSpPr>
            <a:spLocks noChangeArrowheads="1"/>
          </p:cNvSpPr>
          <p:nvPr/>
        </p:nvSpPr>
        <p:spPr bwMode="auto">
          <a:xfrm>
            <a:off x="7145338" y="5503863"/>
            <a:ext cx="652462" cy="1539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858" name="Picture 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49275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60" name="Line 100"/>
          <p:cNvSpPr>
            <a:spLocks noChangeShapeType="1"/>
          </p:cNvSpPr>
          <p:nvPr/>
        </p:nvSpPr>
        <p:spPr bwMode="auto">
          <a:xfrm>
            <a:off x="6338888" y="203200"/>
            <a:ext cx="0" cy="11906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77" name="Picture 1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855663"/>
            <a:ext cx="39544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61" name="Line 101"/>
          <p:cNvSpPr>
            <a:spLocks noChangeShapeType="1"/>
          </p:cNvSpPr>
          <p:nvPr/>
        </p:nvSpPr>
        <p:spPr bwMode="auto">
          <a:xfrm>
            <a:off x="2228850" y="1739900"/>
            <a:ext cx="0" cy="11906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2" name="Line 102"/>
          <p:cNvSpPr>
            <a:spLocks noChangeShapeType="1"/>
          </p:cNvSpPr>
          <p:nvPr/>
        </p:nvSpPr>
        <p:spPr bwMode="auto">
          <a:xfrm>
            <a:off x="4303713" y="971550"/>
            <a:ext cx="0" cy="11906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63" name="Picture 10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740400"/>
            <a:ext cx="5184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64" name="Rectangle 104"/>
          <p:cNvSpPr>
            <a:spLocks noChangeArrowheads="1"/>
          </p:cNvSpPr>
          <p:nvPr/>
        </p:nvSpPr>
        <p:spPr bwMode="auto">
          <a:xfrm>
            <a:off x="6877050" y="6078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5" name="Line 105"/>
          <p:cNvSpPr>
            <a:spLocks noChangeShapeType="1"/>
          </p:cNvSpPr>
          <p:nvPr/>
        </p:nvSpPr>
        <p:spPr bwMode="auto">
          <a:xfrm flipV="1">
            <a:off x="1922463" y="2852738"/>
            <a:ext cx="576262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6" name="Line 106"/>
          <p:cNvSpPr>
            <a:spLocks noChangeShapeType="1"/>
          </p:cNvSpPr>
          <p:nvPr/>
        </p:nvSpPr>
        <p:spPr bwMode="auto">
          <a:xfrm flipV="1">
            <a:off x="6108700" y="4427538"/>
            <a:ext cx="576263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7" name="Line 107"/>
          <p:cNvSpPr>
            <a:spLocks noChangeShapeType="1"/>
          </p:cNvSpPr>
          <p:nvPr/>
        </p:nvSpPr>
        <p:spPr bwMode="auto">
          <a:xfrm flipV="1">
            <a:off x="6108700" y="1277938"/>
            <a:ext cx="576263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8" name="Line 108"/>
          <p:cNvSpPr>
            <a:spLocks noChangeShapeType="1"/>
          </p:cNvSpPr>
          <p:nvPr/>
        </p:nvSpPr>
        <p:spPr bwMode="auto">
          <a:xfrm flipV="1">
            <a:off x="3995738" y="3659188"/>
            <a:ext cx="576262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9" name="Line 109"/>
          <p:cNvSpPr>
            <a:spLocks noChangeShapeType="1"/>
          </p:cNvSpPr>
          <p:nvPr/>
        </p:nvSpPr>
        <p:spPr bwMode="auto">
          <a:xfrm flipV="1">
            <a:off x="3995738" y="2084388"/>
            <a:ext cx="576262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0" name="Line 110"/>
          <p:cNvSpPr>
            <a:spLocks noChangeShapeType="1"/>
          </p:cNvSpPr>
          <p:nvPr/>
        </p:nvSpPr>
        <p:spPr bwMode="auto">
          <a:xfrm flipV="1">
            <a:off x="6108700" y="2852738"/>
            <a:ext cx="576263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1" name="Line 111"/>
          <p:cNvSpPr>
            <a:spLocks noChangeShapeType="1"/>
          </p:cNvSpPr>
          <p:nvPr/>
        </p:nvSpPr>
        <p:spPr bwMode="auto">
          <a:xfrm rot="4800000" flipV="1">
            <a:off x="1807370" y="3621881"/>
            <a:ext cx="576262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2" name="Line 112"/>
          <p:cNvSpPr>
            <a:spLocks noChangeShapeType="1"/>
          </p:cNvSpPr>
          <p:nvPr/>
        </p:nvSpPr>
        <p:spPr bwMode="auto">
          <a:xfrm rot="4800000" flipV="1">
            <a:off x="6031707" y="2008981"/>
            <a:ext cx="576262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3" name="Line 113"/>
          <p:cNvSpPr>
            <a:spLocks noChangeShapeType="1"/>
          </p:cNvSpPr>
          <p:nvPr/>
        </p:nvSpPr>
        <p:spPr bwMode="auto">
          <a:xfrm rot="4800000" flipV="1">
            <a:off x="6031706" y="3582194"/>
            <a:ext cx="576263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4" name="Line 114"/>
          <p:cNvSpPr>
            <a:spLocks noChangeShapeType="1"/>
          </p:cNvSpPr>
          <p:nvPr/>
        </p:nvSpPr>
        <p:spPr bwMode="auto">
          <a:xfrm rot="4800000" flipV="1">
            <a:off x="6031706" y="5156994"/>
            <a:ext cx="576263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5" name="Line 115"/>
          <p:cNvSpPr>
            <a:spLocks noChangeShapeType="1"/>
          </p:cNvSpPr>
          <p:nvPr/>
        </p:nvSpPr>
        <p:spPr bwMode="auto">
          <a:xfrm rot="4800000" flipV="1">
            <a:off x="3918745" y="2815431"/>
            <a:ext cx="576262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6" name="Line 116"/>
          <p:cNvSpPr>
            <a:spLocks noChangeShapeType="1"/>
          </p:cNvSpPr>
          <p:nvPr/>
        </p:nvSpPr>
        <p:spPr bwMode="auto">
          <a:xfrm rot="4800000" flipV="1">
            <a:off x="3918744" y="4391819"/>
            <a:ext cx="576263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80" name="Picture 1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5462588"/>
            <a:ext cx="239871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82" name="Picture 1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5715000"/>
            <a:ext cx="239871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84" name="Picture 1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378075"/>
            <a:ext cx="26670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87" name="Picture 1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28800"/>
            <a:ext cx="252413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91" name="Group 131"/>
          <p:cNvGrpSpPr>
            <a:grpSpLocks/>
          </p:cNvGrpSpPr>
          <p:nvPr/>
        </p:nvGrpSpPr>
        <p:grpSpPr bwMode="auto">
          <a:xfrm>
            <a:off x="1068388" y="1905000"/>
            <a:ext cx="133350" cy="909638"/>
            <a:chOff x="673" y="1200"/>
            <a:chExt cx="84" cy="573"/>
          </a:xfrm>
        </p:grpSpPr>
        <p:pic>
          <p:nvPicPr>
            <p:cNvPr id="245889" name="Picture 1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" y="1200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890" name="Line 130"/>
            <p:cNvSpPr>
              <a:spLocks noChangeShapeType="1"/>
            </p:cNvSpPr>
            <p:nvPr/>
          </p:nvSpPr>
          <p:spPr bwMode="auto">
            <a:xfrm>
              <a:off x="715" y="1341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893" name="Picture 1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6196013"/>
            <a:ext cx="22066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98" name="Group 138"/>
          <p:cNvGrpSpPr>
            <a:grpSpLocks/>
          </p:cNvGrpSpPr>
          <p:nvPr/>
        </p:nvGrpSpPr>
        <p:grpSpPr bwMode="auto">
          <a:xfrm>
            <a:off x="246063" y="3363913"/>
            <a:ext cx="1762125" cy="1471612"/>
            <a:chOff x="155" y="2112"/>
            <a:chExt cx="1110" cy="927"/>
          </a:xfrm>
        </p:grpSpPr>
        <p:pic>
          <p:nvPicPr>
            <p:cNvPr id="245895" name="Picture 13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2880"/>
              <a:ext cx="111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896" name="Line 136"/>
            <p:cNvSpPr>
              <a:spLocks noChangeShapeType="1"/>
            </p:cNvSpPr>
            <p:nvPr/>
          </p:nvSpPr>
          <p:spPr bwMode="auto">
            <a:xfrm flipV="1">
              <a:off x="714" y="2112"/>
              <a:ext cx="0" cy="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900" name="Picture 1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7800">
            <a:off x="2819400" y="738188"/>
            <a:ext cx="24733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03" name="Picture 1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83150"/>
            <a:ext cx="19843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915" name="Rectangle 15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831" name="Picture 7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79513"/>
            <a:ext cx="30067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17" name="Rectangle 15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5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5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5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5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5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5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4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4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4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4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4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4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4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4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4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4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4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4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4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4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4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4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4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4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4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24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24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24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24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24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24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24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24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24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24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 nodeType="clickPar">
                      <p:stCondLst>
                        <p:cond delay="indefinite"/>
                      </p:stCondLst>
                      <p:childTnLst>
                        <p:par>
                          <p:cTn id="4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245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245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 nodeType="clickPar">
                      <p:stCondLst>
                        <p:cond delay="indefinite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24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24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 fill="hold"/>
                                        <p:tgtEl>
                                          <p:spTgt spid="24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24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24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24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9" dur="500" fill="hold"/>
                                        <p:tgtEl>
                                          <p:spTgt spid="24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0" fill="hold"/>
                                        <p:tgtEl>
                                          <p:spTgt spid="24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4" grpId="0" animBg="1"/>
      <p:bldP spid="245774" grpId="1" animBg="1"/>
      <p:bldP spid="245774" grpId="2" animBg="1"/>
      <p:bldP spid="245776" grpId="0" animBg="1"/>
      <p:bldP spid="245776" grpId="1" animBg="1"/>
      <p:bldP spid="245776" grpId="2" animBg="1"/>
      <p:bldP spid="245777" grpId="0" animBg="1"/>
      <p:bldP spid="245777" grpId="1" animBg="1"/>
      <p:bldP spid="245777" grpId="2" animBg="1"/>
      <p:bldP spid="245778" grpId="0" animBg="1"/>
      <p:bldP spid="245778" grpId="1" animBg="1"/>
      <p:bldP spid="245778" grpId="2" animBg="1"/>
      <p:bldP spid="245779" grpId="0" animBg="1"/>
      <p:bldP spid="245779" grpId="1" animBg="1"/>
      <p:bldP spid="245779" grpId="2" animBg="1"/>
      <p:bldP spid="245780" grpId="0" animBg="1"/>
      <p:bldP spid="245780" grpId="1" animBg="1"/>
      <p:bldP spid="245780" grpId="2" animBg="1"/>
      <p:bldP spid="245781" grpId="0" animBg="1"/>
      <p:bldP spid="245781" grpId="1" animBg="1"/>
      <p:bldP spid="245781" grpId="2" animBg="1"/>
      <p:bldP spid="245782" grpId="0" animBg="1"/>
      <p:bldP spid="245782" grpId="1" animBg="1"/>
      <p:bldP spid="245782" grpId="2" animBg="1"/>
      <p:bldP spid="245783" grpId="0" animBg="1"/>
      <p:bldP spid="245783" grpId="1" animBg="1"/>
      <p:bldP spid="245783" grpId="2" animBg="1"/>
      <p:bldP spid="245784" grpId="0" animBg="1"/>
      <p:bldP spid="245784" grpId="1" animBg="1"/>
      <p:bldP spid="245784" grpId="2" animBg="1"/>
      <p:bldP spid="245785" grpId="0" animBg="1"/>
      <p:bldP spid="245785" grpId="1" animBg="1"/>
      <p:bldP spid="245785" grpId="2" animBg="1"/>
      <p:bldP spid="245786" grpId="0" animBg="1"/>
      <p:bldP spid="245786" grpId="1" animBg="1"/>
      <p:bldP spid="245786" grpId="2" animBg="1"/>
      <p:bldP spid="245787" grpId="0" animBg="1"/>
      <p:bldP spid="245787" grpId="1" animBg="1"/>
      <p:bldP spid="245787" grpId="2" animBg="1"/>
      <p:bldP spid="245788" grpId="0" animBg="1"/>
      <p:bldP spid="245788" grpId="1" animBg="1"/>
      <p:bldP spid="245829" grpId="0" animBg="1"/>
      <p:bldP spid="245829" grpId="1" animBg="1"/>
      <p:bldP spid="245829" grpId="2" animBg="1"/>
      <p:bldP spid="245830" grpId="0" animBg="1"/>
      <p:bldP spid="245830" grpId="1" animBg="1"/>
      <p:bldP spid="245830" grpId="2" animBg="1"/>
      <p:bldP spid="245832" grpId="0" animBg="1"/>
      <p:bldP spid="245832" grpId="1" animBg="1"/>
      <p:bldP spid="245832" grpId="2" animBg="1"/>
      <p:bldP spid="245833" grpId="0" animBg="1"/>
      <p:bldP spid="245833" grpId="1" animBg="1"/>
      <p:bldP spid="245833" grpId="2" animBg="1"/>
      <p:bldP spid="245834" grpId="0" animBg="1"/>
      <p:bldP spid="245834" grpId="1" animBg="1"/>
      <p:bldP spid="245834" grpId="2" animBg="1"/>
      <p:bldP spid="245835" grpId="0" animBg="1"/>
      <p:bldP spid="245835" grpId="1" animBg="1"/>
      <p:bldP spid="245835" grpId="2" animBg="1"/>
      <p:bldP spid="245836" grpId="0" animBg="1"/>
      <p:bldP spid="245836" grpId="1" animBg="1"/>
      <p:bldP spid="245836" grpId="2" animBg="1"/>
      <p:bldP spid="245837" grpId="0" animBg="1"/>
      <p:bldP spid="245837" grpId="1" animBg="1"/>
      <p:bldP spid="245837" grpId="2" animBg="1"/>
      <p:bldP spid="245838" grpId="0" animBg="1"/>
      <p:bldP spid="245838" grpId="1" animBg="1"/>
      <p:bldP spid="245838" grpId="2" animBg="1"/>
      <p:bldP spid="245839" grpId="0" animBg="1"/>
      <p:bldP spid="245839" grpId="1" animBg="1"/>
      <p:bldP spid="245839" grpId="2" animBg="1"/>
      <p:bldP spid="245840" grpId="0" animBg="1"/>
      <p:bldP spid="245840" grpId="1" animBg="1"/>
      <p:bldP spid="245840" grpId="2" animBg="1"/>
      <p:bldP spid="245841" grpId="0" animBg="1"/>
      <p:bldP spid="245841" grpId="1" animBg="1"/>
      <p:bldP spid="245841" grpId="2" animBg="1"/>
      <p:bldP spid="245842" grpId="0" animBg="1"/>
      <p:bldP spid="245842" grpId="1" animBg="1"/>
      <p:bldP spid="245842" grpId="2" animBg="1"/>
      <p:bldP spid="245843" grpId="0" animBg="1"/>
      <p:bldP spid="245843" grpId="1" animBg="1"/>
      <p:bldP spid="245843" grpId="2" animBg="1"/>
      <p:bldP spid="245844" grpId="0" animBg="1"/>
      <p:bldP spid="245844" grpId="1" animBg="1"/>
      <p:bldP spid="245844" grpId="2" animBg="1"/>
      <p:bldP spid="245845" grpId="0" animBg="1"/>
      <p:bldP spid="245845" grpId="1" animBg="1"/>
      <p:bldP spid="245845" grpId="2" animBg="1"/>
      <p:bldP spid="245846" grpId="0" animBg="1"/>
      <p:bldP spid="245846" grpId="1" animBg="1"/>
      <p:bldP spid="245846" grpId="2" animBg="1"/>
      <p:bldP spid="245847" grpId="0" animBg="1"/>
      <p:bldP spid="245847" grpId="1" animBg="1"/>
      <p:bldP spid="245847" grpId="2" animBg="1"/>
      <p:bldP spid="245848" grpId="0" animBg="1"/>
      <p:bldP spid="245848" grpId="1" animBg="1"/>
      <p:bldP spid="245848" grpId="2" animBg="1"/>
      <p:bldP spid="245849" grpId="0" animBg="1"/>
      <p:bldP spid="245849" grpId="1" animBg="1"/>
      <p:bldP spid="245849" grpId="2" animBg="1"/>
      <p:bldP spid="245850" grpId="0" animBg="1"/>
      <p:bldP spid="245850" grpId="1" animBg="1"/>
      <p:bldP spid="245850" grpId="2" animBg="1"/>
      <p:bldP spid="245851" grpId="0" animBg="1"/>
      <p:bldP spid="245851" grpId="1" animBg="1"/>
      <p:bldP spid="245851" grpId="2" animBg="1"/>
      <p:bldP spid="245852" grpId="0" animBg="1"/>
      <p:bldP spid="245852" grpId="1" animBg="1"/>
      <p:bldP spid="245852" grpId="2" animBg="1"/>
      <p:bldP spid="245853" grpId="0" animBg="1"/>
      <p:bldP spid="245853" grpId="1" animBg="1"/>
      <p:bldP spid="245853" grpId="2" animBg="1"/>
      <p:bldP spid="245854" grpId="0" animBg="1"/>
      <p:bldP spid="245854" grpId="1" animBg="1"/>
      <p:bldP spid="245854" grpId="2" animBg="1"/>
      <p:bldP spid="245855" grpId="0" animBg="1"/>
      <p:bldP spid="245855" grpId="1" animBg="1"/>
      <p:bldP spid="245855" grpId="2" animBg="1"/>
      <p:bldP spid="245856" grpId="0" animBg="1"/>
      <p:bldP spid="245857" grpId="0" animBg="1"/>
      <p:bldP spid="245857" grpId="1" animBg="1"/>
      <p:bldP spid="245857" grpId="2" animBg="1"/>
      <p:bldP spid="245860" grpId="0" animBg="1"/>
      <p:bldP spid="245860" grpId="1" animBg="1"/>
      <p:bldP spid="245861" grpId="0" animBg="1"/>
      <p:bldP spid="245861" grpId="1" animBg="1"/>
      <p:bldP spid="245862" grpId="0" animBg="1"/>
      <p:bldP spid="245862" grpId="1" animBg="1"/>
      <p:bldP spid="245865" grpId="0" animBg="1"/>
      <p:bldP spid="245865" grpId="1" animBg="1"/>
      <p:bldP spid="245866" grpId="0" animBg="1"/>
      <p:bldP spid="245866" grpId="1" animBg="1"/>
      <p:bldP spid="245867" grpId="0" animBg="1"/>
      <p:bldP spid="245867" grpId="1" animBg="1"/>
      <p:bldP spid="245868" grpId="0" animBg="1"/>
      <p:bldP spid="245868" grpId="1" animBg="1"/>
      <p:bldP spid="245869" grpId="0" animBg="1"/>
      <p:bldP spid="245869" grpId="1" animBg="1"/>
      <p:bldP spid="245870" grpId="0" animBg="1"/>
      <p:bldP spid="245870" grpId="1" animBg="1"/>
      <p:bldP spid="245871" grpId="0" animBg="1"/>
      <p:bldP spid="245871" grpId="1" animBg="1"/>
      <p:bldP spid="245872" grpId="0" animBg="1"/>
      <p:bldP spid="245872" grpId="1" animBg="1"/>
      <p:bldP spid="245873" grpId="0" animBg="1"/>
      <p:bldP spid="245873" grpId="1" animBg="1"/>
      <p:bldP spid="245874" grpId="0" animBg="1"/>
      <p:bldP spid="245874" grpId="1" animBg="1"/>
      <p:bldP spid="245875" grpId="0" animBg="1"/>
      <p:bldP spid="245875" grpId="1" animBg="1"/>
      <p:bldP spid="245876" grpId="0" animBg="1"/>
      <p:bldP spid="24587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8522-4A67-4BE6-8D2A-BD7DCDDBBFEB}" type="slidenum">
              <a:rPr lang="en-US"/>
              <a:pPr/>
              <a:t>16</a:t>
            </a:fld>
            <a:endParaRPr lang="en-US"/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4764088" y="5310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764088" y="49657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4764088" y="3735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4764088" y="3390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4765675" y="216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4765675" y="18161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2651125" y="4541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2652713" y="2622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2652713" y="2967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539750" y="3775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2651125" y="41973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539750" y="34290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6875463" y="1893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6875463" y="2239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6875463" y="2586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875463" y="2930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6877050" y="5041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6877050" y="53879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6877050" y="57340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6877050" y="6078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6875463" y="3468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6875463" y="38147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6875463" y="4160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09" name="Rectangle 25"/>
          <p:cNvSpPr>
            <a:spLocks noChangeArrowheads="1"/>
          </p:cNvSpPr>
          <p:nvPr/>
        </p:nvSpPr>
        <p:spPr bwMode="auto">
          <a:xfrm>
            <a:off x="6875463" y="45053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0" name="Rectangle 26"/>
          <p:cNvSpPr>
            <a:spLocks noChangeArrowheads="1"/>
          </p:cNvSpPr>
          <p:nvPr/>
        </p:nvSpPr>
        <p:spPr bwMode="auto">
          <a:xfrm>
            <a:off x="6877050" y="319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1" name="Rectangle 27"/>
          <p:cNvSpPr>
            <a:spLocks noChangeArrowheads="1"/>
          </p:cNvSpPr>
          <p:nvPr/>
        </p:nvSpPr>
        <p:spPr bwMode="auto">
          <a:xfrm>
            <a:off x="6877050" y="6651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2" name="Rectangle 28"/>
          <p:cNvSpPr>
            <a:spLocks noChangeArrowheads="1"/>
          </p:cNvSpPr>
          <p:nvPr/>
        </p:nvSpPr>
        <p:spPr bwMode="auto">
          <a:xfrm>
            <a:off x="6877050" y="10112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3" name="Rectangle 29"/>
          <p:cNvSpPr>
            <a:spLocks noChangeArrowheads="1"/>
          </p:cNvSpPr>
          <p:nvPr/>
        </p:nvSpPr>
        <p:spPr bwMode="auto">
          <a:xfrm>
            <a:off x="6877050" y="13557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4" name="Rectangle 30"/>
          <p:cNvSpPr>
            <a:spLocks noChangeArrowheads="1"/>
          </p:cNvSpPr>
          <p:nvPr/>
        </p:nvSpPr>
        <p:spPr bwMode="auto">
          <a:xfrm>
            <a:off x="4764088" y="2698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5" name="Rectangle 31"/>
          <p:cNvSpPr>
            <a:spLocks noChangeArrowheads="1"/>
          </p:cNvSpPr>
          <p:nvPr/>
        </p:nvSpPr>
        <p:spPr bwMode="auto">
          <a:xfrm>
            <a:off x="4764088" y="3044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6" name="Rectangle 32"/>
          <p:cNvSpPr>
            <a:spLocks noChangeArrowheads="1"/>
          </p:cNvSpPr>
          <p:nvPr/>
        </p:nvSpPr>
        <p:spPr bwMode="auto">
          <a:xfrm>
            <a:off x="4764088" y="4273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7" name="Rectangle 33"/>
          <p:cNvSpPr>
            <a:spLocks noChangeArrowheads="1"/>
          </p:cNvSpPr>
          <p:nvPr/>
        </p:nvSpPr>
        <p:spPr bwMode="auto">
          <a:xfrm>
            <a:off x="4764088" y="46196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8" name="Rectangle 34"/>
          <p:cNvSpPr>
            <a:spLocks noChangeArrowheads="1"/>
          </p:cNvSpPr>
          <p:nvPr/>
        </p:nvSpPr>
        <p:spPr bwMode="auto">
          <a:xfrm>
            <a:off x="4765675" y="1123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9" name="Rectangle 35"/>
          <p:cNvSpPr>
            <a:spLocks noChangeArrowheads="1"/>
          </p:cNvSpPr>
          <p:nvPr/>
        </p:nvSpPr>
        <p:spPr bwMode="auto">
          <a:xfrm>
            <a:off x="4765675" y="1470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20" name="Rectangle 36"/>
          <p:cNvSpPr>
            <a:spLocks noChangeArrowheads="1"/>
          </p:cNvSpPr>
          <p:nvPr/>
        </p:nvSpPr>
        <p:spPr bwMode="auto">
          <a:xfrm>
            <a:off x="2651125" y="35052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21" name="Rectangle 37"/>
          <p:cNvSpPr>
            <a:spLocks noChangeArrowheads="1"/>
          </p:cNvSpPr>
          <p:nvPr/>
        </p:nvSpPr>
        <p:spPr bwMode="auto">
          <a:xfrm>
            <a:off x="2651125" y="38512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22" name="Rectangle 38"/>
          <p:cNvSpPr>
            <a:spLocks noChangeArrowheads="1"/>
          </p:cNvSpPr>
          <p:nvPr/>
        </p:nvSpPr>
        <p:spPr bwMode="auto">
          <a:xfrm>
            <a:off x="2652713" y="19304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23" name="Rectangle 39"/>
          <p:cNvSpPr>
            <a:spLocks noChangeArrowheads="1"/>
          </p:cNvSpPr>
          <p:nvPr/>
        </p:nvSpPr>
        <p:spPr bwMode="auto">
          <a:xfrm>
            <a:off x="2652713" y="22764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24" name="Rectangle 40"/>
          <p:cNvSpPr>
            <a:spLocks noChangeArrowheads="1"/>
          </p:cNvSpPr>
          <p:nvPr/>
        </p:nvSpPr>
        <p:spPr bwMode="auto">
          <a:xfrm>
            <a:off x="539750" y="27384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25" name="Rectangle 41"/>
          <p:cNvSpPr>
            <a:spLocks noChangeArrowheads="1"/>
          </p:cNvSpPr>
          <p:nvPr/>
        </p:nvSpPr>
        <p:spPr bwMode="auto">
          <a:xfrm>
            <a:off x="539750" y="3084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26" name="Line 42"/>
          <p:cNvSpPr>
            <a:spLocks noChangeShapeType="1"/>
          </p:cNvSpPr>
          <p:nvPr/>
        </p:nvSpPr>
        <p:spPr bwMode="auto">
          <a:xfrm flipV="1">
            <a:off x="1690688" y="261302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7" name="Line 43"/>
          <p:cNvSpPr>
            <a:spLocks noChangeShapeType="1"/>
          </p:cNvSpPr>
          <p:nvPr/>
        </p:nvSpPr>
        <p:spPr bwMode="auto">
          <a:xfrm>
            <a:off x="1690688" y="34274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8" name="Line 44"/>
          <p:cNvSpPr>
            <a:spLocks noChangeShapeType="1"/>
          </p:cNvSpPr>
          <p:nvPr/>
        </p:nvSpPr>
        <p:spPr bwMode="auto">
          <a:xfrm flipV="1">
            <a:off x="3802063" y="1809750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29" name="Line 45"/>
          <p:cNvSpPr>
            <a:spLocks noChangeShapeType="1"/>
          </p:cNvSpPr>
          <p:nvPr/>
        </p:nvSpPr>
        <p:spPr bwMode="auto">
          <a:xfrm>
            <a:off x="3802063" y="261302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0" name="Line 46"/>
          <p:cNvSpPr>
            <a:spLocks noChangeShapeType="1"/>
          </p:cNvSpPr>
          <p:nvPr/>
        </p:nvSpPr>
        <p:spPr bwMode="auto">
          <a:xfrm flipV="1">
            <a:off x="3803650" y="3381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1" name="Line 47"/>
          <p:cNvSpPr>
            <a:spLocks noChangeShapeType="1"/>
          </p:cNvSpPr>
          <p:nvPr/>
        </p:nvSpPr>
        <p:spPr bwMode="auto">
          <a:xfrm>
            <a:off x="3803650" y="41957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2" name="Line 48"/>
          <p:cNvSpPr>
            <a:spLocks noChangeShapeType="1"/>
          </p:cNvSpPr>
          <p:nvPr/>
        </p:nvSpPr>
        <p:spPr bwMode="auto">
          <a:xfrm flipV="1">
            <a:off x="5907088" y="100488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>
            <a:off x="5916613" y="1817688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 flipV="1">
            <a:off x="5908675" y="25685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5908675" y="33829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 flipV="1">
            <a:off x="5916613" y="4143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5916613" y="495776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38" name="Rectangle 54"/>
          <p:cNvSpPr>
            <a:spLocks noChangeArrowheads="1"/>
          </p:cNvSpPr>
          <p:nvPr/>
        </p:nvSpPr>
        <p:spPr bwMode="auto">
          <a:xfrm>
            <a:off x="808038" y="2814638"/>
            <a:ext cx="652462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39" name="Rectangle 55"/>
          <p:cNvSpPr>
            <a:spLocks noChangeArrowheads="1"/>
          </p:cNvSpPr>
          <p:nvPr/>
        </p:nvSpPr>
        <p:spPr bwMode="auto">
          <a:xfrm>
            <a:off x="2921000" y="3582988"/>
            <a:ext cx="652463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40" name="Rectangle 56"/>
          <p:cNvSpPr>
            <a:spLocks noChangeArrowheads="1"/>
          </p:cNvSpPr>
          <p:nvPr/>
        </p:nvSpPr>
        <p:spPr bwMode="auto">
          <a:xfrm>
            <a:off x="2882900" y="2046288"/>
            <a:ext cx="652463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4994275" y="4389438"/>
            <a:ext cx="652463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42" name="Rectangle 58"/>
          <p:cNvSpPr>
            <a:spLocks noChangeArrowheads="1"/>
          </p:cNvSpPr>
          <p:nvPr/>
        </p:nvSpPr>
        <p:spPr bwMode="auto">
          <a:xfrm>
            <a:off x="4994275" y="2814638"/>
            <a:ext cx="652463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43" name="Rectangle 59"/>
          <p:cNvSpPr>
            <a:spLocks noChangeArrowheads="1"/>
          </p:cNvSpPr>
          <p:nvPr/>
        </p:nvSpPr>
        <p:spPr bwMode="auto">
          <a:xfrm>
            <a:off x="4994275" y="1239838"/>
            <a:ext cx="652463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44" name="Rectangle 60"/>
          <p:cNvSpPr>
            <a:spLocks noChangeArrowheads="1"/>
          </p:cNvSpPr>
          <p:nvPr/>
        </p:nvSpPr>
        <p:spPr bwMode="auto">
          <a:xfrm>
            <a:off x="7145338" y="433388"/>
            <a:ext cx="652462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45" name="Rectangle 61"/>
          <p:cNvSpPr>
            <a:spLocks noChangeArrowheads="1"/>
          </p:cNvSpPr>
          <p:nvPr/>
        </p:nvSpPr>
        <p:spPr bwMode="auto">
          <a:xfrm>
            <a:off x="7145338" y="1970088"/>
            <a:ext cx="652462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46" name="Rectangle 62"/>
          <p:cNvSpPr>
            <a:spLocks noChangeArrowheads="1"/>
          </p:cNvSpPr>
          <p:nvPr/>
        </p:nvSpPr>
        <p:spPr bwMode="auto">
          <a:xfrm>
            <a:off x="7145338" y="3582988"/>
            <a:ext cx="652462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47" name="Rectangle 63"/>
          <p:cNvSpPr>
            <a:spLocks noChangeArrowheads="1"/>
          </p:cNvSpPr>
          <p:nvPr/>
        </p:nvSpPr>
        <p:spPr bwMode="auto">
          <a:xfrm>
            <a:off x="7145338" y="5157788"/>
            <a:ext cx="652462" cy="1539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6848" name="Picture 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41300"/>
            <a:ext cx="3154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849" name="Rectangle 6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50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A1B2-98B3-4B1C-8D57-77116B7819CB}" type="slidenum">
              <a:rPr lang="en-US"/>
              <a:pPr/>
              <a:t>17</a:t>
            </a:fld>
            <a:endParaRPr lang="en-US"/>
          </a:p>
        </p:txBody>
      </p:sp>
      <p:pic>
        <p:nvPicPr>
          <p:cNvPr id="2478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095875"/>
            <a:ext cx="11271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6875463" y="1893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6875463" y="2239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6875463" y="2586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6875463" y="2930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6877050" y="5041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6877050" y="53879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6877050" y="57340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6877050" y="6078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6875463" y="3468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6875463" y="38147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6875463" y="4160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6875463" y="45053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3" name="Rectangle 15"/>
          <p:cNvSpPr>
            <a:spLocks noChangeArrowheads="1"/>
          </p:cNvSpPr>
          <p:nvPr/>
        </p:nvSpPr>
        <p:spPr bwMode="auto">
          <a:xfrm>
            <a:off x="6877050" y="319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4" name="Rectangle 16"/>
          <p:cNvSpPr>
            <a:spLocks noChangeArrowheads="1"/>
          </p:cNvSpPr>
          <p:nvPr/>
        </p:nvSpPr>
        <p:spPr bwMode="auto">
          <a:xfrm>
            <a:off x="6877050" y="6651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5" name="Rectangle 17"/>
          <p:cNvSpPr>
            <a:spLocks noChangeArrowheads="1"/>
          </p:cNvSpPr>
          <p:nvPr/>
        </p:nvSpPr>
        <p:spPr bwMode="auto">
          <a:xfrm>
            <a:off x="6877050" y="10112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6" name="Rectangle 18"/>
          <p:cNvSpPr>
            <a:spLocks noChangeArrowheads="1"/>
          </p:cNvSpPr>
          <p:nvPr/>
        </p:nvSpPr>
        <p:spPr bwMode="auto">
          <a:xfrm>
            <a:off x="6877050" y="13557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7" name="Rectangle 19"/>
          <p:cNvSpPr>
            <a:spLocks noChangeArrowheads="1"/>
          </p:cNvSpPr>
          <p:nvPr/>
        </p:nvSpPr>
        <p:spPr bwMode="auto">
          <a:xfrm>
            <a:off x="4764088" y="2698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8" name="Rectangle 20"/>
          <p:cNvSpPr>
            <a:spLocks noChangeArrowheads="1"/>
          </p:cNvSpPr>
          <p:nvPr/>
        </p:nvSpPr>
        <p:spPr bwMode="auto">
          <a:xfrm>
            <a:off x="4764088" y="3044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9" name="Rectangle 21"/>
          <p:cNvSpPr>
            <a:spLocks noChangeArrowheads="1"/>
          </p:cNvSpPr>
          <p:nvPr/>
        </p:nvSpPr>
        <p:spPr bwMode="auto">
          <a:xfrm>
            <a:off x="4764088" y="3390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0" name="Rectangle 22"/>
          <p:cNvSpPr>
            <a:spLocks noChangeArrowheads="1"/>
          </p:cNvSpPr>
          <p:nvPr/>
        </p:nvSpPr>
        <p:spPr bwMode="auto">
          <a:xfrm>
            <a:off x="4764088" y="3735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1" name="Rectangle 23"/>
          <p:cNvSpPr>
            <a:spLocks noChangeArrowheads="1"/>
          </p:cNvSpPr>
          <p:nvPr/>
        </p:nvSpPr>
        <p:spPr bwMode="auto">
          <a:xfrm>
            <a:off x="4764088" y="4273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2" name="Rectangle 24"/>
          <p:cNvSpPr>
            <a:spLocks noChangeArrowheads="1"/>
          </p:cNvSpPr>
          <p:nvPr/>
        </p:nvSpPr>
        <p:spPr bwMode="auto">
          <a:xfrm>
            <a:off x="4764088" y="46196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3" name="Rectangle 25"/>
          <p:cNvSpPr>
            <a:spLocks noChangeArrowheads="1"/>
          </p:cNvSpPr>
          <p:nvPr/>
        </p:nvSpPr>
        <p:spPr bwMode="auto">
          <a:xfrm>
            <a:off x="4764088" y="49657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4" name="Rectangle 26"/>
          <p:cNvSpPr>
            <a:spLocks noChangeArrowheads="1"/>
          </p:cNvSpPr>
          <p:nvPr/>
        </p:nvSpPr>
        <p:spPr bwMode="auto">
          <a:xfrm>
            <a:off x="4764088" y="5310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5" name="Rectangle 27"/>
          <p:cNvSpPr>
            <a:spLocks noChangeArrowheads="1"/>
          </p:cNvSpPr>
          <p:nvPr/>
        </p:nvSpPr>
        <p:spPr bwMode="auto">
          <a:xfrm>
            <a:off x="4765675" y="1123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6" name="Rectangle 28"/>
          <p:cNvSpPr>
            <a:spLocks noChangeArrowheads="1"/>
          </p:cNvSpPr>
          <p:nvPr/>
        </p:nvSpPr>
        <p:spPr bwMode="auto">
          <a:xfrm>
            <a:off x="4765675" y="1470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7" name="Rectangle 29"/>
          <p:cNvSpPr>
            <a:spLocks noChangeArrowheads="1"/>
          </p:cNvSpPr>
          <p:nvPr/>
        </p:nvSpPr>
        <p:spPr bwMode="auto">
          <a:xfrm>
            <a:off x="4765675" y="18161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8" name="Rectangle 30"/>
          <p:cNvSpPr>
            <a:spLocks noChangeArrowheads="1"/>
          </p:cNvSpPr>
          <p:nvPr/>
        </p:nvSpPr>
        <p:spPr bwMode="auto">
          <a:xfrm>
            <a:off x="4765675" y="216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9" name="Rectangle 31"/>
          <p:cNvSpPr>
            <a:spLocks noChangeArrowheads="1"/>
          </p:cNvSpPr>
          <p:nvPr/>
        </p:nvSpPr>
        <p:spPr bwMode="auto">
          <a:xfrm>
            <a:off x="2651125" y="35052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0" name="Rectangle 32"/>
          <p:cNvSpPr>
            <a:spLocks noChangeArrowheads="1"/>
          </p:cNvSpPr>
          <p:nvPr/>
        </p:nvSpPr>
        <p:spPr bwMode="auto">
          <a:xfrm>
            <a:off x="2651125" y="38512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1" name="Rectangle 33"/>
          <p:cNvSpPr>
            <a:spLocks noChangeArrowheads="1"/>
          </p:cNvSpPr>
          <p:nvPr/>
        </p:nvSpPr>
        <p:spPr bwMode="auto">
          <a:xfrm>
            <a:off x="2651125" y="41973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2" name="Rectangle 34"/>
          <p:cNvSpPr>
            <a:spLocks noChangeArrowheads="1"/>
          </p:cNvSpPr>
          <p:nvPr/>
        </p:nvSpPr>
        <p:spPr bwMode="auto">
          <a:xfrm>
            <a:off x="2651125" y="4541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3" name="Rectangle 35"/>
          <p:cNvSpPr>
            <a:spLocks noChangeArrowheads="1"/>
          </p:cNvSpPr>
          <p:nvPr/>
        </p:nvSpPr>
        <p:spPr bwMode="auto">
          <a:xfrm>
            <a:off x="2652713" y="19304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4" name="Rectangle 36"/>
          <p:cNvSpPr>
            <a:spLocks noChangeArrowheads="1"/>
          </p:cNvSpPr>
          <p:nvPr/>
        </p:nvSpPr>
        <p:spPr bwMode="auto">
          <a:xfrm>
            <a:off x="2652713" y="22764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5" name="Rectangle 37"/>
          <p:cNvSpPr>
            <a:spLocks noChangeArrowheads="1"/>
          </p:cNvSpPr>
          <p:nvPr/>
        </p:nvSpPr>
        <p:spPr bwMode="auto">
          <a:xfrm>
            <a:off x="2652713" y="2622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6" name="Rectangle 38"/>
          <p:cNvSpPr>
            <a:spLocks noChangeArrowheads="1"/>
          </p:cNvSpPr>
          <p:nvPr/>
        </p:nvSpPr>
        <p:spPr bwMode="auto">
          <a:xfrm>
            <a:off x="2652713" y="2967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7" name="Rectangle 39"/>
          <p:cNvSpPr>
            <a:spLocks noChangeArrowheads="1"/>
          </p:cNvSpPr>
          <p:nvPr/>
        </p:nvSpPr>
        <p:spPr bwMode="auto">
          <a:xfrm>
            <a:off x="539750" y="27384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8" name="Rectangle 40"/>
          <p:cNvSpPr>
            <a:spLocks noChangeArrowheads="1"/>
          </p:cNvSpPr>
          <p:nvPr/>
        </p:nvSpPr>
        <p:spPr bwMode="auto">
          <a:xfrm>
            <a:off x="539750" y="3084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9" name="Rectangle 41"/>
          <p:cNvSpPr>
            <a:spLocks noChangeArrowheads="1"/>
          </p:cNvSpPr>
          <p:nvPr/>
        </p:nvSpPr>
        <p:spPr bwMode="auto">
          <a:xfrm>
            <a:off x="539750" y="343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0" name="Rectangle 42"/>
          <p:cNvSpPr>
            <a:spLocks noChangeArrowheads="1"/>
          </p:cNvSpPr>
          <p:nvPr/>
        </p:nvSpPr>
        <p:spPr bwMode="auto">
          <a:xfrm>
            <a:off x="539750" y="3775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1" name="Line 43"/>
          <p:cNvSpPr>
            <a:spLocks noChangeShapeType="1"/>
          </p:cNvSpPr>
          <p:nvPr/>
        </p:nvSpPr>
        <p:spPr bwMode="auto">
          <a:xfrm flipV="1">
            <a:off x="1690688" y="261302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52" name="Line 44"/>
          <p:cNvSpPr>
            <a:spLocks noChangeShapeType="1"/>
          </p:cNvSpPr>
          <p:nvPr/>
        </p:nvSpPr>
        <p:spPr bwMode="auto">
          <a:xfrm>
            <a:off x="1690688" y="34274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53" name="Line 45"/>
          <p:cNvSpPr>
            <a:spLocks noChangeShapeType="1"/>
          </p:cNvSpPr>
          <p:nvPr/>
        </p:nvSpPr>
        <p:spPr bwMode="auto">
          <a:xfrm flipV="1">
            <a:off x="3802063" y="1809750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54" name="Line 46"/>
          <p:cNvSpPr>
            <a:spLocks noChangeShapeType="1"/>
          </p:cNvSpPr>
          <p:nvPr/>
        </p:nvSpPr>
        <p:spPr bwMode="auto">
          <a:xfrm>
            <a:off x="3802063" y="261302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55" name="Line 47"/>
          <p:cNvSpPr>
            <a:spLocks noChangeShapeType="1"/>
          </p:cNvSpPr>
          <p:nvPr/>
        </p:nvSpPr>
        <p:spPr bwMode="auto">
          <a:xfrm flipV="1">
            <a:off x="3803650" y="3381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56" name="Line 48"/>
          <p:cNvSpPr>
            <a:spLocks noChangeShapeType="1"/>
          </p:cNvSpPr>
          <p:nvPr/>
        </p:nvSpPr>
        <p:spPr bwMode="auto">
          <a:xfrm>
            <a:off x="3803650" y="41957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57" name="Line 49"/>
          <p:cNvSpPr>
            <a:spLocks noChangeShapeType="1"/>
          </p:cNvSpPr>
          <p:nvPr/>
        </p:nvSpPr>
        <p:spPr bwMode="auto">
          <a:xfrm flipV="1">
            <a:off x="5907088" y="100488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58" name="Line 50"/>
          <p:cNvSpPr>
            <a:spLocks noChangeShapeType="1"/>
          </p:cNvSpPr>
          <p:nvPr/>
        </p:nvSpPr>
        <p:spPr bwMode="auto">
          <a:xfrm>
            <a:off x="5916613" y="1817688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59" name="Line 51"/>
          <p:cNvSpPr>
            <a:spLocks noChangeShapeType="1"/>
          </p:cNvSpPr>
          <p:nvPr/>
        </p:nvSpPr>
        <p:spPr bwMode="auto">
          <a:xfrm flipV="1">
            <a:off x="5908675" y="25685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60" name="Line 52"/>
          <p:cNvSpPr>
            <a:spLocks noChangeShapeType="1"/>
          </p:cNvSpPr>
          <p:nvPr/>
        </p:nvSpPr>
        <p:spPr bwMode="auto">
          <a:xfrm>
            <a:off x="5908675" y="33829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61" name="Line 53"/>
          <p:cNvSpPr>
            <a:spLocks noChangeShapeType="1"/>
          </p:cNvSpPr>
          <p:nvPr/>
        </p:nvSpPr>
        <p:spPr bwMode="auto">
          <a:xfrm flipV="1">
            <a:off x="5916613" y="4143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62" name="Line 54"/>
          <p:cNvSpPr>
            <a:spLocks noChangeShapeType="1"/>
          </p:cNvSpPr>
          <p:nvPr/>
        </p:nvSpPr>
        <p:spPr bwMode="auto">
          <a:xfrm>
            <a:off x="5916613" y="495776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7863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5233988"/>
            <a:ext cx="11398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64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31177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65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41300"/>
            <a:ext cx="3154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66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798763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67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016125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68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90925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69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5741988"/>
            <a:ext cx="19843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70" name="Picture 6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741988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71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776538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72" name="Picture 6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124575"/>
            <a:ext cx="11557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73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6202363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74" name="Picture 6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359275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75" name="Picture 6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52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76" name="Picture 6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76" y="19700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77" name="Picture 6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76" y="35448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7881" name="Group 73"/>
          <p:cNvGrpSpPr>
            <a:grpSpLocks/>
          </p:cNvGrpSpPr>
          <p:nvPr/>
        </p:nvGrpSpPr>
        <p:grpSpPr bwMode="auto">
          <a:xfrm>
            <a:off x="879475" y="836613"/>
            <a:ext cx="3249613" cy="603250"/>
            <a:chOff x="554" y="527"/>
            <a:chExt cx="2047" cy="380"/>
          </a:xfrm>
        </p:grpSpPr>
        <p:pic>
          <p:nvPicPr>
            <p:cNvPr id="247878" name="Picture 7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527"/>
              <a:ext cx="176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7879" name="Picture 7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758"/>
              <a:ext cx="204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7880" name="Picture 7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201738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82" name="Rectangle 7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3" name="Rectangle 7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7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7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7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05F1-34C8-4E7C-8296-EA9AD8693E9C}" type="slidenum">
              <a:rPr lang="en-US"/>
              <a:pPr/>
              <a:t>18</a:t>
            </a:fld>
            <a:endParaRPr lang="en-US"/>
          </a:p>
        </p:txBody>
      </p:sp>
      <p:pic>
        <p:nvPicPr>
          <p:cNvPr id="2488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078538"/>
            <a:ext cx="384968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095875"/>
            <a:ext cx="11271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6875463" y="1893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6875463" y="2239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6875463" y="2586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6875463" y="2930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6877050" y="5041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6877050" y="53879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Rectangle 10"/>
          <p:cNvSpPr>
            <a:spLocks noChangeArrowheads="1"/>
          </p:cNvSpPr>
          <p:nvPr/>
        </p:nvSpPr>
        <p:spPr bwMode="auto">
          <a:xfrm>
            <a:off x="6877050" y="57340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6877050" y="6078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4" name="Rectangle 12"/>
          <p:cNvSpPr>
            <a:spLocks noChangeArrowheads="1"/>
          </p:cNvSpPr>
          <p:nvPr/>
        </p:nvSpPr>
        <p:spPr bwMode="auto">
          <a:xfrm>
            <a:off x="6875463" y="3468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Rectangle 13"/>
          <p:cNvSpPr>
            <a:spLocks noChangeArrowheads="1"/>
          </p:cNvSpPr>
          <p:nvPr/>
        </p:nvSpPr>
        <p:spPr bwMode="auto">
          <a:xfrm>
            <a:off x="6875463" y="38147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Rectangle 14"/>
          <p:cNvSpPr>
            <a:spLocks noChangeArrowheads="1"/>
          </p:cNvSpPr>
          <p:nvPr/>
        </p:nvSpPr>
        <p:spPr bwMode="auto">
          <a:xfrm>
            <a:off x="6875463" y="4160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7" name="Rectangle 15"/>
          <p:cNvSpPr>
            <a:spLocks noChangeArrowheads="1"/>
          </p:cNvSpPr>
          <p:nvPr/>
        </p:nvSpPr>
        <p:spPr bwMode="auto">
          <a:xfrm>
            <a:off x="6875463" y="45053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8" name="Rectangle 16"/>
          <p:cNvSpPr>
            <a:spLocks noChangeArrowheads="1"/>
          </p:cNvSpPr>
          <p:nvPr/>
        </p:nvSpPr>
        <p:spPr bwMode="auto">
          <a:xfrm>
            <a:off x="6877050" y="319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9" name="Rectangle 17"/>
          <p:cNvSpPr>
            <a:spLocks noChangeArrowheads="1"/>
          </p:cNvSpPr>
          <p:nvPr/>
        </p:nvSpPr>
        <p:spPr bwMode="auto">
          <a:xfrm>
            <a:off x="6877050" y="6651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0" name="Rectangle 18"/>
          <p:cNvSpPr>
            <a:spLocks noChangeArrowheads="1"/>
          </p:cNvSpPr>
          <p:nvPr/>
        </p:nvSpPr>
        <p:spPr bwMode="auto">
          <a:xfrm>
            <a:off x="6877050" y="10112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Rectangle 19"/>
          <p:cNvSpPr>
            <a:spLocks noChangeArrowheads="1"/>
          </p:cNvSpPr>
          <p:nvPr/>
        </p:nvSpPr>
        <p:spPr bwMode="auto">
          <a:xfrm>
            <a:off x="6877050" y="13557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2" name="Rectangle 20"/>
          <p:cNvSpPr>
            <a:spLocks noChangeArrowheads="1"/>
          </p:cNvSpPr>
          <p:nvPr/>
        </p:nvSpPr>
        <p:spPr bwMode="auto">
          <a:xfrm>
            <a:off x="4764088" y="2698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3" name="Rectangle 21"/>
          <p:cNvSpPr>
            <a:spLocks noChangeArrowheads="1"/>
          </p:cNvSpPr>
          <p:nvPr/>
        </p:nvSpPr>
        <p:spPr bwMode="auto">
          <a:xfrm>
            <a:off x="4764088" y="3044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4" name="Rectangle 22"/>
          <p:cNvSpPr>
            <a:spLocks noChangeArrowheads="1"/>
          </p:cNvSpPr>
          <p:nvPr/>
        </p:nvSpPr>
        <p:spPr bwMode="auto">
          <a:xfrm>
            <a:off x="4764088" y="3390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5" name="Rectangle 23"/>
          <p:cNvSpPr>
            <a:spLocks noChangeArrowheads="1"/>
          </p:cNvSpPr>
          <p:nvPr/>
        </p:nvSpPr>
        <p:spPr bwMode="auto">
          <a:xfrm>
            <a:off x="4764088" y="3735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6" name="Rectangle 24"/>
          <p:cNvSpPr>
            <a:spLocks noChangeArrowheads="1"/>
          </p:cNvSpPr>
          <p:nvPr/>
        </p:nvSpPr>
        <p:spPr bwMode="auto">
          <a:xfrm>
            <a:off x="4764088" y="4273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7" name="Rectangle 25"/>
          <p:cNvSpPr>
            <a:spLocks noChangeArrowheads="1"/>
          </p:cNvSpPr>
          <p:nvPr/>
        </p:nvSpPr>
        <p:spPr bwMode="auto">
          <a:xfrm>
            <a:off x="4764088" y="46196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Rectangle 26"/>
          <p:cNvSpPr>
            <a:spLocks noChangeArrowheads="1"/>
          </p:cNvSpPr>
          <p:nvPr/>
        </p:nvSpPr>
        <p:spPr bwMode="auto">
          <a:xfrm>
            <a:off x="4764088" y="49657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Rectangle 27"/>
          <p:cNvSpPr>
            <a:spLocks noChangeArrowheads="1"/>
          </p:cNvSpPr>
          <p:nvPr/>
        </p:nvSpPr>
        <p:spPr bwMode="auto">
          <a:xfrm>
            <a:off x="4764088" y="5310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Rectangle 28"/>
          <p:cNvSpPr>
            <a:spLocks noChangeArrowheads="1"/>
          </p:cNvSpPr>
          <p:nvPr/>
        </p:nvSpPr>
        <p:spPr bwMode="auto">
          <a:xfrm>
            <a:off x="4765675" y="1123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Rectangle 29"/>
          <p:cNvSpPr>
            <a:spLocks noChangeArrowheads="1"/>
          </p:cNvSpPr>
          <p:nvPr/>
        </p:nvSpPr>
        <p:spPr bwMode="auto">
          <a:xfrm>
            <a:off x="4765675" y="1470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Rectangle 30"/>
          <p:cNvSpPr>
            <a:spLocks noChangeArrowheads="1"/>
          </p:cNvSpPr>
          <p:nvPr/>
        </p:nvSpPr>
        <p:spPr bwMode="auto">
          <a:xfrm>
            <a:off x="4765675" y="18161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3" name="Rectangle 31"/>
          <p:cNvSpPr>
            <a:spLocks noChangeArrowheads="1"/>
          </p:cNvSpPr>
          <p:nvPr/>
        </p:nvSpPr>
        <p:spPr bwMode="auto">
          <a:xfrm>
            <a:off x="4765675" y="216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4" name="Rectangle 32"/>
          <p:cNvSpPr>
            <a:spLocks noChangeArrowheads="1"/>
          </p:cNvSpPr>
          <p:nvPr/>
        </p:nvSpPr>
        <p:spPr bwMode="auto">
          <a:xfrm>
            <a:off x="2651125" y="35052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5" name="Rectangle 33"/>
          <p:cNvSpPr>
            <a:spLocks noChangeArrowheads="1"/>
          </p:cNvSpPr>
          <p:nvPr/>
        </p:nvSpPr>
        <p:spPr bwMode="auto">
          <a:xfrm>
            <a:off x="2651125" y="38512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Rectangle 34"/>
          <p:cNvSpPr>
            <a:spLocks noChangeArrowheads="1"/>
          </p:cNvSpPr>
          <p:nvPr/>
        </p:nvSpPr>
        <p:spPr bwMode="auto">
          <a:xfrm>
            <a:off x="2651125" y="41973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Rectangle 35"/>
          <p:cNvSpPr>
            <a:spLocks noChangeArrowheads="1"/>
          </p:cNvSpPr>
          <p:nvPr/>
        </p:nvSpPr>
        <p:spPr bwMode="auto">
          <a:xfrm>
            <a:off x="2651125" y="4541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Rectangle 36"/>
          <p:cNvSpPr>
            <a:spLocks noChangeArrowheads="1"/>
          </p:cNvSpPr>
          <p:nvPr/>
        </p:nvSpPr>
        <p:spPr bwMode="auto">
          <a:xfrm>
            <a:off x="2652713" y="19304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9" name="Rectangle 37"/>
          <p:cNvSpPr>
            <a:spLocks noChangeArrowheads="1"/>
          </p:cNvSpPr>
          <p:nvPr/>
        </p:nvSpPr>
        <p:spPr bwMode="auto">
          <a:xfrm>
            <a:off x="2652713" y="22764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Rectangle 38"/>
          <p:cNvSpPr>
            <a:spLocks noChangeArrowheads="1"/>
          </p:cNvSpPr>
          <p:nvPr/>
        </p:nvSpPr>
        <p:spPr bwMode="auto">
          <a:xfrm>
            <a:off x="2652713" y="2622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1" name="Rectangle 39"/>
          <p:cNvSpPr>
            <a:spLocks noChangeArrowheads="1"/>
          </p:cNvSpPr>
          <p:nvPr/>
        </p:nvSpPr>
        <p:spPr bwMode="auto">
          <a:xfrm>
            <a:off x="2652713" y="2967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2" name="Rectangle 40"/>
          <p:cNvSpPr>
            <a:spLocks noChangeArrowheads="1"/>
          </p:cNvSpPr>
          <p:nvPr/>
        </p:nvSpPr>
        <p:spPr bwMode="auto">
          <a:xfrm>
            <a:off x="539750" y="27384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Rectangle 41"/>
          <p:cNvSpPr>
            <a:spLocks noChangeArrowheads="1"/>
          </p:cNvSpPr>
          <p:nvPr/>
        </p:nvSpPr>
        <p:spPr bwMode="auto">
          <a:xfrm>
            <a:off x="539750" y="3084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4" name="Rectangle 42"/>
          <p:cNvSpPr>
            <a:spLocks noChangeArrowheads="1"/>
          </p:cNvSpPr>
          <p:nvPr/>
        </p:nvSpPr>
        <p:spPr bwMode="auto">
          <a:xfrm>
            <a:off x="539750" y="343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5" name="Rectangle 43"/>
          <p:cNvSpPr>
            <a:spLocks noChangeArrowheads="1"/>
          </p:cNvSpPr>
          <p:nvPr/>
        </p:nvSpPr>
        <p:spPr bwMode="auto">
          <a:xfrm>
            <a:off x="539750" y="3775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6" name="Line 44"/>
          <p:cNvSpPr>
            <a:spLocks noChangeShapeType="1"/>
          </p:cNvSpPr>
          <p:nvPr/>
        </p:nvSpPr>
        <p:spPr bwMode="auto">
          <a:xfrm flipV="1">
            <a:off x="1690688" y="261302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7" name="Line 45"/>
          <p:cNvSpPr>
            <a:spLocks noChangeShapeType="1"/>
          </p:cNvSpPr>
          <p:nvPr/>
        </p:nvSpPr>
        <p:spPr bwMode="auto">
          <a:xfrm>
            <a:off x="1690688" y="34274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8" name="Line 46"/>
          <p:cNvSpPr>
            <a:spLocks noChangeShapeType="1"/>
          </p:cNvSpPr>
          <p:nvPr/>
        </p:nvSpPr>
        <p:spPr bwMode="auto">
          <a:xfrm flipV="1">
            <a:off x="3802063" y="1809750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9" name="Line 47"/>
          <p:cNvSpPr>
            <a:spLocks noChangeShapeType="1"/>
          </p:cNvSpPr>
          <p:nvPr/>
        </p:nvSpPr>
        <p:spPr bwMode="auto">
          <a:xfrm>
            <a:off x="3802063" y="261302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80" name="Line 48"/>
          <p:cNvSpPr>
            <a:spLocks noChangeShapeType="1"/>
          </p:cNvSpPr>
          <p:nvPr/>
        </p:nvSpPr>
        <p:spPr bwMode="auto">
          <a:xfrm flipV="1">
            <a:off x="3803650" y="3381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81" name="Line 49"/>
          <p:cNvSpPr>
            <a:spLocks noChangeShapeType="1"/>
          </p:cNvSpPr>
          <p:nvPr/>
        </p:nvSpPr>
        <p:spPr bwMode="auto">
          <a:xfrm>
            <a:off x="3803650" y="41957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82" name="Line 50"/>
          <p:cNvSpPr>
            <a:spLocks noChangeShapeType="1"/>
          </p:cNvSpPr>
          <p:nvPr/>
        </p:nvSpPr>
        <p:spPr bwMode="auto">
          <a:xfrm flipV="1">
            <a:off x="5907088" y="100488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83" name="Line 51"/>
          <p:cNvSpPr>
            <a:spLocks noChangeShapeType="1"/>
          </p:cNvSpPr>
          <p:nvPr/>
        </p:nvSpPr>
        <p:spPr bwMode="auto">
          <a:xfrm>
            <a:off x="5916613" y="1817688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84" name="Line 52"/>
          <p:cNvSpPr>
            <a:spLocks noChangeShapeType="1"/>
          </p:cNvSpPr>
          <p:nvPr/>
        </p:nvSpPr>
        <p:spPr bwMode="auto">
          <a:xfrm flipV="1">
            <a:off x="5908675" y="25685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85" name="Line 53"/>
          <p:cNvSpPr>
            <a:spLocks noChangeShapeType="1"/>
          </p:cNvSpPr>
          <p:nvPr/>
        </p:nvSpPr>
        <p:spPr bwMode="auto">
          <a:xfrm>
            <a:off x="5908675" y="33829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86" name="Line 54"/>
          <p:cNvSpPr>
            <a:spLocks noChangeShapeType="1"/>
          </p:cNvSpPr>
          <p:nvPr/>
        </p:nvSpPr>
        <p:spPr bwMode="auto">
          <a:xfrm flipV="1">
            <a:off x="5916613" y="4143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87" name="Line 55"/>
          <p:cNvSpPr>
            <a:spLocks noChangeShapeType="1"/>
          </p:cNvSpPr>
          <p:nvPr/>
        </p:nvSpPr>
        <p:spPr bwMode="auto">
          <a:xfrm>
            <a:off x="5916613" y="495776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8888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187450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89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41300"/>
            <a:ext cx="3154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90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798763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91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016125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92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90925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93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768600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94" name="Picture 6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359275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95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52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96" name="Picture 6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76" y="19700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97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76" y="35448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98" name="Picture 6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727700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99" name="Picture 6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6078538"/>
            <a:ext cx="10223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900" name="Line 68"/>
          <p:cNvSpPr>
            <a:spLocks noChangeShapeType="1"/>
          </p:cNvSpPr>
          <p:nvPr/>
        </p:nvSpPr>
        <p:spPr bwMode="auto">
          <a:xfrm flipH="1">
            <a:off x="8027988" y="5195888"/>
            <a:ext cx="11160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901" name="Line 69"/>
          <p:cNvSpPr>
            <a:spLocks noChangeShapeType="1"/>
          </p:cNvSpPr>
          <p:nvPr/>
        </p:nvSpPr>
        <p:spPr bwMode="auto">
          <a:xfrm flipH="1">
            <a:off x="8027988" y="484188"/>
            <a:ext cx="11160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8902" name="Picture 7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472113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903" name="Picture 7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324100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904" name="Line 72"/>
          <p:cNvSpPr>
            <a:spLocks noChangeShapeType="1"/>
          </p:cNvSpPr>
          <p:nvPr/>
        </p:nvSpPr>
        <p:spPr bwMode="auto">
          <a:xfrm flipH="1">
            <a:off x="8027988" y="2413000"/>
            <a:ext cx="11160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905" name="Line 73"/>
          <p:cNvSpPr>
            <a:spLocks noChangeShapeType="1"/>
          </p:cNvSpPr>
          <p:nvPr/>
        </p:nvSpPr>
        <p:spPr bwMode="auto">
          <a:xfrm flipH="1">
            <a:off x="8027988" y="3984625"/>
            <a:ext cx="11160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8906" name="Picture 7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897313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907" name="Picture 7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727700"/>
            <a:ext cx="22812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908" name="Picture 7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694363"/>
            <a:ext cx="1031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909" name="Picture 7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49275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910" name="Line 78"/>
          <p:cNvSpPr>
            <a:spLocks noChangeShapeType="1"/>
          </p:cNvSpPr>
          <p:nvPr/>
        </p:nvSpPr>
        <p:spPr bwMode="auto">
          <a:xfrm flipH="1">
            <a:off x="1116013" y="3275013"/>
            <a:ext cx="639921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911" name="Line 79"/>
          <p:cNvSpPr>
            <a:spLocks noChangeShapeType="1"/>
          </p:cNvSpPr>
          <p:nvPr/>
        </p:nvSpPr>
        <p:spPr bwMode="auto">
          <a:xfrm flipV="1">
            <a:off x="1922463" y="2852738"/>
            <a:ext cx="576262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912" name="Line 80"/>
          <p:cNvSpPr>
            <a:spLocks noChangeShapeType="1"/>
          </p:cNvSpPr>
          <p:nvPr/>
        </p:nvSpPr>
        <p:spPr bwMode="auto">
          <a:xfrm flipV="1">
            <a:off x="6108700" y="1277938"/>
            <a:ext cx="576263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913" name="Line 81"/>
          <p:cNvSpPr>
            <a:spLocks noChangeShapeType="1"/>
          </p:cNvSpPr>
          <p:nvPr/>
        </p:nvSpPr>
        <p:spPr bwMode="auto">
          <a:xfrm flipV="1">
            <a:off x="3995738" y="2084388"/>
            <a:ext cx="576262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914" name="Line 82"/>
          <p:cNvSpPr>
            <a:spLocks noChangeShapeType="1"/>
          </p:cNvSpPr>
          <p:nvPr/>
        </p:nvSpPr>
        <p:spPr bwMode="auto">
          <a:xfrm rot="4800000" flipV="1">
            <a:off x="1807370" y="3621881"/>
            <a:ext cx="576262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915" name="Line 83"/>
          <p:cNvSpPr>
            <a:spLocks noChangeShapeType="1"/>
          </p:cNvSpPr>
          <p:nvPr/>
        </p:nvSpPr>
        <p:spPr bwMode="auto">
          <a:xfrm rot="4800000" flipV="1">
            <a:off x="6031706" y="5156994"/>
            <a:ext cx="576263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916" name="Line 84"/>
          <p:cNvSpPr>
            <a:spLocks noChangeShapeType="1"/>
          </p:cNvSpPr>
          <p:nvPr/>
        </p:nvSpPr>
        <p:spPr bwMode="auto">
          <a:xfrm rot="4800000" flipV="1">
            <a:off x="3918744" y="4391819"/>
            <a:ext cx="576263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8924" name="Picture 9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741363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927" name="Picture 9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5694363"/>
            <a:ext cx="142081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929" name="Rectangle 9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8931" name="Picture 9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95888"/>
            <a:ext cx="27098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940" name="Picture 10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77000"/>
            <a:ext cx="45164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8936" name="Picture 10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477000"/>
            <a:ext cx="28432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8937" name="Rectangle 10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4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8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8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8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8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8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00" grpId="0" animBg="1"/>
      <p:bldP spid="248900" grpId="1" animBg="1"/>
      <p:bldP spid="248901" grpId="0" animBg="1"/>
      <p:bldP spid="248901" grpId="1" animBg="1"/>
      <p:bldP spid="248904" grpId="0" animBg="1"/>
      <p:bldP spid="248905" grpId="0" animBg="1"/>
      <p:bldP spid="248910" grpId="0" animBg="1"/>
      <p:bldP spid="248910" grpId="1" animBg="1"/>
      <p:bldP spid="248911" grpId="0" animBg="1"/>
      <p:bldP spid="248911" grpId="1" animBg="1"/>
      <p:bldP spid="248912" grpId="0" animBg="1"/>
      <p:bldP spid="248912" grpId="1" animBg="1"/>
      <p:bldP spid="248913" grpId="0" animBg="1"/>
      <p:bldP spid="248913" grpId="1" animBg="1"/>
      <p:bldP spid="248914" grpId="0" animBg="1"/>
      <p:bldP spid="248914" grpId="1" animBg="1"/>
      <p:bldP spid="248915" grpId="0" animBg="1"/>
      <p:bldP spid="248915" grpId="1" animBg="1"/>
      <p:bldP spid="248916" grpId="0" animBg="1"/>
      <p:bldP spid="2489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9DC8-8EF8-4208-AC77-887E404004AF}" type="slidenum">
              <a:rPr lang="en-US"/>
              <a:pPr/>
              <a:t>19</a:t>
            </a:fld>
            <a:endParaRPr lang="en-US"/>
          </a:p>
        </p:txBody>
      </p:sp>
      <p:pic>
        <p:nvPicPr>
          <p:cNvPr id="25088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095875"/>
            <a:ext cx="11271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6875463" y="1893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6875463" y="2239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6875463" y="2586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6875463" y="2930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6877050" y="5041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Rectangle 10"/>
          <p:cNvSpPr>
            <a:spLocks noChangeArrowheads="1"/>
          </p:cNvSpPr>
          <p:nvPr/>
        </p:nvSpPr>
        <p:spPr bwMode="auto">
          <a:xfrm>
            <a:off x="6877050" y="53879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6877050" y="57340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2" name="Rectangle 12"/>
          <p:cNvSpPr>
            <a:spLocks noChangeArrowheads="1"/>
          </p:cNvSpPr>
          <p:nvPr/>
        </p:nvSpPr>
        <p:spPr bwMode="auto">
          <a:xfrm>
            <a:off x="6877050" y="6078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6875463" y="3468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Rectangle 14"/>
          <p:cNvSpPr>
            <a:spLocks noChangeArrowheads="1"/>
          </p:cNvSpPr>
          <p:nvPr/>
        </p:nvSpPr>
        <p:spPr bwMode="auto">
          <a:xfrm>
            <a:off x="6875463" y="38147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5" name="Rectangle 15"/>
          <p:cNvSpPr>
            <a:spLocks noChangeArrowheads="1"/>
          </p:cNvSpPr>
          <p:nvPr/>
        </p:nvSpPr>
        <p:spPr bwMode="auto">
          <a:xfrm>
            <a:off x="6875463" y="4160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6" name="Rectangle 16"/>
          <p:cNvSpPr>
            <a:spLocks noChangeArrowheads="1"/>
          </p:cNvSpPr>
          <p:nvPr/>
        </p:nvSpPr>
        <p:spPr bwMode="auto">
          <a:xfrm>
            <a:off x="6875463" y="45053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7" name="Rectangle 17"/>
          <p:cNvSpPr>
            <a:spLocks noChangeArrowheads="1"/>
          </p:cNvSpPr>
          <p:nvPr/>
        </p:nvSpPr>
        <p:spPr bwMode="auto">
          <a:xfrm>
            <a:off x="6877050" y="319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8" name="Rectangle 18"/>
          <p:cNvSpPr>
            <a:spLocks noChangeArrowheads="1"/>
          </p:cNvSpPr>
          <p:nvPr/>
        </p:nvSpPr>
        <p:spPr bwMode="auto">
          <a:xfrm>
            <a:off x="6877050" y="6651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Rectangle 19"/>
          <p:cNvSpPr>
            <a:spLocks noChangeArrowheads="1"/>
          </p:cNvSpPr>
          <p:nvPr/>
        </p:nvSpPr>
        <p:spPr bwMode="auto">
          <a:xfrm>
            <a:off x="6877050" y="10112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0" name="Rectangle 20"/>
          <p:cNvSpPr>
            <a:spLocks noChangeArrowheads="1"/>
          </p:cNvSpPr>
          <p:nvPr/>
        </p:nvSpPr>
        <p:spPr bwMode="auto">
          <a:xfrm>
            <a:off x="6877050" y="13557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1" name="Rectangle 21"/>
          <p:cNvSpPr>
            <a:spLocks noChangeArrowheads="1"/>
          </p:cNvSpPr>
          <p:nvPr/>
        </p:nvSpPr>
        <p:spPr bwMode="auto">
          <a:xfrm>
            <a:off x="4764088" y="2698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2" name="Rectangle 22"/>
          <p:cNvSpPr>
            <a:spLocks noChangeArrowheads="1"/>
          </p:cNvSpPr>
          <p:nvPr/>
        </p:nvSpPr>
        <p:spPr bwMode="auto">
          <a:xfrm>
            <a:off x="4764088" y="3044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3" name="Rectangle 23"/>
          <p:cNvSpPr>
            <a:spLocks noChangeArrowheads="1"/>
          </p:cNvSpPr>
          <p:nvPr/>
        </p:nvSpPr>
        <p:spPr bwMode="auto">
          <a:xfrm>
            <a:off x="4764088" y="3390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4" name="Rectangle 24"/>
          <p:cNvSpPr>
            <a:spLocks noChangeArrowheads="1"/>
          </p:cNvSpPr>
          <p:nvPr/>
        </p:nvSpPr>
        <p:spPr bwMode="auto">
          <a:xfrm>
            <a:off x="4764088" y="3735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5" name="Rectangle 25"/>
          <p:cNvSpPr>
            <a:spLocks noChangeArrowheads="1"/>
          </p:cNvSpPr>
          <p:nvPr/>
        </p:nvSpPr>
        <p:spPr bwMode="auto">
          <a:xfrm>
            <a:off x="4764088" y="4273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Rectangle 26"/>
          <p:cNvSpPr>
            <a:spLocks noChangeArrowheads="1"/>
          </p:cNvSpPr>
          <p:nvPr/>
        </p:nvSpPr>
        <p:spPr bwMode="auto">
          <a:xfrm>
            <a:off x="4764088" y="46196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Rectangle 27"/>
          <p:cNvSpPr>
            <a:spLocks noChangeArrowheads="1"/>
          </p:cNvSpPr>
          <p:nvPr/>
        </p:nvSpPr>
        <p:spPr bwMode="auto">
          <a:xfrm>
            <a:off x="4764088" y="49657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Rectangle 28"/>
          <p:cNvSpPr>
            <a:spLocks noChangeArrowheads="1"/>
          </p:cNvSpPr>
          <p:nvPr/>
        </p:nvSpPr>
        <p:spPr bwMode="auto">
          <a:xfrm>
            <a:off x="4764088" y="5310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Rectangle 29"/>
          <p:cNvSpPr>
            <a:spLocks noChangeArrowheads="1"/>
          </p:cNvSpPr>
          <p:nvPr/>
        </p:nvSpPr>
        <p:spPr bwMode="auto">
          <a:xfrm>
            <a:off x="4765675" y="1123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Rectangle 30"/>
          <p:cNvSpPr>
            <a:spLocks noChangeArrowheads="1"/>
          </p:cNvSpPr>
          <p:nvPr/>
        </p:nvSpPr>
        <p:spPr bwMode="auto">
          <a:xfrm>
            <a:off x="4765675" y="1470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1" name="Rectangle 31"/>
          <p:cNvSpPr>
            <a:spLocks noChangeArrowheads="1"/>
          </p:cNvSpPr>
          <p:nvPr/>
        </p:nvSpPr>
        <p:spPr bwMode="auto">
          <a:xfrm>
            <a:off x="4765675" y="18161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2" name="Rectangle 32"/>
          <p:cNvSpPr>
            <a:spLocks noChangeArrowheads="1"/>
          </p:cNvSpPr>
          <p:nvPr/>
        </p:nvSpPr>
        <p:spPr bwMode="auto">
          <a:xfrm>
            <a:off x="4765675" y="216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3" name="Rectangle 33"/>
          <p:cNvSpPr>
            <a:spLocks noChangeArrowheads="1"/>
          </p:cNvSpPr>
          <p:nvPr/>
        </p:nvSpPr>
        <p:spPr bwMode="auto">
          <a:xfrm>
            <a:off x="2651125" y="35052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Rectangle 34"/>
          <p:cNvSpPr>
            <a:spLocks noChangeArrowheads="1"/>
          </p:cNvSpPr>
          <p:nvPr/>
        </p:nvSpPr>
        <p:spPr bwMode="auto">
          <a:xfrm>
            <a:off x="2651125" y="38512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Rectangle 35"/>
          <p:cNvSpPr>
            <a:spLocks noChangeArrowheads="1"/>
          </p:cNvSpPr>
          <p:nvPr/>
        </p:nvSpPr>
        <p:spPr bwMode="auto">
          <a:xfrm>
            <a:off x="2651125" y="41973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Rectangle 36"/>
          <p:cNvSpPr>
            <a:spLocks noChangeArrowheads="1"/>
          </p:cNvSpPr>
          <p:nvPr/>
        </p:nvSpPr>
        <p:spPr bwMode="auto">
          <a:xfrm>
            <a:off x="2651125" y="4541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7" name="Rectangle 37"/>
          <p:cNvSpPr>
            <a:spLocks noChangeArrowheads="1"/>
          </p:cNvSpPr>
          <p:nvPr/>
        </p:nvSpPr>
        <p:spPr bwMode="auto">
          <a:xfrm>
            <a:off x="2652713" y="19304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Rectangle 38"/>
          <p:cNvSpPr>
            <a:spLocks noChangeArrowheads="1"/>
          </p:cNvSpPr>
          <p:nvPr/>
        </p:nvSpPr>
        <p:spPr bwMode="auto">
          <a:xfrm>
            <a:off x="2652713" y="22764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9" name="Rectangle 39"/>
          <p:cNvSpPr>
            <a:spLocks noChangeArrowheads="1"/>
          </p:cNvSpPr>
          <p:nvPr/>
        </p:nvSpPr>
        <p:spPr bwMode="auto">
          <a:xfrm>
            <a:off x="2652713" y="2622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0" name="Rectangle 40"/>
          <p:cNvSpPr>
            <a:spLocks noChangeArrowheads="1"/>
          </p:cNvSpPr>
          <p:nvPr/>
        </p:nvSpPr>
        <p:spPr bwMode="auto">
          <a:xfrm>
            <a:off x="2652713" y="2967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Rectangle 41"/>
          <p:cNvSpPr>
            <a:spLocks noChangeArrowheads="1"/>
          </p:cNvSpPr>
          <p:nvPr/>
        </p:nvSpPr>
        <p:spPr bwMode="auto">
          <a:xfrm>
            <a:off x="539750" y="27384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2" name="Rectangle 42"/>
          <p:cNvSpPr>
            <a:spLocks noChangeArrowheads="1"/>
          </p:cNvSpPr>
          <p:nvPr/>
        </p:nvSpPr>
        <p:spPr bwMode="auto">
          <a:xfrm>
            <a:off x="539750" y="3084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3" name="Rectangle 43"/>
          <p:cNvSpPr>
            <a:spLocks noChangeArrowheads="1"/>
          </p:cNvSpPr>
          <p:nvPr/>
        </p:nvSpPr>
        <p:spPr bwMode="auto">
          <a:xfrm>
            <a:off x="539750" y="343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4" name="Rectangle 44"/>
          <p:cNvSpPr>
            <a:spLocks noChangeArrowheads="1"/>
          </p:cNvSpPr>
          <p:nvPr/>
        </p:nvSpPr>
        <p:spPr bwMode="auto">
          <a:xfrm>
            <a:off x="539750" y="3775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V="1">
            <a:off x="1690688" y="261302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1690688" y="34274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V="1">
            <a:off x="3802063" y="1809750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>
            <a:off x="3802063" y="261302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V="1">
            <a:off x="3803650" y="3381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0" name="Line 50"/>
          <p:cNvSpPr>
            <a:spLocks noChangeShapeType="1"/>
          </p:cNvSpPr>
          <p:nvPr/>
        </p:nvSpPr>
        <p:spPr bwMode="auto">
          <a:xfrm>
            <a:off x="3803650" y="41957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1" name="Line 51"/>
          <p:cNvSpPr>
            <a:spLocks noChangeShapeType="1"/>
          </p:cNvSpPr>
          <p:nvPr/>
        </p:nvSpPr>
        <p:spPr bwMode="auto">
          <a:xfrm flipV="1">
            <a:off x="5907088" y="100488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2" name="Line 52"/>
          <p:cNvSpPr>
            <a:spLocks noChangeShapeType="1"/>
          </p:cNvSpPr>
          <p:nvPr/>
        </p:nvSpPr>
        <p:spPr bwMode="auto">
          <a:xfrm>
            <a:off x="5916613" y="1817688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3" name="Line 53"/>
          <p:cNvSpPr>
            <a:spLocks noChangeShapeType="1"/>
          </p:cNvSpPr>
          <p:nvPr/>
        </p:nvSpPr>
        <p:spPr bwMode="auto">
          <a:xfrm flipV="1">
            <a:off x="5908675" y="25685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4" name="Line 54"/>
          <p:cNvSpPr>
            <a:spLocks noChangeShapeType="1"/>
          </p:cNvSpPr>
          <p:nvPr/>
        </p:nvSpPr>
        <p:spPr bwMode="auto">
          <a:xfrm>
            <a:off x="5908675" y="33829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5" name="Line 55"/>
          <p:cNvSpPr>
            <a:spLocks noChangeShapeType="1"/>
          </p:cNvSpPr>
          <p:nvPr/>
        </p:nvSpPr>
        <p:spPr bwMode="auto">
          <a:xfrm flipV="1">
            <a:off x="5916613" y="4143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36" name="Line 56"/>
          <p:cNvSpPr>
            <a:spLocks noChangeShapeType="1"/>
          </p:cNvSpPr>
          <p:nvPr/>
        </p:nvSpPr>
        <p:spPr bwMode="auto">
          <a:xfrm>
            <a:off x="5916613" y="495776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0937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201738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938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41300"/>
            <a:ext cx="3154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939" name="Picture 5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798763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940" name="Picture 6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016125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941" name="Picture 6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90925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942" name="Picture 6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776538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943" name="Picture 6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359275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944" name="Picture 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52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945" name="Picture 6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76" y="19700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946" name="Picture 6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76" y="35448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947" name="Picture 6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741363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948" name="Picture 6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472113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949" name="Picture 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324100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950" name="Picture 7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897313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951" name="Picture 7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49275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952" name="Line 72"/>
          <p:cNvSpPr>
            <a:spLocks noChangeShapeType="1"/>
          </p:cNvSpPr>
          <p:nvPr/>
        </p:nvSpPr>
        <p:spPr bwMode="auto">
          <a:xfrm flipH="1">
            <a:off x="8027988" y="2413000"/>
            <a:ext cx="11160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53" name="Line 73"/>
          <p:cNvSpPr>
            <a:spLocks noChangeShapeType="1"/>
          </p:cNvSpPr>
          <p:nvPr/>
        </p:nvSpPr>
        <p:spPr bwMode="auto">
          <a:xfrm flipH="1">
            <a:off x="8027988" y="3984625"/>
            <a:ext cx="11160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54" name="Line 74"/>
          <p:cNvSpPr>
            <a:spLocks noChangeShapeType="1"/>
          </p:cNvSpPr>
          <p:nvPr/>
        </p:nvSpPr>
        <p:spPr bwMode="auto">
          <a:xfrm flipH="1">
            <a:off x="8027988" y="839788"/>
            <a:ext cx="11160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55" name="Line 75"/>
          <p:cNvSpPr>
            <a:spLocks noChangeShapeType="1"/>
          </p:cNvSpPr>
          <p:nvPr/>
        </p:nvSpPr>
        <p:spPr bwMode="auto">
          <a:xfrm flipH="1">
            <a:off x="8027988" y="5556250"/>
            <a:ext cx="11160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56" name="Rectangle 76"/>
          <p:cNvSpPr>
            <a:spLocks noChangeArrowheads="1"/>
          </p:cNvSpPr>
          <p:nvPr/>
        </p:nvSpPr>
        <p:spPr bwMode="auto">
          <a:xfrm>
            <a:off x="808038" y="3198813"/>
            <a:ext cx="652462" cy="1539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57" name="Line 77"/>
          <p:cNvSpPr>
            <a:spLocks noChangeShapeType="1"/>
          </p:cNvSpPr>
          <p:nvPr/>
        </p:nvSpPr>
        <p:spPr bwMode="auto">
          <a:xfrm flipH="1">
            <a:off x="1116013" y="3275013"/>
            <a:ext cx="639921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0962" name="Group 82"/>
          <p:cNvGrpSpPr>
            <a:grpSpLocks/>
          </p:cNvGrpSpPr>
          <p:nvPr/>
        </p:nvGrpSpPr>
        <p:grpSpPr bwMode="auto">
          <a:xfrm>
            <a:off x="1230313" y="1239838"/>
            <a:ext cx="2919412" cy="384175"/>
            <a:chOff x="775" y="781"/>
            <a:chExt cx="1839" cy="242"/>
          </a:xfrm>
        </p:grpSpPr>
        <p:pic>
          <p:nvPicPr>
            <p:cNvPr id="250882" name="Picture 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829"/>
              <a:ext cx="998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0883" name="Picture 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817"/>
              <a:ext cx="47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0958" name="Picture 7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1" y="829"/>
              <a:ext cx="6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0959" name="Picture 7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829"/>
              <a:ext cx="65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0960" name="Rectangle 80"/>
            <p:cNvSpPr>
              <a:spLocks noChangeArrowheads="1"/>
            </p:cNvSpPr>
            <p:nvPr/>
          </p:nvSpPr>
          <p:spPr bwMode="auto">
            <a:xfrm>
              <a:off x="775" y="781"/>
              <a:ext cx="1839" cy="24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0961" name="Rectangle 8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63" name="Rectangle 8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52" grpId="0" animBg="1"/>
      <p:bldP spid="250952" grpId="1" animBg="1"/>
      <p:bldP spid="250953" grpId="0" animBg="1"/>
      <p:bldP spid="250953" grpId="1" animBg="1"/>
      <p:bldP spid="250954" grpId="0" animBg="1"/>
      <p:bldP spid="250954" grpId="1" animBg="1"/>
      <p:bldP spid="250955" grpId="0" animBg="1"/>
      <p:bldP spid="250955" grpId="1" animBg="1"/>
      <p:bldP spid="250956" grpId="0" animBg="1"/>
      <p:bldP spid="2509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B128-1426-41BA-A272-1BD1D2B542D4}" type="slidenum">
              <a:rPr lang="en-US"/>
              <a:pPr/>
              <a:t>2</a:t>
            </a:fld>
            <a:endParaRPr lang="en-US"/>
          </a:p>
        </p:txBody>
      </p:sp>
      <p:pic>
        <p:nvPicPr>
          <p:cNvPr id="2426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8213"/>
            <a:ext cx="76803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69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1113"/>
            <a:ext cx="6605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693" name="Line 5"/>
          <p:cNvSpPr>
            <a:spLocks noChangeShapeType="1"/>
          </p:cNvSpPr>
          <p:nvPr/>
        </p:nvSpPr>
        <p:spPr bwMode="auto">
          <a:xfrm>
            <a:off x="1738313" y="46355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4" name="Line 6"/>
          <p:cNvSpPr>
            <a:spLocks noChangeShapeType="1"/>
          </p:cNvSpPr>
          <p:nvPr/>
        </p:nvSpPr>
        <p:spPr bwMode="auto">
          <a:xfrm>
            <a:off x="1768475" y="3082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69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5588"/>
            <a:ext cx="2246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696" name="Line 8"/>
          <p:cNvSpPr>
            <a:spLocks noChangeShapeType="1"/>
          </p:cNvSpPr>
          <p:nvPr/>
        </p:nvSpPr>
        <p:spPr bwMode="auto">
          <a:xfrm>
            <a:off x="1768475" y="385445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719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65588"/>
            <a:ext cx="2266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69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5446713"/>
            <a:ext cx="345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0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965825"/>
            <a:ext cx="1397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20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012950"/>
            <a:ext cx="6416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0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551113"/>
            <a:ext cx="11509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0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41950"/>
            <a:ext cx="35099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704" name="Line 16"/>
          <p:cNvSpPr>
            <a:spLocks noChangeShapeType="1"/>
          </p:cNvSpPr>
          <p:nvPr/>
        </p:nvSpPr>
        <p:spPr bwMode="auto">
          <a:xfrm>
            <a:off x="1768475" y="74136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70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29175"/>
            <a:ext cx="3548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06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4827588"/>
            <a:ext cx="3981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707" name="Line 19"/>
          <p:cNvSpPr>
            <a:spLocks noChangeShapeType="1"/>
          </p:cNvSpPr>
          <p:nvPr/>
        </p:nvSpPr>
        <p:spPr bwMode="auto">
          <a:xfrm>
            <a:off x="1768475" y="528796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708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7323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09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13113"/>
            <a:ext cx="6096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15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65588"/>
            <a:ext cx="4189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718" name="Rectangle 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21" name="Rectangle 3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 animBg="1"/>
      <p:bldP spid="242694" grpId="0" animBg="1"/>
      <p:bldP spid="242696" grpId="0" animBg="1"/>
      <p:bldP spid="242704" grpId="0" animBg="1"/>
      <p:bldP spid="2427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472113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53E8-0B3E-4BE6-8F23-53ECC0C535C6}" type="slidenum">
              <a:rPr lang="en-US"/>
              <a:pPr/>
              <a:t>20</a:t>
            </a:fld>
            <a:endParaRPr lang="en-US"/>
          </a:p>
        </p:txBody>
      </p:sp>
      <p:pic>
        <p:nvPicPr>
          <p:cNvPr id="25190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095875"/>
            <a:ext cx="11271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6875463" y="1893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6875463" y="2239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6875463" y="2586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6875463" y="2930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6877050" y="5041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6877050" y="53879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6877050" y="57340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6877050" y="6078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6875463" y="3468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6875463" y="38147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9" name="Rectangle 15"/>
          <p:cNvSpPr>
            <a:spLocks noChangeArrowheads="1"/>
          </p:cNvSpPr>
          <p:nvPr/>
        </p:nvSpPr>
        <p:spPr bwMode="auto">
          <a:xfrm>
            <a:off x="6875463" y="4160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0" name="Rectangle 16"/>
          <p:cNvSpPr>
            <a:spLocks noChangeArrowheads="1"/>
          </p:cNvSpPr>
          <p:nvPr/>
        </p:nvSpPr>
        <p:spPr bwMode="auto">
          <a:xfrm>
            <a:off x="6875463" y="45053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1" name="Rectangle 17"/>
          <p:cNvSpPr>
            <a:spLocks noChangeArrowheads="1"/>
          </p:cNvSpPr>
          <p:nvPr/>
        </p:nvSpPr>
        <p:spPr bwMode="auto">
          <a:xfrm>
            <a:off x="6877050" y="319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2" name="Rectangle 18"/>
          <p:cNvSpPr>
            <a:spLocks noChangeArrowheads="1"/>
          </p:cNvSpPr>
          <p:nvPr/>
        </p:nvSpPr>
        <p:spPr bwMode="auto">
          <a:xfrm>
            <a:off x="6877050" y="6651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3" name="Rectangle 19"/>
          <p:cNvSpPr>
            <a:spLocks noChangeArrowheads="1"/>
          </p:cNvSpPr>
          <p:nvPr/>
        </p:nvSpPr>
        <p:spPr bwMode="auto">
          <a:xfrm>
            <a:off x="6877050" y="10112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4" name="Rectangle 20"/>
          <p:cNvSpPr>
            <a:spLocks noChangeArrowheads="1"/>
          </p:cNvSpPr>
          <p:nvPr/>
        </p:nvSpPr>
        <p:spPr bwMode="auto">
          <a:xfrm>
            <a:off x="6877050" y="13557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5" name="Rectangle 21"/>
          <p:cNvSpPr>
            <a:spLocks noChangeArrowheads="1"/>
          </p:cNvSpPr>
          <p:nvPr/>
        </p:nvSpPr>
        <p:spPr bwMode="auto">
          <a:xfrm>
            <a:off x="4764088" y="2698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6" name="Rectangle 22"/>
          <p:cNvSpPr>
            <a:spLocks noChangeArrowheads="1"/>
          </p:cNvSpPr>
          <p:nvPr/>
        </p:nvSpPr>
        <p:spPr bwMode="auto">
          <a:xfrm>
            <a:off x="4764088" y="3044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7" name="Rectangle 23"/>
          <p:cNvSpPr>
            <a:spLocks noChangeArrowheads="1"/>
          </p:cNvSpPr>
          <p:nvPr/>
        </p:nvSpPr>
        <p:spPr bwMode="auto">
          <a:xfrm>
            <a:off x="4764088" y="3390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8" name="Rectangle 24"/>
          <p:cNvSpPr>
            <a:spLocks noChangeArrowheads="1"/>
          </p:cNvSpPr>
          <p:nvPr/>
        </p:nvSpPr>
        <p:spPr bwMode="auto">
          <a:xfrm>
            <a:off x="4764088" y="3735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9" name="Rectangle 25"/>
          <p:cNvSpPr>
            <a:spLocks noChangeArrowheads="1"/>
          </p:cNvSpPr>
          <p:nvPr/>
        </p:nvSpPr>
        <p:spPr bwMode="auto">
          <a:xfrm>
            <a:off x="4764088" y="4273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0" name="Rectangle 26"/>
          <p:cNvSpPr>
            <a:spLocks noChangeArrowheads="1"/>
          </p:cNvSpPr>
          <p:nvPr/>
        </p:nvSpPr>
        <p:spPr bwMode="auto">
          <a:xfrm>
            <a:off x="4764088" y="46196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1" name="Rectangle 27"/>
          <p:cNvSpPr>
            <a:spLocks noChangeArrowheads="1"/>
          </p:cNvSpPr>
          <p:nvPr/>
        </p:nvSpPr>
        <p:spPr bwMode="auto">
          <a:xfrm>
            <a:off x="4764088" y="49657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2" name="Rectangle 28"/>
          <p:cNvSpPr>
            <a:spLocks noChangeArrowheads="1"/>
          </p:cNvSpPr>
          <p:nvPr/>
        </p:nvSpPr>
        <p:spPr bwMode="auto">
          <a:xfrm>
            <a:off x="4764088" y="5310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3" name="Rectangle 29"/>
          <p:cNvSpPr>
            <a:spLocks noChangeArrowheads="1"/>
          </p:cNvSpPr>
          <p:nvPr/>
        </p:nvSpPr>
        <p:spPr bwMode="auto">
          <a:xfrm>
            <a:off x="4765675" y="1123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4" name="Rectangle 30"/>
          <p:cNvSpPr>
            <a:spLocks noChangeArrowheads="1"/>
          </p:cNvSpPr>
          <p:nvPr/>
        </p:nvSpPr>
        <p:spPr bwMode="auto">
          <a:xfrm>
            <a:off x="4765675" y="1470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5" name="Rectangle 31"/>
          <p:cNvSpPr>
            <a:spLocks noChangeArrowheads="1"/>
          </p:cNvSpPr>
          <p:nvPr/>
        </p:nvSpPr>
        <p:spPr bwMode="auto">
          <a:xfrm>
            <a:off x="4765675" y="18161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6" name="Rectangle 32"/>
          <p:cNvSpPr>
            <a:spLocks noChangeArrowheads="1"/>
          </p:cNvSpPr>
          <p:nvPr/>
        </p:nvSpPr>
        <p:spPr bwMode="auto">
          <a:xfrm>
            <a:off x="4765675" y="216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7" name="Rectangle 33"/>
          <p:cNvSpPr>
            <a:spLocks noChangeArrowheads="1"/>
          </p:cNvSpPr>
          <p:nvPr/>
        </p:nvSpPr>
        <p:spPr bwMode="auto">
          <a:xfrm>
            <a:off x="2651125" y="35052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8" name="Rectangle 34"/>
          <p:cNvSpPr>
            <a:spLocks noChangeArrowheads="1"/>
          </p:cNvSpPr>
          <p:nvPr/>
        </p:nvSpPr>
        <p:spPr bwMode="auto">
          <a:xfrm>
            <a:off x="2651125" y="38512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9" name="Rectangle 35"/>
          <p:cNvSpPr>
            <a:spLocks noChangeArrowheads="1"/>
          </p:cNvSpPr>
          <p:nvPr/>
        </p:nvSpPr>
        <p:spPr bwMode="auto">
          <a:xfrm>
            <a:off x="2651125" y="41973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0" name="Rectangle 36"/>
          <p:cNvSpPr>
            <a:spLocks noChangeArrowheads="1"/>
          </p:cNvSpPr>
          <p:nvPr/>
        </p:nvSpPr>
        <p:spPr bwMode="auto">
          <a:xfrm>
            <a:off x="2651125" y="4541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1" name="Rectangle 37"/>
          <p:cNvSpPr>
            <a:spLocks noChangeArrowheads="1"/>
          </p:cNvSpPr>
          <p:nvPr/>
        </p:nvSpPr>
        <p:spPr bwMode="auto">
          <a:xfrm>
            <a:off x="2652713" y="19304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2" name="Rectangle 38"/>
          <p:cNvSpPr>
            <a:spLocks noChangeArrowheads="1"/>
          </p:cNvSpPr>
          <p:nvPr/>
        </p:nvSpPr>
        <p:spPr bwMode="auto">
          <a:xfrm>
            <a:off x="2652713" y="22764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3" name="Rectangle 39"/>
          <p:cNvSpPr>
            <a:spLocks noChangeArrowheads="1"/>
          </p:cNvSpPr>
          <p:nvPr/>
        </p:nvSpPr>
        <p:spPr bwMode="auto">
          <a:xfrm>
            <a:off x="2652713" y="2622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4" name="Rectangle 40"/>
          <p:cNvSpPr>
            <a:spLocks noChangeArrowheads="1"/>
          </p:cNvSpPr>
          <p:nvPr/>
        </p:nvSpPr>
        <p:spPr bwMode="auto">
          <a:xfrm>
            <a:off x="2652713" y="2967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5" name="Rectangle 41"/>
          <p:cNvSpPr>
            <a:spLocks noChangeArrowheads="1"/>
          </p:cNvSpPr>
          <p:nvPr/>
        </p:nvSpPr>
        <p:spPr bwMode="auto">
          <a:xfrm>
            <a:off x="539750" y="27384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6" name="Rectangle 42"/>
          <p:cNvSpPr>
            <a:spLocks noChangeArrowheads="1"/>
          </p:cNvSpPr>
          <p:nvPr/>
        </p:nvSpPr>
        <p:spPr bwMode="auto">
          <a:xfrm>
            <a:off x="539750" y="3084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7" name="Rectangle 43"/>
          <p:cNvSpPr>
            <a:spLocks noChangeArrowheads="1"/>
          </p:cNvSpPr>
          <p:nvPr/>
        </p:nvSpPr>
        <p:spPr bwMode="auto">
          <a:xfrm>
            <a:off x="539750" y="343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8" name="Rectangle 44"/>
          <p:cNvSpPr>
            <a:spLocks noChangeArrowheads="1"/>
          </p:cNvSpPr>
          <p:nvPr/>
        </p:nvSpPr>
        <p:spPr bwMode="auto">
          <a:xfrm>
            <a:off x="539750" y="3775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9" name="Line 45"/>
          <p:cNvSpPr>
            <a:spLocks noChangeShapeType="1"/>
          </p:cNvSpPr>
          <p:nvPr/>
        </p:nvSpPr>
        <p:spPr bwMode="auto">
          <a:xfrm flipV="1">
            <a:off x="1690688" y="261302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0" name="Line 46"/>
          <p:cNvSpPr>
            <a:spLocks noChangeShapeType="1"/>
          </p:cNvSpPr>
          <p:nvPr/>
        </p:nvSpPr>
        <p:spPr bwMode="auto">
          <a:xfrm>
            <a:off x="1690688" y="34274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1" name="Line 47"/>
          <p:cNvSpPr>
            <a:spLocks noChangeShapeType="1"/>
          </p:cNvSpPr>
          <p:nvPr/>
        </p:nvSpPr>
        <p:spPr bwMode="auto">
          <a:xfrm flipV="1">
            <a:off x="3802063" y="1809750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2" name="Line 48"/>
          <p:cNvSpPr>
            <a:spLocks noChangeShapeType="1"/>
          </p:cNvSpPr>
          <p:nvPr/>
        </p:nvSpPr>
        <p:spPr bwMode="auto">
          <a:xfrm>
            <a:off x="3802063" y="261302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3" name="Line 49"/>
          <p:cNvSpPr>
            <a:spLocks noChangeShapeType="1"/>
          </p:cNvSpPr>
          <p:nvPr/>
        </p:nvSpPr>
        <p:spPr bwMode="auto">
          <a:xfrm flipV="1">
            <a:off x="3803650" y="3381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4" name="Line 50"/>
          <p:cNvSpPr>
            <a:spLocks noChangeShapeType="1"/>
          </p:cNvSpPr>
          <p:nvPr/>
        </p:nvSpPr>
        <p:spPr bwMode="auto">
          <a:xfrm>
            <a:off x="3803650" y="41957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5" name="Line 51"/>
          <p:cNvSpPr>
            <a:spLocks noChangeShapeType="1"/>
          </p:cNvSpPr>
          <p:nvPr/>
        </p:nvSpPr>
        <p:spPr bwMode="auto">
          <a:xfrm flipV="1">
            <a:off x="5907088" y="100488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6" name="Line 52"/>
          <p:cNvSpPr>
            <a:spLocks noChangeShapeType="1"/>
          </p:cNvSpPr>
          <p:nvPr/>
        </p:nvSpPr>
        <p:spPr bwMode="auto">
          <a:xfrm>
            <a:off x="5916613" y="1817688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7" name="Line 53"/>
          <p:cNvSpPr>
            <a:spLocks noChangeShapeType="1"/>
          </p:cNvSpPr>
          <p:nvPr/>
        </p:nvSpPr>
        <p:spPr bwMode="auto">
          <a:xfrm flipV="1">
            <a:off x="5908675" y="25685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8" name="Line 54"/>
          <p:cNvSpPr>
            <a:spLocks noChangeShapeType="1"/>
          </p:cNvSpPr>
          <p:nvPr/>
        </p:nvSpPr>
        <p:spPr bwMode="auto">
          <a:xfrm>
            <a:off x="5908675" y="33829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9" name="Line 55"/>
          <p:cNvSpPr>
            <a:spLocks noChangeShapeType="1"/>
          </p:cNvSpPr>
          <p:nvPr/>
        </p:nvSpPr>
        <p:spPr bwMode="auto">
          <a:xfrm flipV="1">
            <a:off x="5916613" y="4143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60" name="Line 56"/>
          <p:cNvSpPr>
            <a:spLocks noChangeShapeType="1"/>
          </p:cNvSpPr>
          <p:nvPr/>
        </p:nvSpPr>
        <p:spPr bwMode="auto">
          <a:xfrm>
            <a:off x="5916613" y="495776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1961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201738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62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41300"/>
            <a:ext cx="3154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63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798763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64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016125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65" name="Picture 6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90925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66" name="Picture 6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776538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67" name="Picture 6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359275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68" name="Picture 6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52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69" name="Picture 6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76" y="19700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70" name="Picture 6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76" y="35448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71" name="Picture 6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741363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73" name="Picture 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324100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74" name="Picture 7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897313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75" name="Picture 7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6107113" y="1085850"/>
            <a:ext cx="5381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008" name="Picture 10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97013"/>
            <a:ext cx="284321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1977" name="Picture 7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547813"/>
            <a:ext cx="9921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78" name="Picture 7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13055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79" name="Picture 7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705350"/>
            <a:ext cx="8001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80" name="Picture 7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269">
            <a:off x="6146800" y="1930400"/>
            <a:ext cx="5381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81" name="Line 77"/>
          <p:cNvSpPr>
            <a:spLocks noChangeShapeType="1"/>
          </p:cNvSpPr>
          <p:nvPr/>
        </p:nvSpPr>
        <p:spPr bwMode="auto">
          <a:xfrm flipH="1">
            <a:off x="8027988" y="839788"/>
            <a:ext cx="11160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82" name="Line 78"/>
          <p:cNvSpPr>
            <a:spLocks noChangeShapeType="1"/>
          </p:cNvSpPr>
          <p:nvPr/>
        </p:nvSpPr>
        <p:spPr bwMode="auto">
          <a:xfrm flipH="1">
            <a:off x="8027988" y="2413000"/>
            <a:ext cx="11160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1998" name="Group 94"/>
          <p:cNvGrpSpPr>
            <a:grpSpLocks/>
          </p:cNvGrpSpPr>
          <p:nvPr/>
        </p:nvGrpSpPr>
        <p:grpSpPr bwMode="auto">
          <a:xfrm>
            <a:off x="354013" y="5183188"/>
            <a:ext cx="3073400" cy="234950"/>
            <a:chOff x="223" y="3265"/>
            <a:chExt cx="1936" cy="148"/>
          </a:xfrm>
        </p:grpSpPr>
        <p:pic>
          <p:nvPicPr>
            <p:cNvPr id="251983" name="Picture 7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3265"/>
              <a:ext cx="141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1997" name="Picture 9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3273"/>
              <a:ext cx="39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51985" name="Line 81"/>
          <p:cNvSpPr>
            <a:spLocks noChangeShapeType="1"/>
          </p:cNvSpPr>
          <p:nvPr/>
        </p:nvSpPr>
        <p:spPr bwMode="auto">
          <a:xfrm>
            <a:off x="5838825" y="701675"/>
            <a:ext cx="422275" cy="4222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86" name="Line 82"/>
          <p:cNvSpPr>
            <a:spLocks noChangeShapeType="1"/>
          </p:cNvSpPr>
          <p:nvPr/>
        </p:nvSpPr>
        <p:spPr bwMode="auto">
          <a:xfrm rot="5400000">
            <a:off x="6454775" y="1470025"/>
            <a:ext cx="422275" cy="4222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1987" name="Picture 8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49275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007" name="Picture 10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163638"/>
            <a:ext cx="28432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1993" name="Picture 8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42259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2001" name="Group 97"/>
          <p:cNvGrpSpPr>
            <a:grpSpLocks/>
          </p:cNvGrpSpPr>
          <p:nvPr/>
        </p:nvGrpSpPr>
        <p:grpSpPr bwMode="auto">
          <a:xfrm>
            <a:off x="841375" y="6049963"/>
            <a:ext cx="4249738" cy="250825"/>
            <a:chOff x="607" y="3811"/>
            <a:chExt cx="2677" cy="158"/>
          </a:xfrm>
        </p:grpSpPr>
        <p:sp>
          <p:nvSpPr>
            <p:cNvPr id="251994" name="Line 90"/>
            <p:cNvSpPr>
              <a:spLocks noChangeShapeType="1"/>
            </p:cNvSpPr>
            <p:nvPr/>
          </p:nvSpPr>
          <p:spPr bwMode="auto">
            <a:xfrm>
              <a:off x="607" y="3811"/>
              <a:ext cx="2677" cy="0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1996" name="Picture 9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" y="3829"/>
              <a:ext cx="38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52006" name="Rectangle 10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009" name="Rectangle 10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99" name="Line 95"/>
          <p:cNvSpPr>
            <a:spLocks noChangeShapeType="1"/>
          </p:cNvSpPr>
          <p:nvPr/>
        </p:nvSpPr>
        <p:spPr bwMode="auto">
          <a:xfrm flipH="1" flipV="1">
            <a:off x="5429250" y="1773238"/>
            <a:ext cx="703263" cy="416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2013" name="Picture 10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5949950"/>
            <a:ext cx="12541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1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500"/>
                                        <p:tgtEl>
                                          <p:spTgt spid="25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1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1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81" grpId="0" animBg="1"/>
      <p:bldP spid="251981" grpId="1" animBg="1"/>
      <p:bldP spid="251982" grpId="0" animBg="1"/>
      <p:bldP spid="251982" grpId="1" animBg="1"/>
      <p:bldP spid="251985" grpId="0" animBg="1"/>
      <p:bldP spid="251985" grpId="1" animBg="1"/>
      <p:bldP spid="251986" grpId="0" animBg="1"/>
      <p:bldP spid="251986" grpId="1" animBg="1"/>
      <p:bldP spid="251999" grpId="0" animBg="1"/>
      <p:bldP spid="25199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472113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6F59-942D-4AF7-A718-31E579418B4B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253017" name="Group 89"/>
          <p:cNvGrpSpPr>
            <a:grpSpLocks/>
          </p:cNvGrpSpPr>
          <p:nvPr/>
        </p:nvGrpSpPr>
        <p:grpSpPr bwMode="auto">
          <a:xfrm>
            <a:off x="666750" y="1163638"/>
            <a:ext cx="2849563" cy="585787"/>
            <a:chOff x="420" y="733"/>
            <a:chExt cx="1795" cy="369"/>
          </a:xfrm>
        </p:grpSpPr>
        <p:pic>
          <p:nvPicPr>
            <p:cNvPr id="253015" name="Picture 8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943"/>
              <a:ext cx="179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3016" name="Picture 8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733"/>
              <a:ext cx="179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293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49275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6875463" y="1893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6875463" y="2239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6875463" y="2586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6875463" y="2930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6877050" y="5041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6877050" y="53879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6877050" y="57340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6877050" y="6078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6875463" y="3468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Rectangle 12"/>
          <p:cNvSpPr>
            <a:spLocks noChangeArrowheads="1"/>
          </p:cNvSpPr>
          <p:nvPr/>
        </p:nvSpPr>
        <p:spPr bwMode="auto">
          <a:xfrm>
            <a:off x="6875463" y="38147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1" name="Rectangle 13"/>
          <p:cNvSpPr>
            <a:spLocks noChangeArrowheads="1"/>
          </p:cNvSpPr>
          <p:nvPr/>
        </p:nvSpPr>
        <p:spPr bwMode="auto">
          <a:xfrm>
            <a:off x="6875463" y="4160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Rectangle 14"/>
          <p:cNvSpPr>
            <a:spLocks noChangeArrowheads="1"/>
          </p:cNvSpPr>
          <p:nvPr/>
        </p:nvSpPr>
        <p:spPr bwMode="auto">
          <a:xfrm>
            <a:off x="6875463" y="45053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Rectangle 15"/>
          <p:cNvSpPr>
            <a:spLocks noChangeArrowheads="1"/>
          </p:cNvSpPr>
          <p:nvPr/>
        </p:nvSpPr>
        <p:spPr bwMode="auto">
          <a:xfrm>
            <a:off x="6877050" y="319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6877050" y="6651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5" name="Rectangle 17"/>
          <p:cNvSpPr>
            <a:spLocks noChangeArrowheads="1"/>
          </p:cNvSpPr>
          <p:nvPr/>
        </p:nvSpPr>
        <p:spPr bwMode="auto">
          <a:xfrm>
            <a:off x="6877050" y="10112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6877050" y="13557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4764088" y="2698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Rectangle 20"/>
          <p:cNvSpPr>
            <a:spLocks noChangeArrowheads="1"/>
          </p:cNvSpPr>
          <p:nvPr/>
        </p:nvSpPr>
        <p:spPr bwMode="auto">
          <a:xfrm>
            <a:off x="4764088" y="3044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9" name="Rectangle 21"/>
          <p:cNvSpPr>
            <a:spLocks noChangeArrowheads="1"/>
          </p:cNvSpPr>
          <p:nvPr/>
        </p:nvSpPr>
        <p:spPr bwMode="auto">
          <a:xfrm>
            <a:off x="4764088" y="3390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0" name="Rectangle 22"/>
          <p:cNvSpPr>
            <a:spLocks noChangeArrowheads="1"/>
          </p:cNvSpPr>
          <p:nvPr/>
        </p:nvSpPr>
        <p:spPr bwMode="auto">
          <a:xfrm>
            <a:off x="4764088" y="3735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1" name="Rectangle 23"/>
          <p:cNvSpPr>
            <a:spLocks noChangeArrowheads="1"/>
          </p:cNvSpPr>
          <p:nvPr/>
        </p:nvSpPr>
        <p:spPr bwMode="auto">
          <a:xfrm>
            <a:off x="4764088" y="4273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2" name="Rectangle 24"/>
          <p:cNvSpPr>
            <a:spLocks noChangeArrowheads="1"/>
          </p:cNvSpPr>
          <p:nvPr/>
        </p:nvSpPr>
        <p:spPr bwMode="auto">
          <a:xfrm>
            <a:off x="4764088" y="46196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3" name="Rectangle 25"/>
          <p:cNvSpPr>
            <a:spLocks noChangeArrowheads="1"/>
          </p:cNvSpPr>
          <p:nvPr/>
        </p:nvSpPr>
        <p:spPr bwMode="auto">
          <a:xfrm>
            <a:off x="4764088" y="49657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4" name="Rectangle 26"/>
          <p:cNvSpPr>
            <a:spLocks noChangeArrowheads="1"/>
          </p:cNvSpPr>
          <p:nvPr/>
        </p:nvSpPr>
        <p:spPr bwMode="auto">
          <a:xfrm>
            <a:off x="4764088" y="5310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Rectangle 27"/>
          <p:cNvSpPr>
            <a:spLocks noChangeArrowheads="1"/>
          </p:cNvSpPr>
          <p:nvPr/>
        </p:nvSpPr>
        <p:spPr bwMode="auto">
          <a:xfrm>
            <a:off x="4765675" y="1123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Rectangle 28"/>
          <p:cNvSpPr>
            <a:spLocks noChangeArrowheads="1"/>
          </p:cNvSpPr>
          <p:nvPr/>
        </p:nvSpPr>
        <p:spPr bwMode="auto">
          <a:xfrm>
            <a:off x="4765675" y="1470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Rectangle 29"/>
          <p:cNvSpPr>
            <a:spLocks noChangeArrowheads="1"/>
          </p:cNvSpPr>
          <p:nvPr/>
        </p:nvSpPr>
        <p:spPr bwMode="auto">
          <a:xfrm>
            <a:off x="4765675" y="18161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Rectangle 30"/>
          <p:cNvSpPr>
            <a:spLocks noChangeArrowheads="1"/>
          </p:cNvSpPr>
          <p:nvPr/>
        </p:nvSpPr>
        <p:spPr bwMode="auto">
          <a:xfrm>
            <a:off x="4765675" y="216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Rectangle 31"/>
          <p:cNvSpPr>
            <a:spLocks noChangeArrowheads="1"/>
          </p:cNvSpPr>
          <p:nvPr/>
        </p:nvSpPr>
        <p:spPr bwMode="auto">
          <a:xfrm>
            <a:off x="2651125" y="35052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0" name="Rectangle 32"/>
          <p:cNvSpPr>
            <a:spLocks noChangeArrowheads="1"/>
          </p:cNvSpPr>
          <p:nvPr/>
        </p:nvSpPr>
        <p:spPr bwMode="auto">
          <a:xfrm>
            <a:off x="2651125" y="38512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1" name="Rectangle 33"/>
          <p:cNvSpPr>
            <a:spLocks noChangeArrowheads="1"/>
          </p:cNvSpPr>
          <p:nvPr/>
        </p:nvSpPr>
        <p:spPr bwMode="auto">
          <a:xfrm>
            <a:off x="2651125" y="41973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2" name="Rectangle 34"/>
          <p:cNvSpPr>
            <a:spLocks noChangeArrowheads="1"/>
          </p:cNvSpPr>
          <p:nvPr/>
        </p:nvSpPr>
        <p:spPr bwMode="auto">
          <a:xfrm>
            <a:off x="2651125" y="4541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Rectangle 35"/>
          <p:cNvSpPr>
            <a:spLocks noChangeArrowheads="1"/>
          </p:cNvSpPr>
          <p:nvPr/>
        </p:nvSpPr>
        <p:spPr bwMode="auto">
          <a:xfrm>
            <a:off x="2652713" y="19304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Rectangle 36"/>
          <p:cNvSpPr>
            <a:spLocks noChangeArrowheads="1"/>
          </p:cNvSpPr>
          <p:nvPr/>
        </p:nvSpPr>
        <p:spPr bwMode="auto">
          <a:xfrm>
            <a:off x="2652713" y="22764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Rectangle 37"/>
          <p:cNvSpPr>
            <a:spLocks noChangeArrowheads="1"/>
          </p:cNvSpPr>
          <p:nvPr/>
        </p:nvSpPr>
        <p:spPr bwMode="auto">
          <a:xfrm>
            <a:off x="2652713" y="2622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6" name="Rectangle 38"/>
          <p:cNvSpPr>
            <a:spLocks noChangeArrowheads="1"/>
          </p:cNvSpPr>
          <p:nvPr/>
        </p:nvSpPr>
        <p:spPr bwMode="auto">
          <a:xfrm>
            <a:off x="2652713" y="2967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Rectangle 39"/>
          <p:cNvSpPr>
            <a:spLocks noChangeArrowheads="1"/>
          </p:cNvSpPr>
          <p:nvPr/>
        </p:nvSpPr>
        <p:spPr bwMode="auto">
          <a:xfrm>
            <a:off x="539750" y="27384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8" name="Rectangle 40"/>
          <p:cNvSpPr>
            <a:spLocks noChangeArrowheads="1"/>
          </p:cNvSpPr>
          <p:nvPr/>
        </p:nvSpPr>
        <p:spPr bwMode="auto">
          <a:xfrm>
            <a:off x="539750" y="3084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9" name="Rectangle 41"/>
          <p:cNvSpPr>
            <a:spLocks noChangeArrowheads="1"/>
          </p:cNvSpPr>
          <p:nvPr/>
        </p:nvSpPr>
        <p:spPr bwMode="auto">
          <a:xfrm>
            <a:off x="539750" y="343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Rectangle 42"/>
          <p:cNvSpPr>
            <a:spLocks noChangeArrowheads="1"/>
          </p:cNvSpPr>
          <p:nvPr/>
        </p:nvSpPr>
        <p:spPr bwMode="auto">
          <a:xfrm>
            <a:off x="539750" y="3775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1" name="Line 43"/>
          <p:cNvSpPr>
            <a:spLocks noChangeShapeType="1"/>
          </p:cNvSpPr>
          <p:nvPr/>
        </p:nvSpPr>
        <p:spPr bwMode="auto">
          <a:xfrm flipV="1">
            <a:off x="1690688" y="261302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2" name="Line 44"/>
          <p:cNvSpPr>
            <a:spLocks noChangeShapeType="1"/>
          </p:cNvSpPr>
          <p:nvPr/>
        </p:nvSpPr>
        <p:spPr bwMode="auto">
          <a:xfrm>
            <a:off x="1690688" y="34274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 flipV="1">
            <a:off x="3802063" y="1809750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>
            <a:off x="3802063" y="261302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 flipV="1">
            <a:off x="3803650" y="3381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>
            <a:off x="3803650" y="41957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5907088" y="100488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>
            <a:off x="5916613" y="1817688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Line 51"/>
          <p:cNvSpPr>
            <a:spLocks noChangeShapeType="1"/>
          </p:cNvSpPr>
          <p:nvPr/>
        </p:nvSpPr>
        <p:spPr bwMode="auto">
          <a:xfrm flipV="1">
            <a:off x="5908675" y="25685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80" name="Line 52"/>
          <p:cNvSpPr>
            <a:spLocks noChangeShapeType="1"/>
          </p:cNvSpPr>
          <p:nvPr/>
        </p:nvSpPr>
        <p:spPr bwMode="auto">
          <a:xfrm>
            <a:off x="5908675" y="33829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81" name="Line 53"/>
          <p:cNvSpPr>
            <a:spLocks noChangeShapeType="1"/>
          </p:cNvSpPr>
          <p:nvPr/>
        </p:nvSpPr>
        <p:spPr bwMode="auto">
          <a:xfrm flipV="1">
            <a:off x="5916613" y="4143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82" name="Line 54"/>
          <p:cNvSpPr>
            <a:spLocks noChangeShapeType="1"/>
          </p:cNvSpPr>
          <p:nvPr/>
        </p:nvSpPr>
        <p:spPr bwMode="auto">
          <a:xfrm>
            <a:off x="5916613" y="495776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2983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201738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84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41300"/>
            <a:ext cx="3154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85" name="Picture 5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798763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86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016125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87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90925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88" name="Picture 6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776538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89" name="Picture 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359275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90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52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91" name="Picture 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76" y="19700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92" name="Picture 6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76" y="35448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93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095875"/>
            <a:ext cx="11271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94" name="Picture 6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741363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96" name="Picture 6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324100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97" name="Picture 6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897313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98" name="Picture 7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3957638" y="1908175"/>
            <a:ext cx="5381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99" name="Picture 7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269">
            <a:off x="4033838" y="2698750"/>
            <a:ext cx="538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000" name="Picture 7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547813"/>
            <a:ext cx="9921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001" name="Picture 7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13055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002" name="Picture 7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705350"/>
            <a:ext cx="8001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004" name="Picture 7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36220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005" name="Picture 7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93700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019" name="Picture 9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45053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009" name="Picture 8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83188"/>
            <a:ext cx="22510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011" name="Picture 8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5195888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3014" name="Rectangle 8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018" name="Rectangle 9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3023" name="Picture 9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5948363"/>
            <a:ext cx="117157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3013" name="Line 85"/>
          <p:cNvSpPr>
            <a:spLocks noChangeShapeType="1"/>
          </p:cNvSpPr>
          <p:nvPr/>
        </p:nvSpPr>
        <p:spPr bwMode="auto">
          <a:xfrm flipH="1" flipV="1">
            <a:off x="3554413" y="2532063"/>
            <a:ext cx="2386012" cy="3409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25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3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3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013" grpId="0" animBg="1"/>
      <p:bldP spid="2530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472113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EC38-A865-425D-8321-3F7EADD7BE82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54042" name="Group 90"/>
          <p:cNvGrpSpPr>
            <a:grpSpLocks/>
          </p:cNvGrpSpPr>
          <p:nvPr/>
        </p:nvGrpSpPr>
        <p:grpSpPr bwMode="auto">
          <a:xfrm>
            <a:off x="666750" y="1163638"/>
            <a:ext cx="2849563" cy="585787"/>
            <a:chOff x="420" y="733"/>
            <a:chExt cx="1795" cy="369"/>
          </a:xfrm>
        </p:grpSpPr>
        <p:pic>
          <p:nvPicPr>
            <p:cNvPr id="254040" name="Picture 8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943"/>
              <a:ext cx="179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4041" name="Picture 8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733"/>
              <a:ext cx="179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395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160713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5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49275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6875463" y="1893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6875463" y="2239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6875463" y="2586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6875463" y="2930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6877050" y="5041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6877050" y="53879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2" name="Rectangle 10"/>
          <p:cNvSpPr>
            <a:spLocks noChangeArrowheads="1"/>
          </p:cNvSpPr>
          <p:nvPr/>
        </p:nvSpPr>
        <p:spPr bwMode="auto">
          <a:xfrm>
            <a:off x="6877050" y="57340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6877050" y="6078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4" name="Rectangle 12"/>
          <p:cNvSpPr>
            <a:spLocks noChangeArrowheads="1"/>
          </p:cNvSpPr>
          <p:nvPr/>
        </p:nvSpPr>
        <p:spPr bwMode="auto">
          <a:xfrm>
            <a:off x="6875463" y="3468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5" name="Rectangle 13"/>
          <p:cNvSpPr>
            <a:spLocks noChangeArrowheads="1"/>
          </p:cNvSpPr>
          <p:nvPr/>
        </p:nvSpPr>
        <p:spPr bwMode="auto">
          <a:xfrm>
            <a:off x="6875463" y="38147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6" name="Rectangle 14"/>
          <p:cNvSpPr>
            <a:spLocks noChangeArrowheads="1"/>
          </p:cNvSpPr>
          <p:nvPr/>
        </p:nvSpPr>
        <p:spPr bwMode="auto">
          <a:xfrm>
            <a:off x="6875463" y="4160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7" name="Rectangle 15"/>
          <p:cNvSpPr>
            <a:spLocks noChangeArrowheads="1"/>
          </p:cNvSpPr>
          <p:nvPr/>
        </p:nvSpPr>
        <p:spPr bwMode="auto">
          <a:xfrm>
            <a:off x="6875463" y="45053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8" name="Rectangle 16"/>
          <p:cNvSpPr>
            <a:spLocks noChangeArrowheads="1"/>
          </p:cNvSpPr>
          <p:nvPr/>
        </p:nvSpPr>
        <p:spPr bwMode="auto">
          <a:xfrm>
            <a:off x="6877050" y="319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9" name="Rectangle 17"/>
          <p:cNvSpPr>
            <a:spLocks noChangeArrowheads="1"/>
          </p:cNvSpPr>
          <p:nvPr/>
        </p:nvSpPr>
        <p:spPr bwMode="auto">
          <a:xfrm>
            <a:off x="6877050" y="6651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0" name="Rectangle 18"/>
          <p:cNvSpPr>
            <a:spLocks noChangeArrowheads="1"/>
          </p:cNvSpPr>
          <p:nvPr/>
        </p:nvSpPr>
        <p:spPr bwMode="auto">
          <a:xfrm>
            <a:off x="6877050" y="10112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1" name="Rectangle 19"/>
          <p:cNvSpPr>
            <a:spLocks noChangeArrowheads="1"/>
          </p:cNvSpPr>
          <p:nvPr/>
        </p:nvSpPr>
        <p:spPr bwMode="auto">
          <a:xfrm>
            <a:off x="6877050" y="13557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2" name="Rectangle 20"/>
          <p:cNvSpPr>
            <a:spLocks noChangeArrowheads="1"/>
          </p:cNvSpPr>
          <p:nvPr/>
        </p:nvSpPr>
        <p:spPr bwMode="auto">
          <a:xfrm>
            <a:off x="4764088" y="2698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3" name="Rectangle 21"/>
          <p:cNvSpPr>
            <a:spLocks noChangeArrowheads="1"/>
          </p:cNvSpPr>
          <p:nvPr/>
        </p:nvSpPr>
        <p:spPr bwMode="auto">
          <a:xfrm>
            <a:off x="4764088" y="3044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4" name="Rectangle 22"/>
          <p:cNvSpPr>
            <a:spLocks noChangeArrowheads="1"/>
          </p:cNvSpPr>
          <p:nvPr/>
        </p:nvSpPr>
        <p:spPr bwMode="auto">
          <a:xfrm>
            <a:off x="4764088" y="3390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5" name="Rectangle 23"/>
          <p:cNvSpPr>
            <a:spLocks noChangeArrowheads="1"/>
          </p:cNvSpPr>
          <p:nvPr/>
        </p:nvSpPr>
        <p:spPr bwMode="auto">
          <a:xfrm>
            <a:off x="4764088" y="3735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6" name="Rectangle 24"/>
          <p:cNvSpPr>
            <a:spLocks noChangeArrowheads="1"/>
          </p:cNvSpPr>
          <p:nvPr/>
        </p:nvSpPr>
        <p:spPr bwMode="auto">
          <a:xfrm>
            <a:off x="4764088" y="4273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7" name="Rectangle 25"/>
          <p:cNvSpPr>
            <a:spLocks noChangeArrowheads="1"/>
          </p:cNvSpPr>
          <p:nvPr/>
        </p:nvSpPr>
        <p:spPr bwMode="auto">
          <a:xfrm>
            <a:off x="4764088" y="46196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8" name="Rectangle 26"/>
          <p:cNvSpPr>
            <a:spLocks noChangeArrowheads="1"/>
          </p:cNvSpPr>
          <p:nvPr/>
        </p:nvSpPr>
        <p:spPr bwMode="auto">
          <a:xfrm>
            <a:off x="4764088" y="49657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9" name="Rectangle 27"/>
          <p:cNvSpPr>
            <a:spLocks noChangeArrowheads="1"/>
          </p:cNvSpPr>
          <p:nvPr/>
        </p:nvSpPr>
        <p:spPr bwMode="auto">
          <a:xfrm>
            <a:off x="4764088" y="5310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0" name="Rectangle 28"/>
          <p:cNvSpPr>
            <a:spLocks noChangeArrowheads="1"/>
          </p:cNvSpPr>
          <p:nvPr/>
        </p:nvSpPr>
        <p:spPr bwMode="auto">
          <a:xfrm>
            <a:off x="4765675" y="1123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1" name="Rectangle 29"/>
          <p:cNvSpPr>
            <a:spLocks noChangeArrowheads="1"/>
          </p:cNvSpPr>
          <p:nvPr/>
        </p:nvSpPr>
        <p:spPr bwMode="auto">
          <a:xfrm>
            <a:off x="4765675" y="1470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2" name="Rectangle 30"/>
          <p:cNvSpPr>
            <a:spLocks noChangeArrowheads="1"/>
          </p:cNvSpPr>
          <p:nvPr/>
        </p:nvSpPr>
        <p:spPr bwMode="auto">
          <a:xfrm>
            <a:off x="4765675" y="18161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3" name="Rectangle 31"/>
          <p:cNvSpPr>
            <a:spLocks noChangeArrowheads="1"/>
          </p:cNvSpPr>
          <p:nvPr/>
        </p:nvSpPr>
        <p:spPr bwMode="auto">
          <a:xfrm>
            <a:off x="4765675" y="216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4" name="Rectangle 32"/>
          <p:cNvSpPr>
            <a:spLocks noChangeArrowheads="1"/>
          </p:cNvSpPr>
          <p:nvPr/>
        </p:nvSpPr>
        <p:spPr bwMode="auto">
          <a:xfrm>
            <a:off x="2651125" y="35052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5" name="Rectangle 33"/>
          <p:cNvSpPr>
            <a:spLocks noChangeArrowheads="1"/>
          </p:cNvSpPr>
          <p:nvPr/>
        </p:nvSpPr>
        <p:spPr bwMode="auto">
          <a:xfrm>
            <a:off x="2651125" y="38512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6" name="Rectangle 34"/>
          <p:cNvSpPr>
            <a:spLocks noChangeArrowheads="1"/>
          </p:cNvSpPr>
          <p:nvPr/>
        </p:nvSpPr>
        <p:spPr bwMode="auto">
          <a:xfrm>
            <a:off x="2651125" y="41973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7" name="Rectangle 35"/>
          <p:cNvSpPr>
            <a:spLocks noChangeArrowheads="1"/>
          </p:cNvSpPr>
          <p:nvPr/>
        </p:nvSpPr>
        <p:spPr bwMode="auto">
          <a:xfrm>
            <a:off x="2651125" y="4541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8" name="Rectangle 36"/>
          <p:cNvSpPr>
            <a:spLocks noChangeArrowheads="1"/>
          </p:cNvSpPr>
          <p:nvPr/>
        </p:nvSpPr>
        <p:spPr bwMode="auto">
          <a:xfrm>
            <a:off x="2652713" y="19304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9" name="Rectangle 37"/>
          <p:cNvSpPr>
            <a:spLocks noChangeArrowheads="1"/>
          </p:cNvSpPr>
          <p:nvPr/>
        </p:nvSpPr>
        <p:spPr bwMode="auto">
          <a:xfrm>
            <a:off x="2652713" y="22764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0" name="Rectangle 38"/>
          <p:cNvSpPr>
            <a:spLocks noChangeArrowheads="1"/>
          </p:cNvSpPr>
          <p:nvPr/>
        </p:nvSpPr>
        <p:spPr bwMode="auto">
          <a:xfrm>
            <a:off x="2652713" y="2622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1" name="Rectangle 39"/>
          <p:cNvSpPr>
            <a:spLocks noChangeArrowheads="1"/>
          </p:cNvSpPr>
          <p:nvPr/>
        </p:nvSpPr>
        <p:spPr bwMode="auto">
          <a:xfrm>
            <a:off x="2652713" y="2967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2" name="Rectangle 40"/>
          <p:cNvSpPr>
            <a:spLocks noChangeArrowheads="1"/>
          </p:cNvSpPr>
          <p:nvPr/>
        </p:nvSpPr>
        <p:spPr bwMode="auto">
          <a:xfrm>
            <a:off x="539750" y="27384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3" name="Rectangle 41"/>
          <p:cNvSpPr>
            <a:spLocks noChangeArrowheads="1"/>
          </p:cNvSpPr>
          <p:nvPr/>
        </p:nvSpPr>
        <p:spPr bwMode="auto">
          <a:xfrm>
            <a:off x="539750" y="3084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4" name="Rectangle 42"/>
          <p:cNvSpPr>
            <a:spLocks noChangeArrowheads="1"/>
          </p:cNvSpPr>
          <p:nvPr/>
        </p:nvSpPr>
        <p:spPr bwMode="auto">
          <a:xfrm>
            <a:off x="539750" y="343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5" name="Rectangle 43"/>
          <p:cNvSpPr>
            <a:spLocks noChangeArrowheads="1"/>
          </p:cNvSpPr>
          <p:nvPr/>
        </p:nvSpPr>
        <p:spPr bwMode="auto">
          <a:xfrm>
            <a:off x="539750" y="3775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6" name="Line 44"/>
          <p:cNvSpPr>
            <a:spLocks noChangeShapeType="1"/>
          </p:cNvSpPr>
          <p:nvPr/>
        </p:nvSpPr>
        <p:spPr bwMode="auto">
          <a:xfrm flipV="1">
            <a:off x="1690688" y="261302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97" name="Line 45"/>
          <p:cNvSpPr>
            <a:spLocks noChangeShapeType="1"/>
          </p:cNvSpPr>
          <p:nvPr/>
        </p:nvSpPr>
        <p:spPr bwMode="auto">
          <a:xfrm>
            <a:off x="1690688" y="34274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98" name="Line 46"/>
          <p:cNvSpPr>
            <a:spLocks noChangeShapeType="1"/>
          </p:cNvSpPr>
          <p:nvPr/>
        </p:nvSpPr>
        <p:spPr bwMode="auto">
          <a:xfrm flipV="1">
            <a:off x="3802063" y="1809750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99" name="Line 47"/>
          <p:cNvSpPr>
            <a:spLocks noChangeShapeType="1"/>
          </p:cNvSpPr>
          <p:nvPr/>
        </p:nvSpPr>
        <p:spPr bwMode="auto">
          <a:xfrm>
            <a:off x="3802063" y="261302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0" name="Line 48"/>
          <p:cNvSpPr>
            <a:spLocks noChangeShapeType="1"/>
          </p:cNvSpPr>
          <p:nvPr/>
        </p:nvSpPr>
        <p:spPr bwMode="auto">
          <a:xfrm flipV="1">
            <a:off x="3803650" y="3381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1" name="Line 49"/>
          <p:cNvSpPr>
            <a:spLocks noChangeShapeType="1"/>
          </p:cNvSpPr>
          <p:nvPr/>
        </p:nvSpPr>
        <p:spPr bwMode="auto">
          <a:xfrm>
            <a:off x="3803650" y="41957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2" name="Line 50"/>
          <p:cNvSpPr>
            <a:spLocks noChangeShapeType="1"/>
          </p:cNvSpPr>
          <p:nvPr/>
        </p:nvSpPr>
        <p:spPr bwMode="auto">
          <a:xfrm flipV="1">
            <a:off x="5907088" y="100488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3" name="Line 51"/>
          <p:cNvSpPr>
            <a:spLocks noChangeShapeType="1"/>
          </p:cNvSpPr>
          <p:nvPr/>
        </p:nvSpPr>
        <p:spPr bwMode="auto">
          <a:xfrm>
            <a:off x="5916613" y="1817688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4" name="Line 52"/>
          <p:cNvSpPr>
            <a:spLocks noChangeShapeType="1"/>
          </p:cNvSpPr>
          <p:nvPr/>
        </p:nvSpPr>
        <p:spPr bwMode="auto">
          <a:xfrm flipV="1">
            <a:off x="5908675" y="25685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5" name="Line 53"/>
          <p:cNvSpPr>
            <a:spLocks noChangeShapeType="1"/>
          </p:cNvSpPr>
          <p:nvPr/>
        </p:nvSpPr>
        <p:spPr bwMode="auto">
          <a:xfrm>
            <a:off x="5908675" y="33829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6" name="Line 54"/>
          <p:cNvSpPr>
            <a:spLocks noChangeShapeType="1"/>
          </p:cNvSpPr>
          <p:nvPr/>
        </p:nvSpPr>
        <p:spPr bwMode="auto">
          <a:xfrm flipV="1">
            <a:off x="5916613" y="4143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7" name="Line 55"/>
          <p:cNvSpPr>
            <a:spLocks noChangeShapeType="1"/>
          </p:cNvSpPr>
          <p:nvPr/>
        </p:nvSpPr>
        <p:spPr bwMode="auto">
          <a:xfrm>
            <a:off x="5916613" y="495776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4008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201738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09" name="Picture 5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41300"/>
            <a:ext cx="3154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10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798763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11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016125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12" name="Picture 6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90925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13" name="Picture 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776538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14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359275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15" name="Picture 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52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16" name="Picture 6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76" y="19700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17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76" y="35448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18" name="Picture 6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095875"/>
            <a:ext cx="11271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19" name="Picture 6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741363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21" name="Picture 6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324100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22" name="Picture 7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897313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23" name="Picture 7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1844675" y="2738438"/>
            <a:ext cx="5381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24" name="Picture 7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3526">
            <a:off x="1922463" y="3505200"/>
            <a:ext cx="538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25" name="Picture 7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547813"/>
            <a:ext cx="9921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26" name="Picture 7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13055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27" name="Picture 7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705350"/>
            <a:ext cx="8001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28" name="Picture 7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36220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29" name="Picture 7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93700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44" name="Picture 9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772150"/>
            <a:ext cx="4344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4048" name="Picture 9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5948363"/>
            <a:ext cx="11731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4034" name="Picture 8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83188"/>
            <a:ext cx="22510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036" name="Picture 8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5195888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4038" name="Line 86"/>
          <p:cNvSpPr>
            <a:spLocks noChangeShapeType="1"/>
          </p:cNvSpPr>
          <p:nvPr/>
        </p:nvSpPr>
        <p:spPr bwMode="auto">
          <a:xfrm flipH="1" flipV="1">
            <a:off x="1498600" y="3325813"/>
            <a:ext cx="4314825" cy="2632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39" name="Rectangle 8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43" name="Rectangle 9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25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FEAD-56F5-417B-AF63-7ED12AF372A8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583824" name="Group 144"/>
          <p:cNvGrpSpPr>
            <a:grpSpLocks/>
          </p:cNvGrpSpPr>
          <p:nvPr/>
        </p:nvGrpSpPr>
        <p:grpSpPr bwMode="auto">
          <a:xfrm>
            <a:off x="666750" y="1163638"/>
            <a:ext cx="2849563" cy="585787"/>
            <a:chOff x="420" y="733"/>
            <a:chExt cx="1795" cy="369"/>
          </a:xfrm>
        </p:grpSpPr>
        <p:pic>
          <p:nvPicPr>
            <p:cNvPr id="583825" name="Picture 14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943"/>
              <a:ext cx="179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826" name="Picture 14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733"/>
              <a:ext cx="179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6877050" y="53879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6875463" y="38147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539750" y="3084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6" name="Rectangle 6"/>
          <p:cNvSpPr>
            <a:spLocks noChangeArrowheads="1"/>
          </p:cNvSpPr>
          <p:nvPr/>
        </p:nvSpPr>
        <p:spPr bwMode="auto">
          <a:xfrm>
            <a:off x="808038" y="3198813"/>
            <a:ext cx="652462" cy="1539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68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897313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688" name="Rectangle 8"/>
          <p:cNvSpPr>
            <a:spLocks noChangeArrowheads="1"/>
          </p:cNvSpPr>
          <p:nvPr/>
        </p:nvSpPr>
        <p:spPr bwMode="auto">
          <a:xfrm>
            <a:off x="6875463" y="1893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9" name="Rectangle 9"/>
          <p:cNvSpPr>
            <a:spLocks noChangeArrowheads="1"/>
          </p:cNvSpPr>
          <p:nvPr/>
        </p:nvSpPr>
        <p:spPr bwMode="auto">
          <a:xfrm>
            <a:off x="6875463" y="2239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0" name="Rectangle 10"/>
          <p:cNvSpPr>
            <a:spLocks noChangeArrowheads="1"/>
          </p:cNvSpPr>
          <p:nvPr/>
        </p:nvSpPr>
        <p:spPr bwMode="auto">
          <a:xfrm>
            <a:off x="6875463" y="2586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1" name="Rectangle 11"/>
          <p:cNvSpPr>
            <a:spLocks noChangeArrowheads="1"/>
          </p:cNvSpPr>
          <p:nvPr/>
        </p:nvSpPr>
        <p:spPr bwMode="auto">
          <a:xfrm>
            <a:off x="6875463" y="2930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2" name="Rectangle 12"/>
          <p:cNvSpPr>
            <a:spLocks noChangeArrowheads="1"/>
          </p:cNvSpPr>
          <p:nvPr/>
        </p:nvSpPr>
        <p:spPr bwMode="auto">
          <a:xfrm>
            <a:off x="6877050" y="5041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3" name="Rectangle 13"/>
          <p:cNvSpPr>
            <a:spLocks noChangeArrowheads="1"/>
          </p:cNvSpPr>
          <p:nvPr/>
        </p:nvSpPr>
        <p:spPr bwMode="auto">
          <a:xfrm>
            <a:off x="6877050" y="57340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4" name="Rectangle 14"/>
          <p:cNvSpPr>
            <a:spLocks noChangeArrowheads="1"/>
          </p:cNvSpPr>
          <p:nvPr/>
        </p:nvSpPr>
        <p:spPr bwMode="auto">
          <a:xfrm>
            <a:off x="6877050" y="6078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5" name="Rectangle 15"/>
          <p:cNvSpPr>
            <a:spLocks noChangeArrowheads="1"/>
          </p:cNvSpPr>
          <p:nvPr/>
        </p:nvSpPr>
        <p:spPr bwMode="auto">
          <a:xfrm>
            <a:off x="6875463" y="3468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6" name="Rectangle 16"/>
          <p:cNvSpPr>
            <a:spLocks noChangeArrowheads="1"/>
          </p:cNvSpPr>
          <p:nvPr/>
        </p:nvSpPr>
        <p:spPr bwMode="auto">
          <a:xfrm>
            <a:off x="6875463" y="4160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7" name="Rectangle 17"/>
          <p:cNvSpPr>
            <a:spLocks noChangeArrowheads="1"/>
          </p:cNvSpPr>
          <p:nvPr/>
        </p:nvSpPr>
        <p:spPr bwMode="auto">
          <a:xfrm>
            <a:off x="6875463" y="45053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8" name="Rectangle 18"/>
          <p:cNvSpPr>
            <a:spLocks noChangeArrowheads="1"/>
          </p:cNvSpPr>
          <p:nvPr/>
        </p:nvSpPr>
        <p:spPr bwMode="auto">
          <a:xfrm>
            <a:off x="6877050" y="319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9" name="Rectangle 19"/>
          <p:cNvSpPr>
            <a:spLocks noChangeArrowheads="1"/>
          </p:cNvSpPr>
          <p:nvPr/>
        </p:nvSpPr>
        <p:spPr bwMode="auto">
          <a:xfrm>
            <a:off x="6877050" y="6651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0" name="Rectangle 20"/>
          <p:cNvSpPr>
            <a:spLocks noChangeArrowheads="1"/>
          </p:cNvSpPr>
          <p:nvPr/>
        </p:nvSpPr>
        <p:spPr bwMode="auto">
          <a:xfrm>
            <a:off x="6877050" y="10112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1" name="Rectangle 21"/>
          <p:cNvSpPr>
            <a:spLocks noChangeArrowheads="1"/>
          </p:cNvSpPr>
          <p:nvPr/>
        </p:nvSpPr>
        <p:spPr bwMode="auto">
          <a:xfrm>
            <a:off x="6877050" y="13557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2" name="Rectangle 22"/>
          <p:cNvSpPr>
            <a:spLocks noChangeArrowheads="1"/>
          </p:cNvSpPr>
          <p:nvPr/>
        </p:nvSpPr>
        <p:spPr bwMode="auto">
          <a:xfrm>
            <a:off x="4764088" y="2698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3" name="Rectangle 23"/>
          <p:cNvSpPr>
            <a:spLocks noChangeArrowheads="1"/>
          </p:cNvSpPr>
          <p:nvPr/>
        </p:nvSpPr>
        <p:spPr bwMode="auto">
          <a:xfrm>
            <a:off x="4764088" y="3044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4" name="Rectangle 24"/>
          <p:cNvSpPr>
            <a:spLocks noChangeArrowheads="1"/>
          </p:cNvSpPr>
          <p:nvPr/>
        </p:nvSpPr>
        <p:spPr bwMode="auto">
          <a:xfrm>
            <a:off x="4764088" y="3390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5" name="Rectangle 25"/>
          <p:cNvSpPr>
            <a:spLocks noChangeArrowheads="1"/>
          </p:cNvSpPr>
          <p:nvPr/>
        </p:nvSpPr>
        <p:spPr bwMode="auto">
          <a:xfrm>
            <a:off x="4764088" y="3735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6" name="Rectangle 26"/>
          <p:cNvSpPr>
            <a:spLocks noChangeArrowheads="1"/>
          </p:cNvSpPr>
          <p:nvPr/>
        </p:nvSpPr>
        <p:spPr bwMode="auto">
          <a:xfrm>
            <a:off x="4764088" y="4273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7" name="Rectangle 27"/>
          <p:cNvSpPr>
            <a:spLocks noChangeArrowheads="1"/>
          </p:cNvSpPr>
          <p:nvPr/>
        </p:nvSpPr>
        <p:spPr bwMode="auto">
          <a:xfrm>
            <a:off x="4764088" y="46196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8" name="Rectangle 28"/>
          <p:cNvSpPr>
            <a:spLocks noChangeArrowheads="1"/>
          </p:cNvSpPr>
          <p:nvPr/>
        </p:nvSpPr>
        <p:spPr bwMode="auto">
          <a:xfrm>
            <a:off x="4764088" y="49657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9" name="Rectangle 29"/>
          <p:cNvSpPr>
            <a:spLocks noChangeArrowheads="1"/>
          </p:cNvSpPr>
          <p:nvPr/>
        </p:nvSpPr>
        <p:spPr bwMode="auto">
          <a:xfrm>
            <a:off x="4764088" y="5310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0" name="Rectangle 30"/>
          <p:cNvSpPr>
            <a:spLocks noChangeArrowheads="1"/>
          </p:cNvSpPr>
          <p:nvPr/>
        </p:nvSpPr>
        <p:spPr bwMode="auto">
          <a:xfrm>
            <a:off x="4765675" y="1123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1" name="Rectangle 31"/>
          <p:cNvSpPr>
            <a:spLocks noChangeArrowheads="1"/>
          </p:cNvSpPr>
          <p:nvPr/>
        </p:nvSpPr>
        <p:spPr bwMode="auto">
          <a:xfrm>
            <a:off x="4765675" y="1470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2" name="Rectangle 32"/>
          <p:cNvSpPr>
            <a:spLocks noChangeArrowheads="1"/>
          </p:cNvSpPr>
          <p:nvPr/>
        </p:nvSpPr>
        <p:spPr bwMode="auto">
          <a:xfrm>
            <a:off x="4765675" y="18161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3" name="Rectangle 33"/>
          <p:cNvSpPr>
            <a:spLocks noChangeArrowheads="1"/>
          </p:cNvSpPr>
          <p:nvPr/>
        </p:nvSpPr>
        <p:spPr bwMode="auto">
          <a:xfrm>
            <a:off x="4765675" y="216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4" name="Rectangle 34"/>
          <p:cNvSpPr>
            <a:spLocks noChangeArrowheads="1"/>
          </p:cNvSpPr>
          <p:nvPr/>
        </p:nvSpPr>
        <p:spPr bwMode="auto">
          <a:xfrm>
            <a:off x="2651125" y="35052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5" name="Rectangle 35"/>
          <p:cNvSpPr>
            <a:spLocks noChangeArrowheads="1"/>
          </p:cNvSpPr>
          <p:nvPr/>
        </p:nvSpPr>
        <p:spPr bwMode="auto">
          <a:xfrm>
            <a:off x="2651125" y="38512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6" name="Rectangle 36"/>
          <p:cNvSpPr>
            <a:spLocks noChangeArrowheads="1"/>
          </p:cNvSpPr>
          <p:nvPr/>
        </p:nvSpPr>
        <p:spPr bwMode="auto">
          <a:xfrm>
            <a:off x="2651125" y="41973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7" name="Rectangle 37"/>
          <p:cNvSpPr>
            <a:spLocks noChangeArrowheads="1"/>
          </p:cNvSpPr>
          <p:nvPr/>
        </p:nvSpPr>
        <p:spPr bwMode="auto">
          <a:xfrm>
            <a:off x="2651125" y="4541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8" name="Rectangle 38"/>
          <p:cNvSpPr>
            <a:spLocks noChangeArrowheads="1"/>
          </p:cNvSpPr>
          <p:nvPr/>
        </p:nvSpPr>
        <p:spPr bwMode="auto">
          <a:xfrm>
            <a:off x="2652713" y="19304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9" name="Rectangle 39"/>
          <p:cNvSpPr>
            <a:spLocks noChangeArrowheads="1"/>
          </p:cNvSpPr>
          <p:nvPr/>
        </p:nvSpPr>
        <p:spPr bwMode="auto">
          <a:xfrm>
            <a:off x="2652713" y="22764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0" name="Rectangle 40"/>
          <p:cNvSpPr>
            <a:spLocks noChangeArrowheads="1"/>
          </p:cNvSpPr>
          <p:nvPr/>
        </p:nvSpPr>
        <p:spPr bwMode="auto">
          <a:xfrm>
            <a:off x="2652713" y="2622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1" name="Rectangle 41"/>
          <p:cNvSpPr>
            <a:spLocks noChangeArrowheads="1"/>
          </p:cNvSpPr>
          <p:nvPr/>
        </p:nvSpPr>
        <p:spPr bwMode="auto">
          <a:xfrm>
            <a:off x="2652713" y="2967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2" name="Rectangle 42"/>
          <p:cNvSpPr>
            <a:spLocks noChangeArrowheads="1"/>
          </p:cNvSpPr>
          <p:nvPr/>
        </p:nvSpPr>
        <p:spPr bwMode="auto">
          <a:xfrm>
            <a:off x="539750" y="27384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3" name="Rectangle 43"/>
          <p:cNvSpPr>
            <a:spLocks noChangeArrowheads="1"/>
          </p:cNvSpPr>
          <p:nvPr/>
        </p:nvSpPr>
        <p:spPr bwMode="auto">
          <a:xfrm>
            <a:off x="539750" y="343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4" name="Rectangle 44"/>
          <p:cNvSpPr>
            <a:spLocks noChangeArrowheads="1"/>
          </p:cNvSpPr>
          <p:nvPr/>
        </p:nvSpPr>
        <p:spPr bwMode="auto">
          <a:xfrm>
            <a:off x="539750" y="3775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5" name="Line 45"/>
          <p:cNvSpPr>
            <a:spLocks noChangeShapeType="1"/>
          </p:cNvSpPr>
          <p:nvPr/>
        </p:nvSpPr>
        <p:spPr bwMode="auto">
          <a:xfrm flipV="1">
            <a:off x="1690688" y="261302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6" name="Line 46"/>
          <p:cNvSpPr>
            <a:spLocks noChangeShapeType="1"/>
          </p:cNvSpPr>
          <p:nvPr/>
        </p:nvSpPr>
        <p:spPr bwMode="auto">
          <a:xfrm>
            <a:off x="1690688" y="34274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7" name="Line 47"/>
          <p:cNvSpPr>
            <a:spLocks noChangeShapeType="1"/>
          </p:cNvSpPr>
          <p:nvPr/>
        </p:nvSpPr>
        <p:spPr bwMode="auto">
          <a:xfrm flipV="1">
            <a:off x="3802063" y="1809750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8" name="Line 48"/>
          <p:cNvSpPr>
            <a:spLocks noChangeShapeType="1"/>
          </p:cNvSpPr>
          <p:nvPr/>
        </p:nvSpPr>
        <p:spPr bwMode="auto">
          <a:xfrm>
            <a:off x="3802063" y="261302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9" name="Line 49"/>
          <p:cNvSpPr>
            <a:spLocks noChangeShapeType="1"/>
          </p:cNvSpPr>
          <p:nvPr/>
        </p:nvSpPr>
        <p:spPr bwMode="auto">
          <a:xfrm flipV="1">
            <a:off x="3803650" y="3381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0" name="Line 50"/>
          <p:cNvSpPr>
            <a:spLocks noChangeShapeType="1"/>
          </p:cNvSpPr>
          <p:nvPr/>
        </p:nvSpPr>
        <p:spPr bwMode="auto">
          <a:xfrm>
            <a:off x="3803650" y="41957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1" name="Line 51"/>
          <p:cNvSpPr>
            <a:spLocks noChangeShapeType="1"/>
          </p:cNvSpPr>
          <p:nvPr/>
        </p:nvSpPr>
        <p:spPr bwMode="auto">
          <a:xfrm flipV="1">
            <a:off x="5907088" y="100488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2" name="Line 52"/>
          <p:cNvSpPr>
            <a:spLocks noChangeShapeType="1"/>
          </p:cNvSpPr>
          <p:nvPr/>
        </p:nvSpPr>
        <p:spPr bwMode="auto">
          <a:xfrm>
            <a:off x="5916613" y="1817688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3" name="Line 53"/>
          <p:cNvSpPr>
            <a:spLocks noChangeShapeType="1"/>
          </p:cNvSpPr>
          <p:nvPr/>
        </p:nvSpPr>
        <p:spPr bwMode="auto">
          <a:xfrm flipV="1">
            <a:off x="5908675" y="25685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4" name="Line 54"/>
          <p:cNvSpPr>
            <a:spLocks noChangeShapeType="1"/>
          </p:cNvSpPr>
          <p:nvPr/>
        </p:nvSpPr>
        <p:spPr bwMode="auto">
          <a:xfrm>
            <a:off x="5908675" y="33829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5" name="Line 55"/>
          <p:cNvSpPr>
            <a:spLocks noChangeShapeType="1"/>
          </p:cNvSpPr>
          <p:nvPr/>
        </p:nvSpPr>
        <p:spPr bwMode="auto">
          <a:xfrm flipV="1">
            <a:off x="5916613" y="4143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6" name="Line 56"/>
          <p:cNvSpPr>
            <a:spLocks noChangeShapeType="1"/>
          </p:cNvSpPr>
          <p:nvPr/>
        </p:nvSpPr>
        <p:spPr bwMode="auto">
          <a:xfrm>
            <a:off x="5916613" y="495776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37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741363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9" name="Picture 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472113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0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324100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3" name="Picture 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6107113" y="1085850"/>
            <a:ext cx="5381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4" name="Picture 6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269">
            <a:off x="6146800" y="1930400"/>
            <a:ext cx="5381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5" name="Picture 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3957638" y="1908175"/>
            <a:ext cx="5381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6" name="Picture 6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269">
            <a:off x="4033838" y="2698750"/>
            <a:ext cx="538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7" name="Picture 6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1844675" y="2738438"/>
            <a:ext cx="5381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8" name="Picture 6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3526">
            <a:off x="1922463" y="3505200"/>
            <a:ext cx="538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9" name="Picture 6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3957638" y="3505200"/>
            <a:ext cx="5381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0" name="Picture 7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269">
            <a:off x="4033838" y="4295775"/>
            <a:ext cx="538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1" name="Picture 7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6108700" y="2660650"/>
            <a:ext cx="5381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2" name="Picture 7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269">
            <a:off x="6148388" y="3505200"/>
            <a:ext cx="538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3" name="Picture 7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6108700" y="4249738"/>
            <a:ext cx="5381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4" name="Picture 7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269">
            <a:off x="6186488" y="5102225"/>
            <a:ext cx="538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3773" name="Group 93"/>
          <p:cNvGrpSpPr>
            <a:grpSpLocks/>
          </p:cNvGrpSpPr>
          <p:nvPr/>
        </p:nvGrpSpPr>
        <p:grpSpPr bwMode="auto">
          <a:xfrm>
            <a:off x="354013" y="5183188"/>
            <a:ext cx="3073400" cy="234950"/>
            <a:chOff x="223" y="3265"/>
            <a:chExt cx="1936" cy="148"/>
          </a:xfrm>
        </p:grpSpPr>
        <p:pic>
          <p:nvPicPr>
            <p:cNvPr id="583774" name="Picture 9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3265"/>
              <a:ext cx="141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775" name="Picture 9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3273"/>
              <a:ext cx="39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3776" name="Line 96"/>
          <p:cNvSpPr>
            <a:spLocks noChangeShapeType="1"/>
          </p:cNvSpPr>
          <p:nvPr/>
        </p:nvSpPr>
        <p:spPr bwMode="auto">
          <a:xfrm flipH="1">
            <a:off x="1447800" y="838200"/>
            <a:ext cx="54864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7" name="Line 97"/>
          <p:cNvSpPr>
            <a:spLocks noChangeShapeType="1"/>
          </p:cNvSpPr>
          <p:nvPr/>
        </p:nvSpPr>
        <p:spPr bwMode="auto">
          <a:xfrm flipH="1">
            <a:off x="1524000" y="2438400"/>
            <a:ext cx="54102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8" name="Line 98"/>
          <p:cNvSpPr>
            <a:spLocks noChangeShapeType="1"/>
          </p:cNvSpPr>
          <p:nvPr/>
        </p:nvSpPr>
        <p:spPr bwMode="auto">
          <a:xfrm flipH="1" flipV="1">
            <a:off x="1524000" y="3276600"/>
            <a:ext cx="54864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9" name="Line 99"/>
          <p:cNvSpPr>
            <a:spLocks noChangeShapeType="1"/>
          </p:cNvSpPr>
          <p:nvPr/>
        </p:nvSpPr>
        <p:spPr bwMode="auto">
          <a:xfrm flipH="1" flipV="1">
            <a:off x="1524000" y="3352800"/>
            <a:ext cx="57912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84" name="Picture 10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6413"/>
            <a:ext cx="2330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86" name="Picture 10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01650"/>
            <a:ext cx="21669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87" name="Picture 10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768350"/>
            <a:ext cx="302736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88" name="Picture 10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429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89" name="Picture 10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82550"/>
            <a:ext cx="99536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90" name="Picture 11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3513"/>
            <a:ext cx="43386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91" name="Line 111"/>
          <p:cNvSpPr>
            <a:spLocks noChangeShapeType="1"/>
          </p:cNvSpPr>
          <p:nvPr/>
        </p:nvSpPr>
        <p:spPr bwMode="auto">
          <a:xfrm flipH="1" flipV="1">
            <a:off x="685800" y="381000"/>
            <a:ext cx="457200" cy="2778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2" name="Line 112"/>
          <p:cNvSpPr>
            <a:spLocks noChangeShapeType="1"/>
          </p:cNvSpPr>
          <p:nvPr/>
        </p:nvSpPr>
        <p:spPr bwMode="auto">
          <a:xfrm flipV="1">
            <a:off x="1922463" y="2852738"/>
            <a:ext cx="576262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3" name="Line 113"/>
          <p:cNvSpPr>
            <a:spLocks noChangeShapeType="1"/>
          </p:cNvSpPr>
          <p:nvPr/>
        </p:nvSpPr>
        <p:spPr bwMode="auto">
          <a:xfrm flipV="1">
            <a:off x="6108700" y="1277938"/>
            <a:ext cx="576263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794" name="Group 114"/>
          <p:cNvGrpSpPr>
            <a:grpSpLocks/>
          </p:cNvGrpSpPr>
          <p:nvPr/>
        </p:nvGrpSpPr>
        <p:grpSpPr bwMode="auto">
          <a:xfrm>
            <a:off x="414338" y="5600700"/>
            <a:ext cx="3687762" cy="876300"/>
            <a:chOff x="261" y="3624"/>
            <a:chExt cx="2323" cy="552"/>
          </a:xfrm>
        </p:grpSpPr>
        <p:pic>
          <p:nvPicPr>
            <p:cNvPr id="583795" name="Picture 1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3624"/>
              <a:ext cx="2089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796" name="Picture 1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3800"/>
              <a:ext cx="2211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3797" name="Picture 1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3989"/>
              <a:ext cx="232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3798" name="Line 118"/>
          <p:cNvSpPr>
            <a:spLocks noChangeShapeType="1"/>
          </p:cNvSpPr>
          <p:nvPr/>
        </p:nvSpPr>
        <p:spPr bwMode="auto">
          <a:xfrm flipV="1">
            <a:off x="3995738" y="2084388"/>
            <a:ext cx="576262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9" name="Line 119"/>
          <p:cNvSpPr>
            <a:spLocks noChangeShapeType="1"/>
          </p:cNvSpPr>
          <p:nvPr/>
        </p:nvSpPr>
        <p:spPr bwMode="auto">
          <a:xfrm rot="4800000" flipV="1">
            <a:off x="1807370" y="3621881"/>
            <a:ext cx="576262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0" name="Line 120"/>
          <p:cNvSpPr>
            <a:spLocks noChangeShapeType="1"/>
          </p:cNvSpPr>
          <p:nvPr/>
        </p:nvSpPr>
        <p:spPr bwMode="auto">
          <a:xfrm rot="4800000" flipV="1">
            <a:off x="6031706" y="5156994"/>
            <a:ext cx="576263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1" name="Line 121"/>
          <p:cNvSpPr>
            <a:spLocks noChangeShapeType="1"/>
          </p:cNvSpPr>
          <p:nvPr/>
        </p:nvSpPr>
        <p:spPr bwMode="auto">
          <a:xfrm rot="4800000" flipV="1">
            <a:off x="3918744" y="4391819"/>
            <a:ext cx="576263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1" name="Rectangle 14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27" name="Rectangle 14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8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58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58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3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3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6" dur="500"/>
                                        <p:tgtEl>
                                          <p:spTgt spid="58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8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8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8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8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8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8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8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8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8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8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8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8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8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8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8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6" grpId="0" animBg="1"/>
      <p:bldP spid="583776" grpId="0" animBg="1"/>
      <p:bldP spid="583776" grpId="1" animBg="1"/>
      <p:bldP spid="583777" grpId="0" animBg="1"/>
      <p:bldP spid="583777" grpId="1" animBg="1"/>
      <p:bldP spid="583778" grpId="0" animBg="1"/>
      <p:bldP spid="583778" grpId="1" animBg="1"/>
      <p:bldP spid="583779" grpId="0" animBg="1"/>
      <p:bldP spid="583779" grpId="1" animBg="1"/>
      <p:bldP spid="583791" grpId="0" animBg="1"/>
      <p:bldP spid="583791" grpId="1" animBg="1"/>
      <p:bldP spid="583792" grpId="0" animBg="1"/>
      <p:bldP spid="583792" grpId="1" animBg="1"/>
      <p:bldP spid="583793" grpId="0" animBg="1"/>
      <p:bldP spid="583793" grpId="1" animBg="1"/>
      <p:bldP spid="583798" grpId="0" animBg="1"/>
      <p:bldP spid="583798" grpId="1" animBg="1"/>
      <p:bldP spid="583799" grpId="0" animBg="1"/>
      <p:bldP spid="583800" grpId="0" animBg="1"/>
      <p:bldP spid="58380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D5ED-6B65-479A-93F5-5DCA1ECD4115}" type="slidenum">
              <a:rPr lang="en-US"/>
              <a:pPr/>
              <a:t>24</a:t>
            </a:fld>
            <a:endParaRPr lang="en-US"/>
          </a:p>
        </p:txBody>
      </p:sp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6877050" y="53879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497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3168650"/>
            <a:ext cx="8001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6875463" y="38147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539750" y="3084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808038" y="3198813"/>
            <a:ext cx="652462" cy="1539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498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897313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6875463" y="1893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6875463" y="2239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6875463" y="2586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6875463" y="2930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8" name="Rectangle 12"/>
          <p:cNvSpPr>
            <a:spLocks noChangeArrowheads="1"/>
          </p:cNvSpPr>
          <p:nvPr/>
        </p:nvSpPr>
        <p:spPr bwMode="auto">
          <a:xfrm>
            <a:off x="6877050" y="5041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9" name="Rectangle 13"/>
          <p:cNvSpPr>
            <a:spLocks noChangeArrowheads="1"/>
          </p:cNvSpPr>
          <p:nvPr/>
        </p:nvSpPr>
        <p:spPr bwMode="auto">
          <a:xfrm>
            <a:off x="6877050" y="57340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6877050" y="6078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1" name="Rectangle 15"/>
          <p:cNvSpPr>
            <a:spLocks noChangeArrowheads="1"/>
          </p:cNvSpPr>
          <p:nvPr/>
        </p:nvSpPr>
        <p:spPr bwMode="auto">
          <a:xfrm>
            <a:off x="6875463" y="3468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2" name="Rectangle 16"/>
          <p:cNvSpPr>
            <a:spLocks noChangeArrowheads="1"/>
          </p:cNvSpPr>
          <p:nvPr/>
        </p:nvSpPr>
        <p:spPr bwMode="auto">
          <a:xfrm>
            <a:off x="6875463" y="4160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3" name="Rectangle 17"/>
          <p:cNvSpPr>
            <a:spLocks noChangeArrowheads="1"/>
          </p:cNvSpPr>
          <p:nvPr/>
        </p:nvSpPr>
        <p:spPr bwMode="auto">
          <a:xfrm>
            <a:off x="6875463" y="45053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4" name="Rectangle 18"/>
          <p:cNvSpPr>
            <a:spLocks noChangeArrowheads="1"/>
          </p:cNvSpPr>
          <p:nvPr/>
        </p:nvSpPr>
        <p:spPr bwMode="auto">
          <a:xfrm>
            <a:off x="6877050" y="319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6877050" y="6651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6" name="Rectangle 20"/>
          <p:cNvSpPr>
            <a:spLocks noChangeArrowheads="1"/>
          </p:cNvSpPr>
          <p:nvPr/>
        </p:nvSpPr>
        <p:spPr bwMode="auto">
          <a:xfrm>
            <a:off x="6877050" y="10112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7" name="Rectangle 21"/>
          <p:cNvSpPr>
            <a:spLocks noChangeArrowheads="1"/>
          </p:cNvSpPr>
          <p:nvPr/>
        </p:nvSpPr>
        <p:spPr bwMode="auto">
          <a:xfrm>
            <a:off x="6877050" y="13557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8" name="Rectangle 22"/>
          <p:cNvSpPr>
            <a:spLocks noChangeArrowheads="1"/>
          </p:cNvSpPr>
          <p:nvPr/>
        </p:nvSpPr>
        <p:spPr bwMode="auto">
          <a:xfrm>
            <a:off x="4764088" y="2698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9" name="Rectangle 23"/>
          <p:cNvSpPr>
            <a:spLocks noChangeArrowheads="1"/>
          </p:cNvSpPr>
          <p:nvPr/>
        </p:nvSpPr>
        <p:spPr bwMode="auto">
          <a:xfrm>
            <a:off x="4764088" y="3044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0" name="Rectangle 24"/>
          <p:cNvSpPr>
            <a:spLocks noChangeArrowheads="1"/>
          </p:cNvSpPr>
          <p:nvPr/>
        </p:nvSpPr>
        <p:spPr bwMode="auto">
          <a:xfrm>
            <a:off x="4764088" y="3390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1" name="Rectangle 25"/>
          <p:cNvSpPr>
            <a:spLocks noChangeArrowheads="1"/>
          </p:cNvSpPr>
          <p:nvPr/>
        </p:nvSpPr>
        <p:spPr bwMode="auto">
          <a:xfrm>
            <a:off x="4764088" y="3735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2" name="Rectangle 26"/>
          <p:cNvSpPr>
            <a:spLocks noChangeArrowheads="1"/>
          </p:cNvSpPr>
          <p:nvPr/>
        </p:nvSpPr>
        <p:spPr bwMode="auto">
          <a:xfrm>
            <a:off x="4764088" y="4273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3" name="Rectangle 27"/>
          <p:cNvSpPr>
            <a:spLocks noChangeArrowheads="1"/>
          </p:cNvSpPr>
          <p:nvPr/>
        </p:nvSpPr>
        <p:spPr bwMode="auto">
          <a:xfrm>
            <a:off x="4764088" y="46196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4" name="Rectangle 28"/>
          <p:cNvSpPr>
            <a:spLocks noChangeArrowheads="1"/>
          </p:cNvSpPr>
          <p:nvPr/>
        </p:nvSpPr>
        <p:spPr bwMode="auto">
          <a:xfrm>
            <a:off x="4764088" y="49657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5" name="Rectangle 29"/>
          <p:cNvSpPr>
            <a:spLocks noChangeArrowheads="1"/>
          </p:cNvSpPr>
          <p:nvPr/>
        </p:nvSpPr>
        <p:spPr bwMode="auto">
          <a:xfrm>
            <a:off x="4764088" y="5310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6" name="Rectangle 30"/>
          <p:cNvSpPr>
            <a:spLocks noChangeArrowheads="1"/>
          </p:cNvSpPr>
          <p:nvPr/>
        </p:nvSpPr>
        <p:spPr bwMode="auto">
          <a:xfrm>
            <a:off x="4765675" y="1123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>
            <a:off x="4765675" y="1470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8" name="Rectangle 32"/>
          <p:cNvSpPr>
            <a:spLocks noChangeArrowheads="1"/>
          </p:cNvSpPr>
          <p:nvPr/>
        </p:nvSpPr>
        <p:spPr bwMode="auto">
          <a:xfrm>
            <a:off x="4765675" y="18161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9" name="Rectangle 33"/>
          <p:cNvSpPr>
            <a:spLocks noChangeArrowheads="1"/>
          </p:cNvSpPr>
          <p:nvPr/>
        </p:nvSpPr>
        <p:spPr bwMode="auto">
          <a:xfrm>
            <a:off x="4765675" y="216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10" name="Rectangle 34"/>
          <p:cNvSpPr>
            <a:spLocks noChangeArrowheads="1"/>
          </p:cNvSpPr>
          <p:nvPr/>
        </p:nvSpPr>
        <p:spPr bwMode="auto">
          <a:xfrm>
            <a:off x="2651125" y="35052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11" name="Rectangle 35"/>
          <p:cNvSpPr>
            <a:spLocks noChangeArrowheads="1"/>
          </p:cNvSpPr>
          <p:nvPr/>
        </p:nvSpPr>
        <p:spPr bwMode="auto">
          <a:xfrm>
            <a:off x="2651125" y="38512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12" name="Rectangle 36"/>
          <p:cNvSpPr>
            <a:spLocks noChangeArrowheads="1"/>
          </p:cNvSpPr>
          <p:nvPr/>
        </p:nvSpPr>
        <p:spPr bwMode="auto">
          <a:xfrm>
            <a:off x="2651125" y="41973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13" name="Rectangle 37"/>
          <p:cNvSpPr>
            <a:spLocks noChangeArrowheads="1"/>
          </p:cNvSpPr>
          <p:nvPr/>
        </p:nvSpPr>
        <p:spPr bwMode="auto">
          <a:xfrm>
            <a:off x="2651125" y="4541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14" name="Rectangle 38"/>
          <p:cNvSpPr>
            <a:spLocks noChangeArrowheads="1"/>
          </p:cNvSpPr>
          <p:nvPr/>
        </p:nvSpPr>
        <p:spPr bwMode="auto">
          <a:xfrm>
            <a:off x="2652713" y="19304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15" name="Rectangle 39"/>
          <p:cNvSpPr>
            <a:spLocks noChangeArrowheads="1"/>
          </p:cNvSpPr>
          <p:nvPr/>
        </p:nvSpPr>
        <p:spPr bwMode="auto">
          <a:xfrm>
            <a:off x="2652713" y="22764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16" name="Rectangle 40"/>
          <p:cNvSpPr>
            <a:spLocks noChangeArrowheads="1"/>
          </p:cNvSpPr>
          <p:nvPr/>
        </p:nvSpPr>
        <p:spPr bwMode="auto">
          <a:xfrm>
            <a:off x="2652713" y="2622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17" name="Rectangle 41"/>
          <p:cNvSpPr>
            <a:spLocks noChangeArrowheads="1"/>
          </p:cNvSpPr>
          <p:nvPr/>
        </p:nvSpPr>
        <p:spPr bwMode="auto">
          <a:xfrm>
            <a:off x="2652713" y="2967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18" name="Rectangle 42"/>
          <p:cNvSpPr>
            <a:spLocks noChangeArrowheads="1"/>
          </p:cNvSpPr>
          <p:nvPr/>
        </p:nvSpPr>
        <p:spPr bwMode="auto">
          <a:xfrm>
            <a:off x="539750" y="27384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19" name="Rectangle 43"/>
          <p:cNvSpPr>
            <a:spLocks noChangeArrowheads="1"/>
          </p:cNvSpPr>
          <p:nvPr/>
        </p:nvSpPr>
        <p:spPr bwMode="auto">
          <a:xfrm>
            <a:off x="539750" y="343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20" name="Rectangle 44"/>
          <p:cNvSpPr>
            <a:spLocks noChangeArrowheads="1"/>
          </p:cNvSpPr>
          <p:nvPr/>
        </p:nvSpPr>
        <p:spPr bwMode="auto">
          <a:xfrm>
            <a:off x="539750" y="3775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V="1">
            <a:off x="1690688" y="261302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>
            <a:off x="1690688" y="34274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23" name="Line 47"/>
          <p:cNvSpPr>
            <a:spLocks noChangeShapeType="1"/>
          </p:cNvSpPr>
          <p:nvPr/>
        </p:nvSpPr>
        <p:spPr bwMode="auto">
          <a:xfrm flipV="1">
            <a:off x="3802063" y="1809750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24" name="Line 48"/>
          <p:cNvSpPr>
            <a:spLocks noChangeShapeType="1"/>
          </p:cNvSpPr>
          <p:nvPr/>
        </p:nvSpPr>
        <p:spPr bwMode="auto">
          <a:xfrm>
            <a:off x="3802063" y="261302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25" name="Line 49"/>
          <p:cNvSpPr>
            <a:spLocks noChangeShapeType="1"/>
          </p:cNvSpPr>
          <p:nvPr/>
        </p:nvSpPr>
        <p:spPr bwMode="auto">
          <a:xfrm flipV="1">
            <a:off x="3803650" y="3381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26" name="Line 50"/>
          <p:cNvSpPr>
            <a:spLocks noChangeShapeType="1"/>
          </p:cNvSpPr>
          <p:nvPr/>
        </p:nvSpPr>
        <p:spPr bwMode="auto">
          <a:xfrm>
            <a:off x="3803650" y="41957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27" name="Line 51"/>
          <p:cNvSpPr>
            <a:spLocks noChangeShapeType="1"/>
          </p:cNvSpPr>
          <p:nvPr/>
        </p:nvSpPr>
        <p:spPr bwMode="auto">
          <a:xfrm flipV="1">
            <a:off x="5907088" y="100488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28" name="Line 52"/>
          <p:cNvSpPr>
            <a:spLocks noChangeShapeType="1"/>
          </p:cNvSpPr>
          <p:nvPr/>
        </p:nvSpPr>
        <p:spPr bwMode="auto">
          <a:xfrm>
            <a:off x="5916613" y="1817688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29" name="Line 53"/>
          <p:cNvSpPr>
            <a:spLocks noChangeShapeType="1"/>
          </p:cNvSpPr>
          <p:nvPr/>
        </p:nvSpPr>
        <p:spPr bwMode="auto">
          <a:xfrm flipV="1">
            <a:off x="5908675" y="25685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30" name="Line 54"/>
          <p:cNvSpPr>
            <a:spLocks noChangeShapeType="1"/>
          </p:cNvSpPr>
          <p:nvPr/>
        </p:nvSpPr>
        <p:spPr bwMode="auto">
          <a:xfrm>
            <a:off x="5908675" y="33829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31" name="Line 55"/>
          <p:cNvSpPr>
            <a:spLocks noChangeShapeType="1"/>
          </p:cNvSpPr>
          <p:nvPr/>
        </p:nvSpPr>
        <p:spPr bwMode="auto">
          <a:xfrm flipV="1">
            <a:off x="5916613" y="4143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32" name="Line 56"/>
          <p:cNvSpPr>
            <a:spLocks noChangeShapeType="1"/>
          </p:cNvSpPr>
          <p:nvPr/>
        </p:nvSpPr>
        <p:spPr bwMode="auto">
          <a:xfrm>
            <a:off x="5916613" y="495776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5044" name="Picture 6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741363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46" name="Picture 7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472113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47" name="Picture 7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324100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5048" name="Line 72"/>
          <p:cNvSpPr>
            <a:spLocks noChangeShapeType="1"/>
          </p:cNvSpPr>
          <p:nvPr/>
        </p:nvSpPr>
        <p:spPr bwMode="auto">
          <a:xfrm flipH="1">
            <a:off x="8027988" y="2413000"/>
            <a:ext cx="11160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49" name="Line 73"/>
          <p:cNvSpPr>
            <a:spLocks noChangeShapeType="1"/>
          </p:cNvSpPr>
          <p:nvPr/>
        </p:nvSpPr>
        <p:spPr bwMode="auto">
          <a:xfrm flipH="1">
            <a:off x="8027988" y="3984625"/>
            <a:ext cx="11160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5050" name="Picture 7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6107113" y="1085850"/>
            <a:ext cx="5381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51" name="Picture 7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269">
            <a:off x="6146800" y="1930400"/>
            <a:ext cx="5381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52" name="Picture 7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3957638" y="1908175"/>
            <a:ext cx="5381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53" name="Picture 7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269">
            <a:off x="4033838" y="2698750"/>
            <a:ext cx="538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54" name="Picture 7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1844675" y="2738438"/>
            <a:ext cx="5381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55" name="Picture 7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3526">
            <a:off x="1922463" y="3505200"/>
            <a:ext cx="538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56" name="Picture 8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3957638" y="3505200"/>
            <a:ext cx="5381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57" name="Picture 8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269">
            <a:off x="4033838" y="4295775"/>
            <a:ext cx="538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58" name="Picture 8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6108700" y="2660650"/>
            <a:ext cx="5381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59" name="Picture 8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269">
            <a:off x="6148388" y="3505200"/>
            <a:ext cx="538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60" name="Picture 8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144">
            <a:off x="6108700" y="4249738"/>
            <a:ext cx="5381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61" name="Picture 8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269">
            <a:off x="6186488" y="5102225"/>
            <a:ext cx="538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5063" name="Line 87"/>
          <p:cNvSpPr>
            <a:spLocks noChangeShapeType="1"/>
          </p:cNvSpPr>
          <p:nvPr/>
        </p:nvSpPr>
        <p:spPr bwMode="auto">
          <a:xfrm flipV="1">
            <a:off x="6108700" y="4427538"/>
            <a:ext cx="576263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65" name="Line 89"/>
          <p:cNvSpPr>
            <a:spLocks noChangeShapeType="1"/>
          </p:cNvSpPr>
          <p:nvPr/>
        </p:nvSpPr>
        <p:spPr bwMode="auto">
          <a:xfrm flipV="1">
            <a:off x="3995738" y="3659188"/>
            <a:ext cx="576262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67" name="Line 91"/>
          <p:cNvSpPr>
            <a:spLocks noChangeShapeType="1"/>
          </p:cNvSpPr>
          <p:nvPr/>
        </p:nvSpPr>
        <p:spPr bwMode="auto">
          <a:xfrm flipV="1">
            <a:off x="6108700" y="2852738"/>
            <a:ext cx="576263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69" name="Line 93"/>
          <p:cNvSpPr>
            <a:spLocks noChangeShapeType="1"/>
          </p:cNvSpPr>
          <p:nvPr/>
        </p:nvSpPr>
        <p:spPr bwMode="auto">
          <a:xfrm rot="4800000" flipV="1">
            <a:off x="6031707" y="2008981"/>
            <a:ext cx="576262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70" name="Line 94"/>
          <p:cNvSpPr>
            <a:spLocks noChangeShapeType="1"/>
          </p:cNvSpPr>
          <p:nvPr/>
        </p:nvSpPr>
        <p:spPr bwMode="auto">
          <a:xfrm rot="4800000" flipV="1">
            <a:off x="6031706" y="3582194"/>
            <a:ext cx="576263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72" name="Line 96"/>
          <p:cNvSpPr>
            <a:spLocks noChangeShapeType="1"/>
          </p:cNvSpPr>
          <p:nvPr/>
        </p:nvSpPr>
        <p:spPr bwMode="auto">
          <a:xfrm rot="4800000" flipV="1">
            <a:off x="3918745" y="2815431"/>
            <a:ext cx="576262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5074" name="Picture 9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4625975"/>
            <a:ext cx="19573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80" name="Picture 10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122863"/>
            <a:ext cx="23288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81" name="Picture 10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203825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82" name="Picture 10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694363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83" name="Picture 10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622925"/>
            <a:ext cx="23288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5091" name="Line 115"/>
          <p:cNvSpPr>
            <a:spLocks noChangeShapeType="1"/>
          </p:cNvSpPr>
          <p:nvPr/>
        </p:nvSpPr>
        <p:spPr bwMode="auto">
          <a:xfrm flipH="1">
            <a:off x="8027988" y="5556250"/>
            <a:ext cx="11160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5107" name="Picture 1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6413"/>
            <a:ext cx="2330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106" name="Picture 1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01650"/>
            <a:ext cx="21669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109" name="Picture 1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768350"/>
            <a:ext cx="302736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113" name="Picture 13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429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115" name="Picture 13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82550"/>
            <a:ext cx="99536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117" name="Picture 14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3513"/>
            <a:ext cx="43386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5062" name="Line 86"/>
          <p:cNvSpPr>
            <a:spLocks noChangeShapeType="1"/>
          </p:cNvSpPr>
          <p:nvPr/>
        </p:nvSpPr>
        <p:spPr bwMode="auto">
          <a:xfrm flipV="1">
            <a:off x="1922463" y="2852738"/>
            <a:ext cx="576262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64" name="Line 88"/>
          <p:cNvSpPr>
            <a:spLocks noChangeShapeType="1"/>
          </p:cNvSpPr>
          <p:nvPr/>
        </p:nvSpPr>
        <p:spPr bwMode="auto">
          <a:xfrm flipV="1">
            <a:off x="6108700" y="1277938"/>
            <a:ext cx="576263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66" name="Line 90"/>
          <p:cNvSpPr>
            <a:spLocks noChangeShapeType="1"/>
          </p:cNvSpPr>
          <p:nvPr/>
        </p:nvSpPr>
        <p:spPr bwMode="auto">
          <a:xfrm flipV="1">
            <a:off x="3995738" y="2084388"/>
            <a:ext cx="576262" cy="500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68" name="Line 92"/>
          <p:cNvSpPr>
            <a:spLocks noChangeShapeType="1"/>
          </p:cNvSpPr>
          <p:nvPr/>
        </p:nvSpPr>
        <p:spPr bwMode="auto">
          <a:xfrm rot="4800000" flipV="1">
            <a:off x="1807370" y="3621881"/>
            <a:ext cx="576262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71" name="Line 95"/>
          <p:cNvSpPr>
            <a:spLocks noChangeShapeType="1"/>
          </p:cNvSpPr>
          <p:nvPr/>
        </p:nvSpPr>
        <p:spPr bwMode="auto">
          <a:xfrm rot="4800000" flipV="1">
            <a:off x="6031706" y="5156994"/>
            <a:ext cx="576263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73" name="Line 97"/>
          <p:cNvSpPr>
            <a:spLocks noChangeShapeType="1"/>
          </p:cNvSpPr>
          <p:nvPr/>
        </p:nvSpPr>
        <p:spPr bwMode="auto">
          <a:xfrm rot="4800000" flipV="1">
            <a:off x="3918744" y="4391819"/>
            <a:ext cx="576263" cy="4984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5138" name="Group 162"/>
          <p:cNvGrpSpPr>
            <a:grpSpLocks/>
          </p:cNvGrpSpPr>
          <p:nvPr/>
        </p:nvGrpSpPr>
        <p:grpSpPr bwMode="auto">
          <a:xfrm>
            <a:off x="8378825" y="1585913"/>
            <a:ext cx="615950" cy="776287"/>
            <a:chOff x="5278" y="973"/>
            <a:chExt cx="388" cy="489"/>
          </a:xfrm>
        </p:grpSpPr>
        <p:pic>
          <p:nvPicPr>
            <p:cNvPr id="255133" name="Picture 15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" y="973"/>
              <a:ext cx="290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5132" name="Picture 156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" y="1117"/>
              <a:ext cx="388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5135" name="Picture 159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" y="1209"/>
              <a:ext cx="275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5137" name="Picture 161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" y="1341"/>
              <a:ext cx="332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55139" name="Group 163"/>
          <p:cNvGrpSpPr>
            <a:grpSpLocks/>
          </p:cNvGrpSpPr>
          <p:nvPr/>
        </p:nvGrpSpPr>
        <p:grpSpPr bwMode="auto">
          <a:xfrm>
            <a:off x="8382000" y="3162300"/>
            <a:ext cx="615950" cy="776288"/>
            <a:chOff x="5278" y="973"/>
            <a:chExt cx="388" cy="489"/>
          </a:xfrm>
        </p:grpSpPr>
        <p:pic>
          <p:nvPicPr>
            <p:cNvPr id="255140" name="Picture 16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" y="973"/>
              <a:ext cx="290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5141" name="Picture 16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" y="1117"/>
              <a:ext cx="388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5142" name="Picture 16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" y="1209"/>
              <a:ext cx="275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5143" name="Picture 16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" y="1341"/>
              <a:ext cx="332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55145" name="Line 169"/>
          <p:cNvSpPr>
            <a:spLocks noChangeShapeType="1"/>
          </p:cNvSpPr>
          <p:nvPr/>
        </p:nvSpPr>
        <p:spPr bwMode="auto">
          <a:xfrm flipH="1">
            <a:off x="1219200" y="1406525"/>
            <a:ext cx="1295400" cy="174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148" name="Line 172"/>
          <p:cNvSpPr>
            <a:spLocks noChangeShapeType="1"/>
          </p:cNvSpPr>
          <p:nvPr/>
        </p:nvSpPr>
        <p:spPr bwMode="auto">
          <a:xfrm flipV="1">
            <a:off x="3098800" y="382588"/>
            <a:ext cx="939800" cy="57959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5156" name="Picture 18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6878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5162" name="Rectangle 18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5075" name="Picture 9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195888"/>
            <a:ext cx="2317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76" name="Picture 10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5694363"/>
            <a:ext cx="2317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5166" name="Rectangle 19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5079" name="Picture 10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84888"/>
            <a:ext cx="11414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84" name="Picture 108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5225"/>
            <a:ext cx="266700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87" name="Picture 11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1206500"/>
            <a:ext cx="8016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5153" name="Group 177"/>
          <p:cNvGrpSpPr>
            <a:grpSpLocks/>
          </p:cNvGrpSpPr>
          <p:nvPr/>
        </p:nvGrpSpPr>
        <p:grpSpPr bwMode="auto">
          <a:xfrm>
            <a:off x="3919538" y="6162675"/>
            <a:ext cx="3090862" cy="614363"/>
            <a:chOff x="2469" y="3882"/>
            <a:chExt cx="1947" cy="387"/>
          </a:xfrm>
        </p:grpSpPr>
        <p:pic>
          <p:nvPicPr>
            <p:cNvPr id="255088" name="Picture 11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" y="3882"/>
              <a:ext cx="157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5144" name="Picture 16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4101"/>
              <a:ext cx="156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5146" name="Picture 170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6194425"/>
            <a:ext cx="8159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5149" name="Picture 173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123950"/>
            <a:ext cx="21209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5152" name="Line 176"/>
          <p:cNvSpPr>
            <a:spLocks noChangeShapeType="1"/>
          </p:cNvSpPr>
          <p:nvPr/>
        </p:nvSpPr>
        <p:spPr bwMode="auto">
          <a:xfrm flipH="1">
            <a:off x="1066800" y="381000"/>
            <a:ext cx="1600200" cy="762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154" name="Rectangle 178"/>
          <p:cNvSpPr>
            <a:spLocks noChangeArrowheads="1"/>
          </p:cNvSpPr>
          <p:nvPr/>
        </p:nvSpPr>
        <p:spPr bwMode="auto">
          <a:xfrm>
            <a:off x="292100" y="4633913"/>
            <a:ext cx="192088" cy="1828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5157" name="Picture 181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1610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5158" name="Line 182"/>
          <p:cNvSpPr>
            <a:spLocks noChangeShapeType="1"/>
          </p:cNvSpPr>
          <p:nvPr/>
        </p:nvSpPr>
        <p:spPr bwMode="auto">
          <a:xfrm flipH="1">
            <a:off x="381000" y="762000"/>
            <a:ext cx="228600" cy="3857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5077" name="Picture 101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165850"/>
            <a:ext cx="2317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5150" name="Line 174"/>
          <p:cNvSpPr>
            <a:spLocks noChangeShapeType="1"/>
          </p:cNvSpPr>
          <p:nvPr/>
        </p:nvSpPr>
        <p:spPr bwMode="auto">
          <a:xfrm>
            <a:off x="1600200" y="381000"/>
            <a:ext cx="0" cy="7953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151" name="Line 175"/>
          <p:cNvSpPr>
            <a:spLocks noChangeShapeType="1"/>
          </p:cNvSpPr>
          <p:nvPr/>
        </p:nvSpPr>
        <p:spPr bwMode="auto">
          <a:xfrm>
            <a:off x="1031875" y="365125"/>
            <a:ext cx="1490663" cy="850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255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500" fill="hold"/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5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5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5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5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5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5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5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5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5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5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5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5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5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5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5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5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5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5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5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500" fill="hold"/>
                                        <p:tgtEl>
                                          <p:spTgt spid="255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500" fill="hold"/>
                                        <p:tgtEl>
                                          <p:spTgt spid="255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500" fill="hold"/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500" fill="hold"/>
                                        <p:tgtEl>
                                          <p:spTgt spid="255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5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5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5" dur="500" fill="hold"/>
                                        <p:tgtEl>
                                          <p:spTgt spid="255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5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5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6" dur="500"/>
                                        <p:tgtEl>
                                          <p:spTgt spid="25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1" dur="500"/>
                                        <p:tgtEl>
                                          <p:spTgt spid="25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4" dur="500"/>
                                        <p:tgtEl>
                                          <p:spTgt spid="25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2" dur="500"/>
                                        <p:tgtEl>
                                          <p:spTgt spid="25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2" dur="500"/>
                                        <p:tgtEl>
                                          <p:spTgt spid="25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2" grpId="0" animBg="1"/>
      <p:bldP spid="255048" grpId="0" animBg="1"/>
      <p:bldP spid="255048" grpId="1" animBg="1"/>
      <p:bldP spid="255049" grpId="0" animBg="1"/>
      <p:bldP spid="255049" grpId="1" animBg="1"/>
      <p:bldP spid="255063" grpId="0" animBg="1"/>
      <p:bldP spid="255063" grpId="1" animBg="1"/>
      <p:bldP spid="255065" grpId="0" animBg="1"/>
      <p:bldP spid="255065" grpId="1" animBg="1"/>
      <p:bldP spid="255065" grpId="2" animBg="1"/>
      <p:bldP spid="255065" grpId="3" animBg="1"/>
      <p:bldP spid="255067" grpId="0" animBg="1"/>
      <p:bldP spid="255067" grpId="1" animBg="1"/>
      <p:bldP spid="255069" grpId="0" animBg="1"/>
      <p:bldP spid="255069" grpId="1" animBg="1"/>
      <p:bldP spid="255070" grpId="0" animBg="1"/>
      <p:bldP spid="255070" grpId="1" animBg="1"/>
      <p:bldP spid="255072" grpId="0" animBg="1"/>
      <p:bldP spid="255072" grpId="1" animBg="1"/>
      <p:bldP spid="255072" grpId="2" animBg="1"/>
      <p:bldP spid="255072" grpId="3" animBg="1"/>
      <p:bldP spid="255091" grpId="0" animBg="1"/>
      <p:bldP spid="255091" grpId="1" animBg="1"/>
      <p:bldP spid="255062" grpId="0" animBg="1"/>
      <p:bldP spid="255062" grpId="1" animBg="1"/>
      <p:bldP spid="255062" grpId="2" animBg="1"/>
      <p:bldP spid="255062" grpId="3" animBg="1"/>
      <p:bldP spid="255062" grpId="4" animBg="1"/>
      <p:bldP spid="255062" grpId="5" animBg="1"/>
      <p:bldP spid="255064" grpId="0" animBg="1"/>
      <p:bldP spid="255064" grpId="1" animBg="1"/>
      <p:bldP spid="255066" grpId="0" animBg="1"/>
      <p:bldP spid="255066" grpId="1" animBg="1"/>
      <p:bldP spid="255066" grpId="2" animBg="1"/>
      <p:bldP spid="255066" grpId="3" animBg="1"/>
      <p:bldP spid="255068" grpId="0" animBg="1"/>
      <p:bldP spid="255068" grpId="1" animBg="1"/>
      <p:bldP spid="255068" grpId="2" animBg="1"/>
      <p:bldP spid="255068" grpId="3" animBg="1"/>
      <p:bldP spid="255068" grpId="4" animBg="1"/>
      <p:bldP spid="255068" grpId="5" animBg="1"/>
      <p:bldP spid="255071" grpId="0" animBg="1"/>
      <p:bldP spid="255071" grpId="1" animBg="1"/>
      <p:bldP spid="255073" grpId="0" animBg="1"/>
      <p:bldP spid="255073" grpId="1" animBg="1"/>
      <p:bldP spid="255073" grpId="2" animBg="1"/>
      <p:bldP spid="255073" grpId="3" animBg="1"/>
      <p:bldP spid="255145" grpId="0" animBg="1"/>
      <p:bldP spid="255148" grpId="0" animBg="1"/>
      <p:bldP spid="255148" grpId="1" animBg="1"/>
      <p:bldP spid="255152" grpId="0" animBg="1"/>
      <p:bldP spid="255152" grpId="1" animBg="1"/>
      <p:bldP spid="255154" grpId="0" animBg="1"/>
      <p:bldP spid="255154" grpId="1" animBg="1"/>
      <p:bldP spid="255158" grpId="0" animBg="1"/>
      <p:bldP spid="255158" grpId="1" animBg="1"/>
      <p:bldP spid="255150" grpId="0" animBg="1"/>
      <p:bldP spid="255150" grpId="1" animBg="1"/>
      <p:bldP spid="2551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90A5-45EE-427F-BDCA-D50C62BCEEB3}" type="slidenum">
              <a:rPr lang="en-US"/>
              <a:pPr/>
              <a:t>25</a:t>
            </a:fld>
            <a:endParaRPr lang="en-US"/>
          </a:p>
        </p:txBody>
      </p:sp>
      <p:pic>
        <p:nvPicPr>
          <p:cNvPr id="257132" name="Picture 10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6477000"/>
            <a:ext cx="46942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101" name="Picture 7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5207000"/>
            <a:ext cx="27987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102" name="Picture 7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573713"/>
            <a:ext cx="32432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26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160713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539750" y="3084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6875463" y="1893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6875463" y="2239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6875463" y="2586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6875463" y="2930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6877050" y="53879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6877050" y="57340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6877050" y="6078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6875463" y="3468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6" name="Rectangle 12"/>
          <p:cNvSpPr>
            <a:spLocks noChangeArrowheads="1"/>
          </p:cNvSpPr>
          <p:nvPr/>
        </p:nvSpPr>
        <p:spPr bwMode="auto">
          <a:xfrm>
            <a:off x="6875463" y="38147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7" name="Rectangle 13"/>
          <p:cNvSpPr>
            <a:spLocks noChangeArrowheads="1"/>
          </p:cNvSpPr>
          <p:nvPr/>
        </p:nvSpPr>
        <p:spPr bwMode="auto">
          <a:xfrm>
            <a:off x="6875463" y="4160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8" name="Rectangle 14"/>
          <p:cNvSpPr>
            <a:spLocks noChangeArrowheads="1"/>
          </p:cNvSpPr>
          <p:nvPr/>
        </p:nvSpPr>
        <p:spPr bwMode="auto">
          <a:xfrm>
            <a:off x="6875463" y="45053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6877050" y="319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0" name="Rectangle 16"/>
          <p:cNvSpPr>
            <a:spLocks noChangeArrowheads="1"/>
          </p:cNvSpPr>
          <p:nvPr/>
        </p:nvSpPr>
        <p:spPr bwMode="auto">
          <a:xfrm>
            <a:off x="6877050" y="6651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1" name="Rectangle 17"/>
          <p:cNvSpPr>
            <a:spLocks noChangeArrowheads="1"/>
          </p:cNvSpPr>
          <p:nvPr/>
        </p:nvSpPr>
        <p:spPr bwMode="auto">
          <a:xfrm>
            <a:off x="6877050" y="10112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2" name="Rectangle 18"/>
          <p:cNvSpPr>
            <a:spLocks noChangeArrowheads="1"/>
          </p:cNvSpPr>
          <p:nvPr/>
        </p:nvSpPr>
        <p:spPr bwMode="auto">
          <a:xfrm>
            <a:off x="6877050" y="13557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3" name="Rectangle 19"/>
          <p:cNvSpPr>
            <a:spLocks noChangeArrowheads="1"/>
          </p:cNvSpPr>
          <p:nvPr/>
        </p:nvSpPr>
        <p:spPr bwMode="auto">
          <a:xfrm>
            <a:off x="4764088" y="2698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4" name="Rectangle 20"/>
          <p:cNvSpPr>
            <a:spLocks noChangeArrowheads="1"/>
          </p:cNvSpPr>
          <p:nvPr/>
        </p:nvSpPr>
        <p:spPr bwMode="auto">
          <a:xfrm>
            <a:off x="4764088" y="3044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5" name="Rectangle 21"/>
          <p:cNvSpPr>
            <a:spLocks noChangeArrowheads="1"/>
          </p:cNvSpPr>
          <p:nvPr/>
        </p:nvSpPr>
        <p:spPr bwMode="auto">
          <a:xfrm>
            <a:off x="4764088" y="3390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6" name="Rectangle 22"/>
          <p:cNvSpPr>
            <a:spLocks noChangeArrowheads="1"/>
          </p:cNvSpPr>
          <p:nvPr/>
        </p:nvSpPr>
        <p:spPr bwMode="auto">
          <a:xfrm>
            <a:off x="4764088" y="3735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7" name="Rectangle 23"/>
          <p:cNvSpPr>
            <a:spLocks noChangeArrowheads="1"/>
          </p:cNvSpPr>
          <p:nvPr/>
        </p:nvSpPr>
        <p:spPr bwMode="auto">
          <a:xfrm>
            <a:off x="4764088" y="4273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8" name="Rectangle 24"/>
          <p:cNvSpPr>
            <a:spLocks noChangeArrowheads="1"/>
          </p:cNvSpPr>
          <p:nvPr/>
        </p:nvSpPr>
        <p:spPr bwMode="auto">
          <a:xfrm>
            <a:off x="4764088" y="46196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9" name="Rectangle 25"/>
          <p:cNvSpPr>
            <a:spLocks noChangeArrowheads="1"/>
          </p:cNvSpPr>
          <p:nvPr/>
        </p:nvSpPr>
        <p:spPr bwMode="auto">
          <a:xfrm>
            <a:off x="4764088" y="49657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0" name="Rectangle 26"/>
          <p:cNvSpPr>
            <a:spLocks noChangeArrowheads="1"/>
          </p:cNvSpPr>
          <p:nvPr/>
        </p:nvSpPr>
        <p:spPr bwMode="auto">
          <a:xfrm>
            <a:off x="4764088" y="5310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1" name="Rectangle 27"/>
          <p:cNvSpPr>
            <a:spLocks noChangeArrowheads="1"/>
          </p:cNvSpPr>
          <p:nvPr/>
        </p:nvSpPr>
        <p:spPr bwMode="auto">
          <a:xfrm>
            <a:off x="4765675" y="1123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2" name="Rectangle 28"/>
          <p:cNvSpPr>
            <a:spLocks noChangeArrowheads="1"/>
          </p:cNvSpPr>
          <p:nvPr/>
        </p:nvSpPr>
        <p:spPr bwMode="auto">
          <a:xfrm>
            <a:off x="4765675" y="1470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3" name="Rectangle 29"/>
          <p:cNvSpPr>
            <a:spLocks noChangeArrowheads="1"/>
          </p:cNvSpPr>
          <p:nvPr/>
        </p:nvSpPr>
        <p:spPr bwMode="auto">
          <a:xfrm>
            <a:off x="4765675" y="18161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4" name="Rectangle 30"/>
          <p:cNvSpPr>
            <a:spLocks noChangeArrowheads="1"/>
          </p:cNvSpPr>
          <p:nvPr/>
        </p:nvSpPr>
        <p:spPr bwMode="auto">
          <a:xfrm>
            <a:off x="4765675" y="216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5" name="Rectangle 31"/>
          <p:cNvSpPr>
            <a:spLocks noChangeArrowheads="1"/>
          </p:cNvSpPr>
          <p:nvPr/>
        </p:nvSpPr>
        <p:spPr bwMode="auto">
          <a:xfrm>
            <a:off x="2651125" y="35052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>
            <a:off x="2651125" y="38512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7" name="Rectangle 33"/>
          <p:cNvSpPr>
            <a:spLocks noChangeArrowheads="1"/>
          </p:cNvSpPr>
          <p:nvPr/>
        </p:nvSpPr>
        <p:spPr bwMode="auto">
          <a:xfrm>
            <a:off x="2651125" y="41973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>
            <a:off x="2651125" y="45418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9" name="Rectangle 35"/>
          <p:cNvSpPr>
            <a:spLocks noChangeArrowheads="1"/>
          </p:cNvSpPr>
          <p:nvPr/>
        </p:nvSpPr>
        <p:spPr bwMode="auto">
          <a:xfrm>
            <a:off x="2652713" y="19304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0" name="Rectangle 36"/>
          <p:cNvSpPr>
            <a:spLocks noChangeArrowheads="1"/>
          </p:cNvSpPr>
          <p:nvPr/>
        </p:nvSpPr>
        <p:spPr bwMode="auto">
          <a:xfrm>
            <a:off x="2652713" y="22764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1" name="Rectangle 37"/>
          <p:cNvSpPr>
            <a:spLocks noChangeArrowheads="1"/>
          </p:cNvSpPr>
          <p:nvPr/>
        </p:nvSpPr>
        <p:spPr bwMode="auto">
          <a:xfrm>
            <a:off x="2652713" y="26225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2" name="Rectangle 38"/>
          <p:cNvSpPr>
            <a:spLocks noChangeArrowheads="1"/>
          </p:cNvSpPr>
          <p:nvPr/>
        </p:nvSpPr>
        <p:spPr bwMode="auto">
          <a:xfrm>
            <a:off x="2652713" y="2967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3" name="Rectangle 39"/>
          <p:cNvSpPr>
            <a:spLocks noChangeArrowheads="1"/>
          </p:cNvSpPr>
          <p:nvPr/>
        </p:nvSpPr>
        <p:spPr bwMode="auto">
          <a:xfrm>
            <a:off x="539750" y="27384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4" name="Rectangle 40"/>
          <p:cNvSpPr>
            <a:spLocks noChangeArrowheads="1"/>
          </p:cNvSpPr>
          <p:nvPr/>
        </p:nvSpPr>
        <p:spPr bwMode="auto">
          <a:xfrm>
            <a:off x="539750" y="34305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>
            <a:off x="539750" y="3775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6" name="Line 42"/>
          <p:cNvSpPr>
            <a:spLocks noChangeShapeType="1"/>
          </p:cNvSpPr>
          <p:nvPr/>
        </p:nvSpPr>
        <p:spPr bwMode="auto">
          <a:xfrm flipV="1">
            <a:off x="1690688" y="261302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67" name="Line 43"/>
          <p:cNvSpPr>
            <a:spLocks noChangeShapeType="1"/>
          </p:cNvSpPr>
          <p:nvPr/>
        </p:nvSpPr>
        <p:spPr bwMode="auto">
          <a:xfrm>
            <a:off x="1690688" y="34274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68" name="Line 44"/>
          <p:cNvSpPr>
            <a:spLocks noChangeShapeType="1"/>
          </p:cNvSpPr>
          <p:nvPr/>
        </p:nvSpPr>
        <p:spPr bwMode="auto">
          <a:xfrm flipV="1">
            <a:off x="3802063" y="1809750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69" name="Line 45"/>
          <p:cNvSpPr>
            <a:spLocks noChangeShapeType="1"/>
          </p:cNvSpPr>
          <p:nvPr/>
        </p:nvSpPr>
        <p:spPr bwMode="auto">
          <a:xfrm>
            <a:off x="3802063" y="261302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70" name="Line 46"/>
          <p:cNvSpPr>
            <a:spLocks noChangeShapeType="1"/>
          </p:cNvSpPr>
          <p:nvPr/>
        </p:nvSpPr>
        <p:spPr bwMode="auto">
          <a:xfrm flipV="1">
            <a:off x="3803650" y="3381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71" name="Line 47"/>
          <p:cNvSpPr>
            <a:spLocks noChangeShapeType="1"/>
          </p:cNvSpPr>
          <p:nvPr/>
        </p:nvSpPr>
        <p:spPr bwMode="auto">
          <a:xfrm>
            <a:off x="3803650" y="41957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72" name="Line 48"/>
          <p:cNvSpPr>
            <a:spLocks noChangeShapeType="1"/>
          </p:cNvSpPr>
          <p:nvPr/>
        </p:nvSpPr>
        <p:spPr bwMode="auto">
          <a:xfrm flipV="1">
            <a:off x="5907088" y="100488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73" name="Line 49"/>
          <p:cNvSpPr>
            <a:spLocks noChangeShapeType="1"/>
          </p:cNvSpPr>
          <p:nvPr/>
        </p:nvSpPr>
        <p:spPr bwMode="auto">
          <a:xfrm>
            <a:off x="5916613" y="1817688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74" name="Line 50"/>
          <p:cNvSpPr>
            <a:spLocks noChangeShapeType="1"/>
          </p:cNvSpPr>
          <p:nvPr/>
        </p:nvSpPr>
        <p:spPr bwMode="auto">
          <a:xfrm flipV="1">
            <a:off x="5908675" y="25685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75" name="Line 51"/>
          <p:cNvSpPr>
            <a:spLocks noChangeShapeType="1"/>
          </p:cNvSpPr>
          <p:nvPr/>
        </p:nvSpPr>
        <p:spPr bwMode="auto">
          <a:xfrm>
            <a:off x="5908675" y="3382963"/>
            <a:ext cx="96043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76" name="Line 52"/>
          <p:cNvSpPr>
            <a:spLocks noChangeShapeType="1"/>
          </p:cNvSpPr>
          <p:nvPr/>
        </p:nvSpPr>
        <p:spPr bwMode="auto">
          <a:xfrm flipV="1">
            <a:off x="5916613" y="4143375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77" name="Line 53"/>
          <p:cNvSpPr>
            <a:spLocks noChangeShapeType="1"/>
          </p:cNvSpPr>
          <p:nvPr/>
        </p:nvSpPr>
        <p:spPr bwMode="auto">
          <a:xfrm>
            <a:off x="5916613" y="495776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7078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201738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79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798763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80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016125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81" name="Picture 5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90925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82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776538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83" name="Picture 5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359275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84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52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85" name="Picture 6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9700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86" name="Picture 6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544888"/>
            <a:ext cx="1112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87" name="Picture 6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095875"/>
            <a:ext cx="11271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88" name="Picture 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741363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89" name="Picture 6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472113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90" name="Picture 6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324100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91" name="Picture 6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897313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92" name="Picture 6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547813"/>
            <a:ext cx="9921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93" name="Picture 6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13055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94" name="Picture 7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705350"/>
            <a:ext cx="8001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95" name="Picture 7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36220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96" name="Picture 7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93700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133" name="Picture 10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57188"/>
            <a:ext cx="28432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135" name="Picture 11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0563"/>
            <a:ext cx="284321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7114" name="Group 90"/>
          <p:cNvGrpSpPr>
            <a:grpSpLocks/>
          </p:cNvGrpSpPr>
          <p:nvPr/>
        </p:nvGrpSpPr>
        <p:grpSpPr bwMode="auto">
          <a:xfrm>
            <a:off x="354013" y="1277938"/>
            <a:ext cx="3073400" cy="230187"/>
            <a:chOff x="223" y="805"/>
            <a:chExt cx="1936" cy="145"/>
          </a:xfrm>
        </p:grpSpPr>
        <p:pic>
          <p:nvPicPr>
            <p:cNvPr id="257099" name="Picture 7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805"/>
              <a:ext cx="141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7113" name="Picture 8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810"/>
              <a:ext cx="39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57108" name="Rectangle 84"/>
          <p:cNvSpPr>
            <a:spLocks noChangeArrowheads="1"/>
          </p:cNvSpPr>
          <p:nvPr/>
        </p:nvSpPr>
        <p:spPr bwMode="auto">
          <a:xfrm>
            <a:off x="6877050" y="50419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7117" name="Picture 9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"/>
            <a:ext cx="28956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7118" name="Line 94"/>
          <p:cNvSpPr>
            <a:spLocks noChangeShapeType="1"/>
          </p:cNvSpPr>
          <p:nvPr/>
        </p:nvSpPr>
        <p:spPr bwMode="auto">
          <a:xfrm flipH="1">
            <a:off x="1524000" y="838200"/>
            <a:ext cx="5457825" cy="2286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19" name="Line 95"/>
          <p:cNvSpPr>
            <a:spLocks noChangeShapeType="1"/>
          </p:cNvSpPr>
          <p:nvPr/>
        </p:nvSpPr>
        <p:spPr bwMode="auto">
          <a:xfrm flipH="1">
            <a:off x="1524000" y="2438400"/>
            <a:ext cx="5484813" cy="762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21" name="Line 97"/>
          <p:cNvSpPr>
            <a:spLocks noChangeShapeType="1"/>
          </p:cNvSpPr>
          <p:nvPr/>
        </p:nvSpPr>
        <p:spPr bwMode="auto">
          <a:xfrm flipH="1" flipV="1">
            <a:off x="1524000" y="3352800"/>
            <a:ext cx="5749925" cy="2209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22" name="Line 98"/>
          <p:cNvSpPr>
            <a:spLocks noChangeShapeType="1"/>
          </p:cNvSpPr>
          <p:nvPr/>
        </p:nvSpPr>
        <p:spPr bwMode="auto">
          <a:xfrm flipH="1">
            <a:off x="2420938" y="533400"/>
            <a:ext cx="4516437" cy="591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24" name="Line 100"/>
          <p:cNvSpPr>
            <a:spLocks noChangeShapeType="1"/>
          </p:cNvSpPr>
          <p:nvPr/>
        </p:nvSpPr>
        <p:spPr bwMode="auto">
          <a:xfrm flipH="1">
            <a:off x="2466975" y="2133600"/>
            <a:ext cx="4387850" cy="4360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25" name="Line 101"/>
          <p:cNvSpPr>
            <a:spLocks noChangeShapeType="1"/>
          </p:cNvSpPr>
          <p:nvPr/>
        </p:nvSpPr>
        <p:spPr bwMode="auto">
          <a:xfrm flipH="1">
            <a:off x="2493963" y="3657600"/>
            <a:ext cx="4360862" cy="2906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26" name="Line 102"/>
          <p:cNvSpPr>
            <a:spLocks noChangeShapeType="1"/>
          </p:cNvSpPr>
          <p:nvPr/>
        </p:nvSpPr>
        <p:spPr bwMode="auto">
          <a:xfrm flipH="1">
            <a:off x="2503488" y="5181600"/>
            <a:ext cx="4351337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27" name="Line 103"/>
          <p:cNvSpPr>
            <a:spLocks noChangeShapeType="1"/>
          </p:cNvSpPr>
          <p:nvPr/>
        </p:nvSpPr>
        <p:spPr bwMode="auto">
          <a:xfrm flipV="1">
            <a:off x="4724400" y="5638800"/>
            <a:ext cx="2514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28" name="Line 104"/>
          <p:cNvSpPr>
            <a:spLocks noChangeShapeType="1"/>
          </p:cNvSpPr>
          <p:nvPr/>
        </p:nvSpPr>
        <p:spPr bwMode="auto">
          <a:xfrm flipV="1">
            <a:off x="4724400" y="4191000"/>
            <a:ext cx="2438400" cy="220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29" name="Line 105"/>
          <p:cNvSpPr>
            <a:spLocks noChangeShapeType="1"/>
          </p:cNvSpPr>
          <p:nvPr/>
        </p:nvSpPr>
        <p:spPr bwMode="auto">
          <a:xfrm flipV="1">
            <a:off x="4724400" y="2514600"/>
            <a:ext cx="2438400" cy="388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30" name="Line 106"/>
          <p:cNvSpPr>
            <a:spLocks noChangeShapeType="1"/>
          </p:cNvSpPr>
          <p:nvPr/>
        </p:nvSpPr>
        <p:spPr bwMode="auto">
          <a:xfrm flipV="1">
            <a:off x="4724400" y="990600"/>
            <a:ext cx="2514600" cy="541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20" name="Line 96"/>
          <p:cNvSpPr>
            <a:spLocks noChangeShapeType="1"/>
          </p:cNvSpPr>
          <p:nvPr/>
        </p:nvSpPr>
        <p:spPr bwMode="auto">
          <a:xfrm flipH="1" flipV="1">
            <a:off x="1524000" y="3276600"/>
            <a:ext cx="5575300" cy="7127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31" name="Rectangle 10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36" name="Rectangle 11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7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7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7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7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7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7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7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7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7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7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7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7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7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7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7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7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7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7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7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5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5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25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5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25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25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5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5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5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5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25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25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6" dur="500"/>
                                        <p:tgtEl>
                                          <p:spTgt spid="25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9" dur="500"/>
                                        <p:tgtEl>
                                          <p:spTgt spid="25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118" grpId="0" animBg="1"/>
      <p:bldP spid="257119" grpId="0" animBg="1"/>
      <p:bldP spid="257121" grpId="0" animBg="1"/>
      <p:bldP spid="257122" grpId="0" animBg="1"/>
      <p:bldP spid="257122" grpId="1" animBg="1"/>
      <p:bldP spid="257124" grpId="0" animBg="1"/>
      <p:bldP spid="257124" grpId="1" animBg="1"/>
      <p:bldP spid="257125" grpId="0" animBg="1"/>
      <p:bldP spid="257125" grpId="1" animBg="1"/>
      <p:bldP spid="257126" grpId="0" animBg="1"/>
      <p:bldP spid="257126" grpId="1" animBg="1"/>
      <p:bldP spid="257127" grpId="0" animBg="1"/>
      <p:bldP spid="257127" grpId="1" animBg="1"/>
      <p:bldP spid="257128" grpId="0" animBg="1"/>
      <p:bldP spid="257128" grpId="1" animBg="1"/>
      <p:bldP spid="257129" grpId="0" animBg="1"/>
      <p:bldP spid="257129" grpId="1" animBg="1"/>
      <p:bldP spid="257130" grpId="0" animBg="1"/>
      <p:bldP spid="257130" grpId="1" animBg="1"/>
      <p:bldP spid="2571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13A3-EF6C-4139-AD8B-BBF39AD843DE}" type="slidenum">
              <a:rPr lang="en-US"/>
              <a:pPr/>
              <a:t>26</a:t>
            </a:fld>
            <a:endParaRPr lang="en-US"/>
          </a:p>
        </p:txBody>
      </p:sp>
      <p:sp>
        <p:nvSpPr>
          <p:cNvPr id="588895" name="Rectangle 9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8897" name="Group 97"/>
          <p:cNvGrpSpPr>
            <a:grpSpLocks/>
          </p:cNvGrpSpPr>
          <p:nvPr/>
        </p:nvGrpSpPr>
        <p:grpSpPr bwMode="auto">
          <a:xfrm>
            <a:off x="539750" y="600075"/>
            <a:ext cx="7489825" cy="6105525"/>
            <a:chOff x="340" y="378"/>
            <a:chExt cx="4718" cy="3846"/>
          </a:xfrm>
        </p:grpSpPr>
        <p:sp>
          <p:nvSpPr>
            <p:cNvPr id="588898" name="Rectangle 98"/>
            <p:cNvSpPr>
              <a:spLocks noChangeArrowheads="1"/>
            </p:cNvSpPr>
            <p:nvPr/>
          </p:nvSpPr>
          <p:spPr bwMode="auto">
            <a:xfrm>
              <a:off x="3001" y="3522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99" name="Rectangle 99"/>
            <p:cNvSpPr>
              <a:spLocks noChangeArrowheads="1"/>
            </p:cNvSpPr>
            <p:nvPr/>
          </p:nvSpPr>
          <p:spPr bwMode="auto">
            <a:xfrm>
              <a:off x="3001" y="330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00" name="Rectangle 100"/>
            <p:cNvSpPr>
              <a:spLocks noChangeArrowheads="1"/>
            </p:cNvSpPr>
            <p:nvPr/>
          </p:nvSpPr>
          <p:spPr bwMode="auto">
            <a:xfrm>
              <a:off x="3001" y="2530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01" name="Rectangle 101"/>
            <p:cNvSpPr>
              <a:spLocks noChangeArrowheads="1"/>
            </p:cNvSpPr>
            <p:nvPr/>
          </p:nvSpPr>
          <p:spPr bwMode="auto">
            <a:xfrm>
              <a:off x="3001" y="231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02" name="Rectangle 102"/>
            <p:cNvSpPr>
              <a:spLocks noChangeArrowheads="1"/>
            </p:cNvSpPr>
            <p:nvPr/>
          </p:nvSpPr>
          <p:spPr bwMode="auto">
            <a:xfrm>
              <a:off x="3002" y="153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03" name="Rectangle 103"/>
            <p:cNvSpPr>
              <a:spLocks noChangeArrowheads="1"/>
            </p:cNvSpPr>
            <p:nvPr/>
          </p:nvSpPr>
          <p:spPr bwMode="auto">
            <a:xfrm>
              <a:off x="3002" y="132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04" name="Rectangle 104"/>
            <p:cNvSpPr>
              <a:spLocks noChangeArrowheads="1"/>
            </p:cNvSpPr>
            <p:nvPr/>
          </p:nvSpPr>
          <p:spPr bwMode="auto">
            <a:xfrm>
              <a:off x="1670" y="303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05" name="Rectangle 105"/>
            <p:cNvSpPr>
              <a:spLocks noChangeArrowheads="1"/>
            </p:cNvSpPr>
            <p:nvPr/>
          </p:nvSpPr>
          <p:spPr bwMode="auto">
            <a:xfrm>
              <a:off x="1671" y="1829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06" name="Rectangle 106"/>
            <p:cNvSpPr>
              <a:spLocks noChangeArrowheads="1"/>
            </p:cNvSpPr>
            <p:nvPr/>
          </p:nvSpPr>
          <p:spPr bwMode="auto">
            <a:xfrm>
              <a:off x="1671" y="2046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07" name="Rectangle 107"/>
            <p:cNvSpPr>
              <a:spLocks noChangeArrowheads="1"/>
            </p:cNvSpPr>
            <p:nvPr/>
          </p:nvSpPr>
          <p:spPr bwMode="auto">
            <a:xfrm>
              <a:off x="340" y="255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08" name="Rectangle 108"/>
            <p:cNvSpPr>
              <a:spLocks noChangeArrowheads="1"/>
            </p:cNvSpPr>
            <p:nvPr/>
          </p:nvSpPr>
          <p:spPr bwMode="auto">
            <a:xfrm>
              <a:off x="1670" y="282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09" name="Rectangle 109"/>
            <p:cNvSpPr>
              <a:spLocks noChangeArrowheads="1"/>
            </p:cNvSpPr>
            <p:nvPr/>
          </p:nvSpPr>
          <p:spPr bwMode="auto">
            <a:xfrm>
              <a:off x="340" y="2337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10" name="Rectangle 110"/>
            <p:cNvSpPr>
              <a:spLocks noChangeArrowheads="1"/>
            </p:cNvSpPr>
            <p:nvPr/>
          </p:nvSpPr>
          <p:spPr bwMode="auto">
            <a:xfrm>
              <a:off x="4331" y="1370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11" name="Rectangle 111"/>
            <p:cNvSpPr>
              <a:spLocks noChangeArrowheads="1"/>
            </p:cNvSpPr>
            <p:nvPr/>
          </p:nvSpPr>
          <p:spPr bwMode="auto">
            <a:xfrm>
              <a:off x="4331" y="158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12" name="Rectangle 112"/>
            <p:cNvSpPr>
              <a:spLocks noChangeArrowheads="1"/>
            </p:cNvSpPr>
            <p:nvPr/>
          </p:nvSpPr>
          <p:spPr bwMode="auto">
            <a:xfrm>
              <a:off x="4331" y="1806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13" name="Rectangle 113"/>
            <p:cNvSpPr>
              <a:spLocks noChangeArrowheads="1"/>
            </p:cNvSpPr>
            <p:nvPr/>
          </p:nvSpPr>
          <p:spPr bwMode="auto">
            <a:xfrm>
              <a:off x="4331" y="202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14" name="Rectangle 114"/>
            <p:cNvSpPr>
              <a:spLocks noChangeArrowheads="1"/>
            </p:cNvSpPr>
            <p:nvPr/>
          </p:nvSpPr>
          <p:spPr bwMode="auto">
            <a:xfrm>
              <a:off x="4332" y="335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15" name="Rectangle 115"/>
            <p:cNvSpPr>
              <a:spLocks noChangeArrowheads="1"/>
            </p:cNvSpPr>
            <p:nvPr/>
          </p:nvSpPr>
          <p:spPr bwMode="auto">
            <a:xfrm>
              <a:off x="4332" y="357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16" name="Rectangle 116"/>
            <p:cNvSpPr>
              <a:spLocks noChangeArrowheads="1"/>
            </p:cNvSpPr>
            <p:nvPr/>
          </p:nvSpPr>
          <p:spPr bwMode="auto">
            <a:xfrm>
              <a:off x="4332" y="3789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17" name="Rectangle 117"/>
            <p:cNvSpPr>
              <a:spLocks noChangeArrowheads="1"/>
            </p:cNvSpPr>
            <p:nvPr/>
          </p:nvSpPr>
          <p:spPr bwMode="auto">
            <a:xfrm>
              <a:off x="4331" y="2362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18" name="Rectangle 118"/>
            <p:cNvSpPr>
              <a:spLocks noChangeArrowheads="1"/>
            </p:cNvSpPr>
            <p:nvPr/>
          </p:nvSpPr>
          <p:spPr bwMode="auto">
            <a:xfrm>
              <a:off x="4331" y="2580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19" name="Rectangle 119"/>
            <p:cNvSpPr>
              <a:spLocks noChangeArrowheads="1"/>
            </p:cNvSpPr>
            <p:nvPr/>
          </p:nvSpPr>
          <p:spPr bwMode="auto">
            <a:xfrm>
              <a:off x="4331" y="279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20" name="Rectangle 120"/>
            <p:cNvSpPr>
              <a:spLocks noChangeArrowheads="1"/>
            </p:cNvSpPr>
            <p:nvPr/>
          </p:nvSpPr>
          <p:spPr bwMode="auto">
            <a:xfrm>
              <a:off x="4331" y="301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21" name="Rectangle 121"/>
            <p:cNvSpPr>
              <a:spLocks noChangeArrowheads="1"/>
            </p:cNvSpPr>
            <p:nvPr/>
          </p:nvSpPr>
          <p:spPr bwMode="auto">
            <a:xfrm>
              <a:off x="4332" y="37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22" name="Rectangle 122"/>
            <p:cNvSpPr>
              <a:spLocks noChangeArrowheads="1"/>
            </p:cNvSpPr>
            <p:nvPr/>
          </p:nvSpPr>
          <p:spPr bwMode="auto">
            <a:xfrm>
              <a:off x="4332" y="596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23" name="Rectangle 123"/>
            <p:cNvSpPr>
              <a:spLocks noChangeArrowheads="1"/>
            </p:cNvSpPr>
            <p:nvPr/>
          </p:nvSpPr>
          <p:spPr bwMode="auto">
            <a:xfrm>
              <a:off x="4332" y="814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24" name="Rectangle 124"/>
            <p:cNvSpPr>
              <a:spLocks noChangeArrowheads="1"/>
            </p:cNvSpPr>
            <p:nvPr/>
          </p:nvSpPr>
          <p:spPr bwMode="auto">
            <a:xfrm>
              <a:off x="4332" y="103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25" name="Rectangle 125"/>
            <p:cNvSpPr>
              <a:spLocks noChangeArrowheads="1"/>
            </p:cNvSpPr>
            <p:nvPr/>
          </p:nvSpPr>
          <p:spPr bwMode="auto">
            <a:xfrm>
              <a:off x="3001" y="1877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26" name="Rectangle 126"/>
            <p:cNvSpPr>
              <a:spLocks noChangeArrowheads="1"/>
            </p:cNvSpPr>
            <p:nvPr/>
          </p:nvSpPr>
          <p:spPr bwMode="auto">
            <a:xfrm>
              <a:off x="3001" y="209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27" name="Rectangle 127"/>
            <p:cNvSpPr>
              <a:spLocks noChangeArrowheads="1"/>
            </p:cNvSpPr>
            <p:nvPr/>
          </p:nvSpPr>
          <p:spPr bwMode="auto">
            <a:xfrm>
              <a:off x="3001" y="2869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28" name="Rectangle 128"/>
            <p:cNvSpPr>
              <a:spLocks noChangeArrowheads="1"/>
            </p:cNvSpPr>
            <p:nvPr/>
          </p:nvSpPr>
          <p:spPr bwMode="auto">
            <a:xfrm>
              <a:off x="3001" y="3087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29" name="Rectangle 129"/>
            <p:cNvSpPr>
              <a:spLocks noChangeArrowheads="1"/>
            </p:cNvSpPr>
            <p:nvPr/>
          </p:nvSpPr>
          <p:spPr bwMode="auto">
            <a:xfrm>
              <a:off x="3002" y="88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30" name="Rectangle 130"/>
            <p:cNvSpPr>
              <a:spLocks noChangeArrowheads="1"/>
            </p:cNvSpPr>
            <p:nvPr/>
          </p:nvSpPr>
          <p:spPr bwMode="auto">
            <a:xfrm>
              <a:off x="3002" y="110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31" name="Rectangle 131"/>
            <p:cNvSpPr>
              <a:spLocks noChangeArrowheads="1"/>
            </p:cNvSpPr>
            <p:nvPr/>
          </p:nvSpPr>
          <p:spPr bwMode="auto">
            <a:xfrm>
              <a:off x="1670" y="238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32" name="Rectangle 132"/>
            <p:cNvSpPr>
              <a:spLocks noChangeArrowheads="1"/>
            </p:cNvSpPr>
            <p:nvPr/>
          </p:nvSpPr>
          <p:spPr bwMode="auto">
            <a:xfrm>
              <a:off x="1670" y="260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33" name="Rectangle 133"/>
            <p:cNvSpPr>
              <a:spLocks noChangeArrowheads="1"/>
            </p:cNvSpPr>
            <p:nvPr/>
          </p:nvSpPr>
          <p:spPr bwMode="auto">
            <a:xfrm>
              <a:off x="1671" y="139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34" name="Rectangle 134"/>
            <p:cNvSpPr>
              <a:spLocks noChangeArrowheads="1"/>
            </p:cNvSpPr>
            <p:nvPr/>
          </p:nvSpPr>
          <p:spPr bwMode="auto">
            <a:xfrm>
              <a:off x="1671" y="161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35" name="Rectangle 135"/>
            <p:cNvSpPr>
              <a:spLocks noChangeArrowheads="1"/>
            </p:cNvSpPr>
            <p:nvPr/>
          </p:nvSpPr>
          <p:spPr bwMode="auto">
            <a:xfrm>
              <a:off x="340" y="1902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36" name="Rectangle 136"/>
            <p:cNvSpPr>
              <a:spLocks noChangeArrowheads="1"/>
            </p:cNvSpPr>
            <p:nvPr/>
          </p:nvSpPr>
          <p:spPr bwMode="auto">
            <a:xfrm>
              <a:off x="340" y="2120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37" name="Line 137"/>
            <p:cNvSpPr>
              <a:spLocks noChangeShapeType="1"/>
            </p:cNvSpPr>
            <p:nvPr/>
          </p:nvSpPr>
          <p:spPr bwMode="auto">
            <a:xfrm flipV="1">
              <a:off x="1065" y="1823"/>
              <a:ext cx="61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38" name="Line 138"/>
            <p:cNvSpPr>
              <a:spLocks noChangeShapeType="1"/>
            </p:cNvSpPr>
            <p:nvPr/>
          </p:nvSpPr>
          <p:spPr bwMode="auto">
            <a:xfrm>
              <a:off x="1065" y="2336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39" name="Line 139"/>
            <p:cNvSpPr>
              <a:spLocks noChangeShapeType="1"/>
            </p:cNvSpPr>
            <p:nvPr/>
          </p:nvSpPr>
          <p:spPr bwMode="auto">
            <a:xfrm flipV="1">
              <a:off x="2395" y="1317"/>
              <a:ext cx="61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40" name="Line 140"/>
            <p:cNvSpPr>
              <a:spLocks noChangeShapeType="1"/>
            </p:cNvSpPr>
            <p:nvPr/>
          </p:nvSpPr>
          <p:spPr bwMode="auto">
            <a:xfrm>
              <a:off x="2395" y="1823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41" name="Line 141"/>
            <p:cNvSpPr>
              <a:spLocks noChangeShapeType="1"/>
            </p:cNvSpPr>
            <p:nvPr/>
          </p:nvSpPr>
          <p:spPr bwMode="auto">
            <a:xfrm flipV="1">
              <a:off x="2396" y="2307"/>
              <a:ext cx="61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42" name="Line 142"/>
            <p:cNvSpPr>
              <a:spLocks noChangeShapeType="1"/>
            </p:cNvSpPr>
            <p:nvPr/>
          </p:nvSpPr>
          <p:spPr bwMode="auto">
            <a:xfrm>
              <a:off x="2396" y="2820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43" name="Line 143"/>
            <p:cNvSpPr>
              <a:spLocks noChangeShapeType="1"/>
            </p:cNvSpPr>
            <p:nvPr/>
          </p:nvSpPr>
          <p:spPr bwMode="auto">
            <a:xfrm flipV="1">
              <a:off x="3721" y="810"/>
              <a:ext cx="61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44" name="Line 144"/>
            <p:cNvSpPr>
              <a:spLocks noChangeShapeType="1"/>
            </p:cNvSpPr>
            <p:nvPr/>
          </p:nvSpPr>
          <p:spPr bwMode="auto">
            <a:xfrm>
              <a:off x="3727" y="1322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45" name="Line 145"/>
            <p:cNvSpPr>
              <a:spLocks noChangeShapeType="1"/>
            </p:cNvSpPr>
            <p:nvPr/>
          </p:nvSpPr>
          <p:spPr bwMode="auto">
            <a:xfrm flipV="1">
              <a:off x="3722" y="1795"/>
              <a:ext cx="61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46" name="Line 146"/>
            <p:cNvSpPr>
              <a:spLocks noChangeShapeType="1"/>
            </p:cNvSpPr>
            <p:nvPr/>
          </p:nvSpPr>
          <p:spPr bwMode="auto">
            <a:xfrm>
              <a:off x="3722" y="2308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47" name="Line 147"/>
            <p:cNvSpPr>
              <a:spLocks noChangeShapeType="1"/>
            </p:cNvSpPr>
            <p:nvPr/>
          </p:nvSpPr>
          <p:spPr bwMode="auto">
            <a:xfrm flipV="1">
              <a:off x="3727" y="2787"/>
              <a:ext cx="61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48" name="Line 148"/>
            <p:cNvSpPr>
              <a:spLocks noChangeShapeType="1"/>
            </p:cNvSpPr>
            <p:nvPr/>
          </p:nvSpPr>
          <p:spPr bwMode="auto">
            <a:xfrm>
              <a:off x="3727" y="3300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949" name="Rectangle 149"/>
            <p:cNvSpPr>
              <a:spLocks noChangeArrowheads="1"/>
            </p:cNvSpPr>
            <p:nvPr/>
          </p:nvSpPr>
          <p:spPr bwMode="auto">
            <a:xfrm>
              <a:off x="4332" y="4006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88950" name="Picture 15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" y="2168"/>
              <a:ext cx="51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51" name="Picture 15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" y="934"/>
              <a:ext cx="61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52" name="Picture 15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1940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53" name="Picture 15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" y="1447"/>
              <a:ext cx="39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54" name="Picture 15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39"/>
              <a:ext cx="40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55" name="Picture 15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" y="426"/>
              <a:ext cx="70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56" name="Picture 15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418"/>
              <a:ext cx="70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57" name="Picture 15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410"/>
              <a:ext cx="70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58" name="Picture 15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3387"/>
              <a:ext cx="71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59" name="Picture 15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644"/>
              <a:ext cx="61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60" name="Picture 16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" y="3624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61" name="Picture 16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1641"/>
              <a:ext cx="50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62" name="Picture 16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" y="2632"/>
              <a:ext cx="48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63" name="Picture 16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1152"/>
              <a:ext cx="62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64" name="Picture 16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1665"/>
              <a:ext cx="51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65" name="Picture 16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2657"/>
              <a:ext cx="51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66" name="Picture 16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2149"/>
              <a:ext cx="51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67" name="Picture 16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" y="3141"/>
              <a:ext cx="50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68" name="Picture 168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1926"/>
              <a:ext cx="61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69" name="Picture 16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2923"/>
              <a:ext cx="62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88896" name="Group 96"/>
          <p:cNvGrpSpPr>
            <a:grpSpLocks/>
          </p:cNvGrpSpPr>
          <p:nvPr/>
        </p:nvGrpSpPr>
        <p:grpSpPr bwMode="auto">
          <a:xfrm>
            <a:off x="539750" y="319088"/>
            <a:ext cx="7489825" cy="6105525"/>
            <a:chOff x="340" y="201"/>
            <a:chExt cx="4718" cy="3846"/>
          </a:xfrm>
        </p:grpSpPr>
        <p:pic>
          <p:nvPicPr>
            <p:cNvPr id="588805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" y="1991"/>
              <a:ext cx="51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8806" name="Rectangle 6"/>
            <p:cNvSpPr>
              <a:spLocks noChangeArrowheads="1"/>
            </p:cNvSpPr>
            <p:nvPr/>
          </p:nvSpPr>
          <p:spPr bwMode="auto">
            <a:xfrm>
              <a:off x="340" y="194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07" name="Rectangle 7"/>
            <p:cNvSpPr>
              <a:spLocks noChangeArrowheads="1"/>
            </p:cNvSpPr>
            <p:nvPr/>
          </p:nvSpPr>
          <p:spPr bwMode="auto">
            <a:xfrm>
              <a:off x="4331" y="119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08" name="Rectangle 8"/>
            <p:cNvSpPr>
              <a:spLocks noChangeArrowheads="1"/>
            </p:cNvSpPr>
            <p:nvPr/>
          </p:nvSpPr>
          <p:spPr bwMode="auto">
            <a:xfrm>
              <a:off x="4331" y="141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09" name="Rectangle 9"/>
            <p:cNvSpPr>
              <a:spLocks noChangeArrowheads="1"/>
            </p:cNvSpPr>
            <p:nvPr/>
          </p:nvSpPr>
          <p:spPr bwMode="auto">
            <a:xfrm>
              <a:off x="4331" y="1629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0" name="Rectangle 10"/>
            <p:cNvSpPr>
              <a:spLocks noChangeArrowheads="1"/>
            </p:cNvSpPr>
            <p:nvPr/>
          </p:nvSpPr>
          <p:spPr bwMode="auto">
            <a:xfrm>
              <a:off x="4331" y="1846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1" name="Rectangle 11"/>
            <p:cNvSpPr>
              <a:spLocks noChangeArrowheads="1"/>
            </p:cNvSpPr>
            <p:nvPr/>
          </p:nvSpPr>
          <p:spPr bwMode="auto">
            <a:xfrm>
              <a:off x="4332" y="3394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2" name="Rectangle 12"/>
            <p:cNvSpPr>
              <a:spLocks noChangeArrowheads="1"/>
            </p:cNvSpPr>
            <p:nvPr/>
          </p:nvSpPr>
          <p:spPr bwMode="auto">
            <a:xfrm>
              <a:off x="4332" y="3612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3" name="Rectangle 13"/>
            <p:cNvSpPr>
              <a:spLocks noChangeArrowheads="1"/>
            </p:cNvSpPr>
            <p:nvPr/>
          </p:nvSpPr>
          <p:spPr bwMode="auto">
            <a:xfrm>
              <a:off x="4332" y="3829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4" name="Rectangle 14"/>
            <p:cNvSpPr>
              <a:spLocks noChangeArrowheads="1"/>
            </p:cNvSpPr>
            <p:nvPr/>
          </p:nvSpPr>
          <p:spPr bwMode="auto">
            <a:xfrm>
              <a:off x="4331" y="218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5" name="Rectangle 15"/>
            <p:cNvSpPr>
              <a:spLocks noChangeArrowheads="1"/>
            </p:cNvSpPr>
            <p:nvPr/>
          </p:nvSpPr>
          <p:spPr bwMode="auto">
            <a:xfrm>
              <a:off x="4331" y="240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6" name="Rectangle 16"/>
            <p:cNvSpPr>
              <a:spLocks noChangeArrowheads="1"/>
            </p:cNvSpPr>
            <p:nvPr/>
          </p:nvSpPr>
          <p:spPr bwMode="auto">
            <a:xfrm>
              <a:off x="4331" y="262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7" name="Rectangle 17"/>
            <p:cNvSpPr>
              <a:spLocks noChangeArrowheads="1"/>
            </p:cNvSpPr>
            <p:nvPr/>
          </p:nvSpPr>
          <p:spPr bwMode="auto">
            <a:xfrm>
              <a:off x="4331" y="283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8" name="Rectangle 18"/>
            <p:cNvSpPr>
              <a:spLocks noChangeArrowheads="1"/>
            </p:cNvSpPr>
            <p:nvPr/>
          </p:nvSpPr>
          <p:spPr bwMode="auto">
            <a:xfrm>
              <a:off x="4332" y="20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9" name="Rectangle 19"/>
            <p:cNvSpPr>
              <a:spLocks noChangeArrowheads="1"/>
            </p:cNvSpPr>
            <p:nvPr/>
          </p:nvSpPr>
          <p:spPr bwMode="auto">
            <a:xfrm>
              <a:off x="4332" y="419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20" name="Rectangle 20"/>
            <p:cNvSpPr>
              <a:spLocks noChangeArrowheads="1"/>
            </p:cNvSpPr>
            <p:nvPr/>
          </p:nvSpPr>
          <p:spPr bwMode="auto">
            <a:xfrm>
              <a:off x="4332" y="637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21" name="Rectangle 21"/>
            <p:cNvSpPr>
              <a:spLocks noChangeArrowheads="1"/>
            </p:cNvSpPr>
            <p:nvPr/>
          </p:nvSpPr>
          <p:spPr bwMode="auto">
            <a:xfrm>
              <a:off x="4332" y="854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22" name="Rectangle 22"/>
            <p:cNvSpPr>
              <a:spLocks noChangeArrowheads="1"/>
            </p:cNvSpPr>
            <p:nvPr/>
          </p:nvSpPr>
          <p:spPr bwMode="auto">
            <a:xfrm>
              <a:off x="3001" y="1700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23" name="Rectangle 23"/>
            <p:cNvSpPr>
              <a:spLocks noChangeArrowheads="1"/>
            </p:cNvSpPr>
            <p:nvPr/>
          </p:nvSpPr>
          <p:spPr bwMode="auto">
            <a:xfrm>
              <a:off x="3001" y="191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24" name="Rectangle 24"/>
            <p:cNvSpPr>
              <a:spLocks noChangeArrowheads="1"/>
            </p:cNvSpPr>
            <p:nvPr/>
          </p:nvSpPr>
          <p:spPr bwMode="auto">
            <a:xfrm>
              <a:off x="3001" y="2136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25" name="Rectangle 25"/>
            <p:cNvSpPr>
              <a:spLocks noChangeArrowheads="1"/>
            </p:cNvSpPr>
            <p:nvPr/>
          </p:nvSpPr>
          <p:spPr bwMode="auto">
            <a:xfrm>
              <a:off x="3001" y="235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26" name="Rectangle 26"/>
            <p:cNvSpPr>
              <a:spLocks noChangeArrowheads="1"/>
            </p:cNvSpPr>
            <p:nvPr/>
          </p:nvSpPr>
          <p:spPr bwMode="auto">
            <a:xfrm>
              <a:off x="3001" y="2692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27" name="Rectangle 27"/>
            <p:cNvSpPr>
              <a:spLocks noChangeArrowheads="1"/>
            </p:cNvSpPr>
            <p:nvPr/>
          </p:nvSpPr>
          <p:spPr bwMode="auto">
            <a:xfrm>
              <a:off x="3001" y="2910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28" name="Rectangle 28"/>
            <p:cNvSpPr>
              <a:spLocks noChangeArrowheads="1"/>
            </p:cNvSpPr>
            <p:nvPr/>
          </p:nvSpPr>
          <p:spPr bwMode="auto">
            <a:xfrm>
              <a:off x="3001" y="312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29" name="Rectangle 29"/>
            <p:cNvSpPr>
              <a:spLocks noChangeArrowheads="1"/>
            </p:cNvSpPr>
            <p:nvPr/>
          </p:nvSpPr>
          <p:spPr bwMode="auto">
            <a:xfrm>
              <a:off x="3001" y="334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30" name="Rectangle 30"/>
            <p:cNvSpPr>
              <a:spLocks noChangeArrowheads="1"/>
            </p:cNvSpPr>
            <p:nvPr/>
          </p:nvSpPr>
          <p:spPr bwMode="auto">
            <a:xfrm>
              <a:off x="3002" y="70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31" name="Rectangle 31"/>
            <p:cNvSpPr>
              <a:spLocks noChangeArrowheads="1"/>
            </p:cNvSpPr>
            <p:nvPr/>
          </p:nvSpPr>
          <p:spPr bwMode="auto">
            <a:xfrm>
              <a:off x="3002" y="926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32" name="Rectangle 32"/>
            <p:cNvSpPr>
              <a:spLocks noChangeArrowheads="1"/>
            </p:cNvSpPr>
            <p:nvPr/>
          </p:nvSpPr>
          <p:spPr bwMode="auto">
            <a:xfrm>
              <a:off x="3002" y="1144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33" name="Rectangle 33"/>
            <p:cNvSpPr>
              <a:spLocks noChangeArrowheads="1"/>
            </p:cNvSpPr>
            <p:nvPr/>
          </p:nvSpPr>
          <p:spPr bwMode="auto">
            <a:xfrm>
              <a:off x="3002" y="136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34" name="Rectangle 34"/>
            <p:cNvSpPr>
              <a:spLocks noChangeArrowheads="1"/>
            </p:cNvSpPr>
            <p:nvPr/>
          </p:nvSpPr>
          <p:spPr bwMode="auto">
            <a:xfrm>
              <a:off x="1670" y="220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35" name="Rectangle 35"/>
            <p:cNvSpPr>
              <a:spLocks noChangeArrowheads="1"/>
            </p:cNvSpPr>
            <p:nvPr/>
          </p:nvSpPr>
          <p:spPr bwMode="auto">
            <a:xfrm>
              <a:off x="1670" y="2426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36" name="Rectangle 36"/>
            <p:cNvSpPr>
              <a:spLocks noChangeArrowheads="1"/>
            </p:cNvSpPr>
            <p:nvPr/>
          </p:nvSpPr>
          <p:spPr bwMode="auto">
            <a:xfrm>
              <a:off x="1670" y="2644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37" name="Rectangle 37"/>
            <p:cNvSpPr>
              <a:spLocks noChangeArrowheads="1"/>
            </p:cNvSpPr>
            <p:nvPr/>
          </p:nvSpPr>
          <p:spPr bwMode="auto">
            <a:xfrm>
              <a:off x="1670" y="286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38" name="Rectangle 38"/>
            <p:cNvSpPr>
              <a:spLocks noChangeArrowheads="1"/>
            </p:cNvSpPr>
            <p:nvPr/>
          </p:nvSpPr>
          <p:spPr bwMode="auto">
            <a:xfrm>
              <a:off x="1671" y="1216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39" name="Rectangle 39"/>
            <p:cNvSpPr>
              <a:spLocks noChangeArrowheads="1"/>
            </p:cNvSpPr>
            <p:nvPr/>
          </p:nvSpPr>
          <p:spPr bwMode="auto">
            <a:xfrm>
              <a:off x="1671" y="1434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40" name="Rectangle 40"/>
            <p:cNvSpPr>
              <a:spLocks noChangeArrowheads="1"/>
            </p:cNvSpPr>
            <p:nvPr/>
          </p:nvSpPr>
          <p:spPr bwMode="auto">
            <a:xfrm>
              <a:off x="1671" y="1652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41" name="Rectangle 41"/>
            <p:cNvSpPr>
              <a:spLocks noChangeArrowheads="1"/>
            </p:cNvSpPr>
            <p:nvPr/>
          </p:nvSpPr>
          <p:spPr bwMode="auto">
            <a:xfrm>
              <a:off x="1671" y="1869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42" name="Rectangle 42"/>
            <p:cNvSpPr>
              <a:spLocks noChangeArrowheads="1"/>
            </p:cNvSpPr>
            <p:nvPr/>
          </p:nvSpPr>
          <p:spPr bwMode="auto">
            <a:xfrm>
              <a:off x="340" y="172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43" name="Rectangle 43"/>
            <p:cNvSpPr>
              <a:spLocks noChangeArrowheads="1"/>
            </p:cNvSpPr>
            <p:nvPr/>
          </p:nvSpPr>
          <p:spPr bwMode="auto">
            <a:xfrm>
              <a:off x="340" y="216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44" name="Rectangle 44"/>
            <p:cNvSpPr>
              <a:spLocks noChangeArrowheads="1"/>
            </p:cNvSpPr>
            <p:nvPr/>
          </p:nvSpPr>
          <p:spPr bwMode="auto">
            <a:xfrm>
              <a:off x="340" y="237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45" name="Line 45"/>
            <p:cNvSpPr>
              <a:spLocks noChangeShapeType="1"/>
            </p:cNvSpPr>
            <p:nvPr/>
          </p:nvSpPr>
          <p:spPr bwMode="auto">
            <a:xfrm flipV="1">
              <a:off x="1065" y="1646"/>
              <a:ext cx="61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46" name="Line 46"/>
            <p:cNvSpPr>
              <a:spLocks noChangeShapeType="1"/>
            </p:cNvSpPr>
            <p:nvPr/>
          </p:nvSpPr>
          <p:spPr bwMode="auto">
            <a:xfrm>
              <a:off x="1065" y="2159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47" name="Line 47"/>
            <p:cNvSpPr>
              <a:spLocks noChangeShapeType="1"/>
            </p:cNvSpPr>
            <p:nvPr/>
          </p:nvSpPr>
          <p:spPr bwMode="auto">
            <a:xfrm flipV="1">
              <a:off x="2395" y="1140"/>
              <a:ext cx="61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48" name="Line 48"/>
            <p:cNvSpPr>
              <a:spLocks noChangeShapeType="1"/>
            </p:cNvSpPr>
            <p:nvPr/>
          </p:nvSpPr>
          <p:spPr bwMode="auto">
            <a:xfrm>
              <a:off x="2395" y="1646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49" name="Line 49"/>
            <p:cNvSpPr>
              <a:spLocks noChangeShapeType="1"/>
            </p:cNvSpPr>
            <p:nvPr/>
          </p:nvSpPr>
          <p:spPr bwMode="auto">
            <a:xfrm flipV="1">
              <a:off x="2396" y="2130"/>
              <a:ext cx="61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50" name="Line 50"/>
            <p:cNvSpPr>
              <a:spLocks noChangeShapeType="1"/>
            </p:cNvSpPr>
            <p:nvPr/>
          </p:nvSpPr>
          <p:spPr bwMode="auto">
            <a:xfrm>
              <a:off x="2396" y="2643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51" name="Line 51"/>
            <p:cNvSpPr>
              <a:spLocks noChangeShapeType="1"/>
            </p:cNvSpPr>
            <p:nvPr/>
          </p:nvSpPr>
          <p:spPr bwMode="auto">
            <a:xfrm flipV="1">
              <a:off x="3721" y="633"/>
              <a:ext cx="61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52" name="Line 52"/>
            <p:cNvSpPr>
              <a:spLocks noChangeShapeType="1"/>
            </p:cNvSpPr>
            <p:nvPr/>
          </p:nvSpPr>
          <p:spPr bwMode="auto">
            <a:xfrm>
              <a:off x="3727" y="1145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53" name="Line 53"/>
            <p:cNvSpPr>
              <a:spLocks noChangeShapeType="1"/>
            </p:cNvSpPr>
            <p:nvPr/>
          </p:nvSpPr>
          <p:spPr bwMode="auto">
            <a:xfrm flipV="1">
              <a:off x="3722" y="1618"/>
              <a:ext cx="61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54" name="Line 54"/>
            <p:cNvSpPr>
              <a:spLocks noChangeShapeType="1"/>
            </p:cNvSpPr>
            <p:nvPr/>
          </p:nvSpPr>
          <p:spPr bwMode="auto">
            <a:xfrm>
              <a:off x="3722" y="2131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55" name="Line 55"/>
            <p:cNvSpPr>
              <a:spLocks noChangeShapeType="1"/>
            </p:cNvSpPr>
            <p:nvPr/>
          </p:nvSpPr>
          <p:spPr bwMode="auto">
            <a:xfrm flipV="1">
              <a:off x="3727" y="2610"/>
              <a:ext cx="61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56" name="Line 56"/>
            <p:cNvSpPr>
              <a:spLocks noChangeShapeType="1"/>
            </p:cNvSpPr>
            <p:nvPr/>
          </p:nvSpPr>
          <p:spPr bwMode="auto">
            <a:xfrm>
              <a:off x="3727" y="3123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8857" name="Picture 5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" y="757"/>
              <a:ext cx="61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58" name="Picture 5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1763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59" name="Picture 5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" y="1270"/>
              <a:ext cx="39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60" name="Picture 6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262"/>
              <a:ext cx="40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61" name="Picture 6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1749"/>
              <a:ext cx="61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62" name="Picture 6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2746"/>
              <a:ext cx="62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63" name="Picture 6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" y="249"/>
              <a:ext cx="70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64" name="Picture 6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241"/>
              <a:ext cx="70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65" name="Picture 6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233"/>
              <a:ext cx="70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66" name="Picture 6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3210"/>
              <a:ext cx="71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67" name="Picture 6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467"/>
              <a:ext cx="61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68" name="Picture 6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" y="3447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69" name="Picture 6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1464"/>
              <a:ext cx="50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70" name="Picture 7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" y="2455"/>
              <a:ext cx="48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71" name="Picture 7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975"/>
              <a:ext cx="62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72" name="Picture 7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" y="1972"/>
              <a:ext cx="51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73" name="Picture 7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" y="2964"/>
              <a:ext cx="50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74" name="Picture 7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1488"/>
              <a:ext cx="51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875" name="Picture 7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2480"/>
              <a:ext cx="51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8881" name="Rectangle 81"/>
            <p:cNvSpPr>
              <a:spLocks noChangeArrowheads="1"/>
            </p:cNvSpPr>
            <p:nvPr/>
          </p:nvSpPr>
          <p:spPr bwMode="auto">
            <a:xfrm>
              <a:off x="4332" y="3176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8970" name="Group 170"/>
          <p:cNvGrpSpPr>
            <a:grpSpLocks/>
          </p:cNvGrpSpPr>
          <p:nvPr/>
        </p:nvGrpSpPr>
        <p:grpSpPr bwMode="auto">
          <a:xfrm>
            <a:off x="336550" y="79375"/>
            <a:ext cx="5911850" cy="1635125"/>
            <a:chOff x="212" y="50"/>
            <a:chExt cx="3724" cy="1030"/>
          </a:xfrm>
        </p:grpSpPr>
        <p:pic>
          <p:nvPicPr>
            <p:cNvPr id="588971" name="Picture 17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" y="329"/>
              <a:ext cx="1987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72" name="Picture 17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" y="523"/>
              <a:ext cx="2332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8973" name="Picture 17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" y="50"/>
              <a:ext cx="235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74" name="Picture 17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" y="921"/>
              <a:ext cx="189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8975" name="Picture 17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" y="719"/>
              <a:ext cx="249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9069" name="Group 269"/>
          <p:cNvGrpSpPr>
            <a:grpSpLocks/>
          </p:cNvGrpSpPr>
          <p:nvPr/>
        </p:nvGrpSpPr>
        <p:grpSpPr bwMode="auto">
          <a:xfrm>
            <a:off x="808038" y="1404938"/>
            <a:ext cx="6989762" cy="5224462"/>
            <a:chOff x="509" y="885"/>
            <a:chExt cx="4403" cy="3291"/>
          </a:xfrm>
        </p:grpSpPr>
        <p:sp>
          <p:nvSpPr>
            <p:cNvPr id="589070" name="Rectangle 270"/>
            <p:cNvSpPr>
              <a:spLocks noChangeArrowheads="1"/>
            </p:cNvSpPr>
            <p:nvPr/>
          </p:nvSpPr>
          <p:spPr bwMode="auto">
            <a:xfrm>
              <a:off x="509" y="2409"/>
              <a:ext cx="411" cy="9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71" name="Rectangle 271"/>
            <p:cNvSpPr>
              <a:spLocks noChangeArrowheads="1"/>
            </p:cNvSpPr>
            <p:nvPr/>
          </p:nvSpPr>
          <p:spPr bwMode="auto">
            <a:xfrm>
              <a:off x="509" y="2603"/>
              <a:ext cx="411" cy="9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72" name="Rectangle 272"/>
            <p:cNvSpPr>
              <a:spLocks noChangeArrowheads="1"/>
            </p:cNvSpPr>
            <p:nvPr/>
          </p:nvSpPr>
          <p:spPr bwMode="auto">
            <a:xfrm>
              <a:off x="1840" y="2893"/>
              <a:ext cx="411" cy="9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73" name="Rectangle 273"/>
            <p:cNvSpPr>
              <a:spLocks noChangeArrowheads="1"/>
            </p:cNvSpPr>
            <p:nvPr/>
          </p:nvSpPr>
          <p:spPr bwMode="auto">
            <a:xfrm>
              <a:off x="1840" y="3087"/>
              <a:ext cx="411" cy="9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74" name="Rectangle 274"/>
            <p:cNvSpPr>
              <a:spLocks noChangeArrowheads="1"/>
            </p:cNvSpPr>
            <p:nvPr/>
          </p:nvSpPr>
          <p:spPr bwMode="auto">
            <a:xfrm>
              <a:off x="1816" y="1901"/>
              <a:ext cx="411" cy="9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75" name="Rectangle 275"/>
            <p:cNvSpPr>
              <a:spLocks noChangeArrowheads="1"/>
            </p:cNvSpPr>
            <p:nvPr/>
          </p:nvSpPr>
          <p:spPr bwMode="auto">
            <a:xfrm>
              <a:off x="1816" y="2119"/>
              <a:ext cx="411" cy="9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76" name="Rectangle 276"/>
            <p:cNvSpPr>
              <a:spLocks noChangeArrowheads="1"/>
            </p:cNvSpPr>
            <p:nvPr/>
          </p:nvSpPr>
          <p:spPr bwMode="auto">
            <a:xfrm>
              <a:off x="3146" y="3377"/>
              <a:ext cx="411" cy="9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77" name="Rectangle 277"/>
            <p:cNvSpPr>
              <a:spLocks noChangeArrowheads="1"/>
            </p:cNvSpPr>
            <p:nvPr/>
          </p:nvSpPr>
          <p:spPr bwMode="auto">
            <a:xfrm>
              <a:off x="3146" y="3595"/>
              <a:ext cx="411" cy="9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78" name="Rectangle 278"/>
            <p:cNvSpPr>
              <a:spLocks noChangeArrowheads="1"/>
            </p:cNvSpPr>
            <p:nvPr/>
          </p:nvSpPr>
          <p:spPr bwMode="auto">
            <a:xfrm>
              <a:off x="3146" y="2385"/>
              <a:ext cx="411" cy="9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79" name="Rectangle 279"/>
            <p:cNvSpPr>
              <a:spLocks noChangeArrowheads="1"/>
            </p:cNvSpPr>
            <p:nvPr/>
          </p:nvSpPr>
          <p:spPr bwMode="auto">
            <a:xfrm>
              <a:off x="3146" y="2603"/>
              <a:ext cx="411" cy="9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80" name="Rectangle 280"/>
            <p:cNvSpPr>
              <a:spLocks noChangeArrowheads="1"/>
            </p:cNvSpPr>
            <p:nvPr/>
          </p:nvSpPr>
          <p:spPr bwMode="auto">
            <a:xfrm>
              <a:off x="3146" y="1393"/>
              <a:ext cx="411" cy="9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81" name="Rectangle 281"/>
            <p:cNvSpPr>
              <a:spLocks noChangeArrowheads="1"/>
            </p:cNvSpPr>
            <p:nvPr/>
          </p:nvSpPr>
          <p:spPr bwMode="auto">
            <a:xfrm>
              <a:off x="3146" y="1611"/>
              <a:ext cx="411" cy="9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82" name="Rectangle 282"/>
            <p:cNvSpPr>
              <a:spLocks noChangeArrowheads="1"/>
            </p:cNvSpPr>
            <p:nvPr/>
          </p:nvSpPr>
          <p:spPr bwMode="auto">
            <a:xfrm>
              <a:off x="4501" y="885"/>
              <a:ext cx="411" cy="9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83" name="Rectangle 283"/>
            <p:cNvSpPr>
              <a:spLocks noChangeArrowheads="1"/>
            </p:cNvSpPr>
            <p:nvPr/>
          </p:nvSpPr>
          <p:spPr bwMode="auto">
            <a:xfrm>
              <a:off x="4501" y="1103"/>
              <a:ext cx="411" cy="9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84" name="Rectangle 284"/>
            <p:cNvSpPr>
              <a:spLocks noChangeArrowheads="1"/>
            </p:cNvSpPr>
            <p:nvPr/>
          </p:nvSpPr>
          <p:spPr bwMode="auto">
            <a:xfrm>
              <a:off x="4501" y="1853"/>
              <a:ext cx="411" cy="9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85" name="Rectangle 285"/>
            <p:cNvSpPr>
              <a:spLocks noChangeArrowheads="1"/>
            </p:cNvSpPr>
            <p:nvPr/>
          </p:nvSpPr>
          <p:spPr bwMode="auto">
            <a:xfrm>
              <a:off x="4501" y="2071"/>
              <a:ext cx="411" cy="9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86" name="Rectangle 286"/>
            <p:cNvSpPr>
              <a:spLocks noChangeArrowheads="1"/>
            </p:cNvSpPr>
            <p:nvPr/>
          </p:nvSpPr>
          <p:spPr bwMode="auto">
            <a:xfrm>
              <a:off x="4501" y="2869"/>
              <a:ext cx="411" cy="9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87" name="Rectangle 287"/>
            <p:cNvSpPr>
              <a:spLocks noChangeArrowheads="1"/>
            </p:cNvSpPr>
            <p:nvPr/>
          </p:nvSpPr>
          <p:spPr bwMode="auto">
            <a:xfrm>
              <a:off x="4501" y="3087"/>
              <a:ext cx="411" cy="9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88" name="Rectangle 288"/>
            <p:cNvSpPr>
              <a:spLocks noChangeArrowheads="1"/>
            </p:cNvSpPr>
            <p:nvPr/>
          </p:nvSpPr>
          <p:spPr bwMode="auto">
            <a:xfrm>
              <a:off x="4501" y="3861"/>
              <a:ext cx="411" cy="9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89" name="Rectangle 289"/>
            <p:cNvSpPr>
              <a:spLocks noChangeArrowheads="1"/>
            </p:cNvSpPr>
            <p:nvPr/>
          </p:nvSpPr>
          <p:spPr bwMode="auto">
            <a:xfrm>
              <a:off x="4501" y="4079"/>
              <a:ext cx="411" cy="9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090" name="Rectangle 29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55112E-17 L -3.61111E-6 0.04444 " pathEditMode="relative" ptsTypes="AA">
                                      <p:cBhvr>
                                        <p:cTn id="6" dur="500" fill="hold"/>
                                        <p:tgtEl>
                                          <p:spTgt spid="588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8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9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9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9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E296-4595-4B52-9285-6B38EAB46EFF}" type="slidenum">
              <a:rPr lang="en-US"/>
              <a:pPr/>
              <a:t>27</a:t>
            </a:fld>
            <a:endParaRPr lang="en-US"/>
          </a:p>
        </p:txBody>
      </p:sp>
      <p:pic>
        <p:nvPicPr>
          <p:cNvPr id="560328" name="Picture 20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22288"/>
            <a:ext cx="3154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0330" name="Picture 20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30263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0327" name="Group 199"/>
          <p:cNvGrpSpPr>
            <a:grpSpLocks/>
          </p:cNvGrpSpPr>
          <p:nvPr/>
        </p:nvGrpSpPr>
        <p:grpSpPr bwMode="auto">
          <a:xfrm>
            <a:off x="539750" y="600075"/>
            <a:ext cx="7489825" cy="6105525"/>
            <a:chOff x="340" y="378"/>
            <a:chExt cx="4718" cy="3846"/>
          </a:xfrm>
        </p:grpSpPr>
        <p:sp>
          <p:nvSpPr>
            <p:cNvPr id="560130" name="Rectangle 2"/>
            <p:cNvSpPr>
              <a:spLocks noChangeArrowheads="1"/>
            </p:cNvSpPr>
            <p:nvPr/>
          </p:nvSpPr>
          <p:spPr bwMode="auto">
            <a:xfrm>
              <a:off x="3001" y="3522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1" name="Rectangle 3"/>
            <p:cNvSpPr>
              <a:spLocks noChangeArrowheads="1"/>
            </p:cNvSpPr>
            <p:nvPr/>
          </p:nvSpPr>
          <p:spPr bwMode="auto">
            <a:xfrm>
              <a:off x="3001" y="330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2" name="Rectangle 4"/>
            <p:cNvSpPr>
              <a:spLocks noChangeArrowheads="1"/>
            </p:cNvSpPr>
            <p:nvPr/>
          </p:nvSpPr>
          <p:spPr bwMode="auto">
            <a:xfrm>
              <a:off x="3001" y="2530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3" name="Rectangle 5"/>
            <p:cNvSpPr>
              <a:spLocks noChangeArrowheads="1"/>
            </p:cNvSpPr>
            <p:nvPr/>
          </p:nvSpPr>
          <p:spPr bwMode="auto">
            <a:xfrm>
              <a:off x="3001" y="231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4" name="Rectangle 6"/>
            <p:cNvSpPr>
              <a:spLocks noChangeArrowheads="1"/>
            </p:cNvSpPr>
            <p:nvPr/>
          </p:nvSpPr>
          <p:spPr bwMode="auto">
            <a:xfrm>
              <a:off x="3002" y="153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5" name="Rectangle 7"/>
            <p:cNvSpPr>
              <a:spLocks noChangeArrowheads="1"/>
            </p:cNvSpPr>
            <p:nvPr/>
          </p:nvSpPr>
          <p:spPr bwMode="auto">
            <a:xfrm>
              <a:off x="3002" y="132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6" name="Rectangle 8"/>
            <p:cNvSpPr>
              <a:spLocks noChangeArrowheads="1"/>
            </p:cNvSpPr>
            <p:nvPr/>
          </p:nvSpPr>
          <p:spPr bwMode="auto">
            <a:xfrm>
              <a:off x="1670" y="303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7" name="Rectangle 9"/>
            <p:cNvSpPr>
              <a:spLocks noChangeArrowheads="1"/>
            </p:cNvSpPr>
            <p:nvPr/>
          </p:nvSpPr>
          <p:spPr bwMode="auto">
            <a:xfrm>
              <a:off x="1671" y="1829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8" name="Rectangle 10"/>
            <p:cNvSpPr>
              <a:spLocks noChangeArrowheads="1"/>
            </p:cNvSpPr>
            <p:nvPr/>
          </p:nvSpPr>
          <p:spPr bwMode="auto">
            <a:xfrm>
              <a:off x="1671" y="2046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9" name="Rectangle 11"/>
            <p:cNvSpPr>
              <a:spLocks noChangeArrowheads="1"/>
            </p:cNvSpPr>
            <p:nvPr/>
          </p:nvSpPr>
          <p:spPr bwMode="auto">
            <a:xfrm>
              <a:off x="340" y="255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40" name="Rectangle 12"/>
            <p:cNvSpPr>
              <a:spLocks noChangeArrowheads="1"/>
            </p:cNvSpPr>
            <p:nvPr/>
          </p:nvSpPr>
          <p:spPr bwMode="auto">
            <a:xfrm>
              <a:off x="1670" y="282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42" name="Rectangle 14"/>
            <p:cNvSpPr>
              <a:spLocks noChangeArrowheads="1"/>
            </p:cNvSpPr>
            <p:nvPr/>
          </p:nvSpPr>
          <p:spPr bwMode="auto">
            <a:xfrm>
              <a:off x="340" y="2337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56" name="Rectangle 28"/>
            <p:cNvSpPr>
              <a:spLocks noChangeArrowheads="1"/>
            </p:cNvSpPr>
            <p:nvPr/>
          </p:nvSpPr>
          <p:spPr bwMode="auto">
            <a:xfrm>
              <a:off x="4331" y="1370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57" name="Rectangle 29"/>
            <p:cNvSpPr>
              <a:spLocks noChangeArrowheads="1"/>
            </p:cNvSpPr>
            <p:nvPr/>
          </p:nvSpPr>
          <p:spPr bwMode="auto">
            <a:xfrm>
              <a:off x="4331" y="158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58" name="Rectangle 30"/>
            <p:cNvSpPr>
              <a:spLocks noChangeArrowheads="1"/>
            </p:cNvSpPr>
            <p:nvPr/>
          </p:nvSpPr>
          <p:spPr bwMode="auto">
            <a:xfrm>
              <a:off x="4331" y="1806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59" name="Rectangle 31"/>
            <p:cNvSpPr>
              <a:spLocks noChangeArrowheads="1"/>
            </p:cNvSpPr>
            <p:nvPr/>
          </p:nvSpPr>
          <p:spPr bwMode="auto">
            <a:xfrm>
              <a:off x="4331" y="202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60" name="Rectangle 32"/>
            <p:cNvSpPr>
              <a:spLocks noChangeArrowheads="1"/>
            </p:cNvSpPr>
            <p:nvPr/>
          </p:nvSpPr>
          <p:spPr bwMode="auto">
            <a:xfrm>
              <a:off x="4332" y="335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61" name="Rectangle 33"/>
            <p:cNvSpPr>
              <a:spLocks noChangeArrowheads="1"/>
            </p:cNvSpPr>
            <p:nvPr/>
          </p:nvSpPr>
          <p:spPr bwMode="auto">
            <a:xfrm>
              <a:off x="4332" y="357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62" name="Rectangle 34"/>
            <p:cNvSpPr>
              <a:spLocks noChangeArrowheads="1"/>
            </p:cNvSpPr>
            <p:nvPr/>
          </p:nvSpPr>
          <p:spPr bwMode="auto">
            <a:xfrm>
              <a:off x="4332" y="3789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63" name="Rectangle 35"/>
            <p:cNvSpPr>
              <a:spLocks noChangeArrowheads="1"/>
            </p:cNvSpPr>
            <p:nvPr/>
          </p:nvSpPr>
          <p:spPr bwMode="auto">
            <a:xfrm>
              <a:off x="4331" y="2362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64" name="Rectangle 36"/>
            <p:cNvSpPr>
              <a:spLocks noChangeArrowheads="1"/>
            </p:cNvSpPr>
            <p:nvPr/>
          </p:nvSpPr>
          <p:spPr bwMode="auto">
            <a:xfrm>
              <a:off x="4331" y="2580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65" name="Rectangle 37"/>
            <p:cNvSpPr>
              <a:spLocks noChangeArrowheads="1"/>
            </p:cNvSpPr>
            <p:nvPr/>
          </p:nvSpPr>
          <p:spPr bwMode="auto">
            <a:xfrm>
              <a:off x="4331" y="279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66" name="Rectangle 38"/>
            <p:cNvSpPr>
              <a:spLocks noChangeArrowheads="1"/>
            </p:cNvSpPr>
            <p:nvPr/>
          </p:nvSpPr>
          <p:spPr bwMode="auto">
            <a:xfrm>
              <a:off x="4331" y="301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67" name="Rectangle 39"/>
            <p:cNvSpPr>
              <a:spLocks noChangeArrowheads="1"/>
            </p:cNvSpPr>
            <p:nvPr/>
          </p:nvSpPr>
          <p:spPr bwMode="auto">
            <a:xfrm>
              <a:off x="4332" y="378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68" name="Rectangle 40"/>
            <p:cNvSpPr>
              <a:spLocks noChangeArrowheads="1"/>
            </p:cNvSpPr>
            <p:nvPr/>
          </p:nvSpPr>
          <p:spPr bwMode="auto">
            <a:xfrm>
              <a:off x="4332" y="596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69" name="Rectangle 41"/>
            <p:cNvSpPr>
              <a:spLocks noChangeArrowheads="1"/>
            </p:cNvSpPr>
            <p:nvPr/>
          </p:nvSpPr>
          <p:spPr bwMode="auto">
            <a:xfrm>
              <a:off x="4332" y="814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70" name="Rectangle 42"/>
            <p:cNvSpPr>
              <a:spLocks noChangeArrowheads="1"/>
            </p:cNvSpPr>
            <p:nvPr/>
          </p:nvSpPr>
          <p:spPr bwMode="auto">
            <a:xfrm>
              <a:off x="4332" y="103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71" name="Rectangle 43"/>
            <p:cNvSpPr>
              <a:spLocks noChangeArrowheads="1"/>
            </p:cNvSpPr>
            <p:nvPr/>
          </p:nvSpPr>
          <p:spPr bwMode="auto">
            <a:xfrm>
              <a:off x="3001" y="1877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72" name="Rectangle 44"/>
            <p:cNvSpPr>
              <a:spLocks noChangeArrowheads="1"/>
            </p:cNvSpPr>
            <p:nvPr/>
          </p:nvSpPr>
          <p:spPr bwMode="auto">
            <a:xfrm>
              <a:off x="3001" y="209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73" name="Rectangle 45"/>
            <p:cNvSpPr>
              <a:spLocks noChangeArrowheads="1"/>
            </p:cNvSpPr>
            <p:nvPr/>
          </p:nvSpPr>
          <p:spPr bwMode="auto">
            <a:xfrm>
              <a:off x="3001" y="2869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74" name="Rectangle 46"/>
            <p:cNvSpPr>
              <a:spLocks noChangeArrowheads="1"/>
            </p:cNvSpPr>
            <p:nvPr/>
          </p:nvSpPr>
          <p:spPr bwMode="auto">
            <a:xfrm>
              <a:off x="3001" y="3087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75" name="Rectangle 47"/>
            <p:cNvSpPr>
              <a:spLocks noChangeArrowheads="1"/>
            </p:cNvSpPr>
            <p:nvPr/>
          </p:nvSpPr>
          <p:spPr bwMode="auto">
            <a:xfrm>
              <a:off x="3002" y="88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76" name="Rectangle 48"/>
            <p:cNvSpPr>
              <a:spLocks noChangeArrowheads="1"/>
            </p:cNvSpPr>
            <p:nvPr/>
          </p:nvSpPr>
          <p:spPr bwMode="auto">
            <a:xfrm>
              <a:off x="3002" y="110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77" name="Rectangle 49"/>
            <p:cNvSpPr>
              <a:spLocks noChangeArrowheads="1"/>
            </p:cNvSpPr>
            <p:nvPr/>
          </p:nvSpPr>
          <p:spPr bwMode="auto">
            <a:xfrm>
              <a:off x="1670" y="2385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78" name="Rectangle 50"/>
            <p:cNvSpPr>
              <a:spLocks noChangeArrowheads="1"/>
            </p:cNvSpPr>
            <p:nvPr/>
          </p:nvSpPr>
          <p:spPr bwMode="auto">
            <a:xfrm>
              <a:off x="1670" y="260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79" name="Rectangle 51"/>
            <p:cNvSpPr>
              <a:spLocks noChangeArrowheads="1"/>
            </p:cNvSpPr>
            <p:nvPr/>
          </p:nvSpPr>
          <p:spPr bwMode="auto">
            <a:xfrm>
              <a:off x="1671" y="1393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80" name="Rectangle 52"/>
            <p:cNvSpPr>
              <a:spLocks noChangeArrowheads="1"/>
            </p:cNvSpPr>
            <p:nvPr/>
          </p:nvSpPr>
          <p:spPr bwMode="auto">
            <a:xfrm>
              <a:off x="1671" y="1611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81" name="Rectangle 53"/>
            <p:cNvSpPr>
              <a:spLocks noChangeArrowheads="1"/>
            </p:cNvSpPr>
            <p:nvPr/>
          </p:nvSpPr>
          <p:spPr bwMode="auto">
            <a:xfrm>
              <a:off x="340" y="1902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82" name="Rectangle 54"/>
            <p:cNvSpPr>
              <a:spLocks noChangeArrowheads="1"/>
            </p:cNvSpPr>
            <p:nvPr/>
          </p:nvSpPr>
          <p:spPr bwMode="auto">
            <a:xfrm>
              <a:off x="340" y="2120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83" name="Line 55"/>
            <p:cNvSpPr>
              <a:spLocks noChangeShapeType="1"/>
            </p:cNvSpPr>
            <p:nvPr/>
          </p:nvSpPr>
          <p:spPr bwMode="auto">
            <a:xfrm flipV="1">
              <a:off x="1065" y="1823"/>
              <a:ext cx="61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4" name="Line 56"/>
            <p:cNvSpPr>
              <a:spLocks noChangeShapeType="1"/>
            </p:cNvSpPr>
            <p:nvPr/>
          </p:nvSpPr>
          <p:spPr bwMode="auto">
            <a:xfrm>
              <a:off x="1065" y="2336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5" name="Line 57"/>
            <p:cNvSpPr>
              <a:spLocks noChangeShapeType="1"/>
            </p:cNvSpPr>
            <p:nvPr/>
          </p:nvSpPr>
          <p:spPr bwMode="auto">
            <a:xfrm flipV="1">
              <a:off x="2395" y="1317"/>
              <a:ext cx="61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6" name="Line 58"/>
            <p:cNvSpPr>
              <a:spLocks noChangeShapeType="1"/>
            </p:cNvSpPr>
            <p:nvPr/>
          </p:nvSpPr>
          <p:spPr bwMode="auto">
            <a:xfrm>
              <a:off x="2395" y="1823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7" name="Line 59"/>
            <p:cNvSpPr>
              <a:spLocks noChangeShapeType="1"/>
            </p:cNvSpPr>
            <p:nvPr/>
          </p:nvSpPr>
          <p:spPr bwMode="auto">
            <a:xfrm flipV="1">
              <a:off x="2396" y="2307"/>
              <a:ext cx="61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8" name="Line 60"/>
            <p:cNvSpPr>
              <a:spLocks noChangeShapeType="1"/>
            </p:cNvSpPr>
            <p:nvPr/>
          </p:nvSpPr>
          <p:spPr bwMode="auto">
            <a:xfrm>
              <a:off x="2396" y="2820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89" name="Line 61"/>
            <p:cNvSpPr>
              <a:spLocks noChangeShapeType="1"/>
            </p:cNvSpPr>
            <p:nvPr/>
          </p:nvSpPr>
          <p:spPr bwMode="auto">
            <a:xfrm flipV="1">
              <a:off x="3721" y="810"/>
              <a:ext cx="61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0" name="Line 62"/>
            <p:cNvSpPr>
              <a:spLocks noChangeShapeType="1"/>
            </p:cNvSpPr>
            <p:nvPr/>
          </p:nvSpPr>
          <p:spPr bwMode="auto">
            <a:xfrm>
              <a:off x="3727" y="1322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1" name="Line 63"/>
            <p:cNvSpPr>
              <a:spLocks noChangeShapeType="1"/>
            </p:cNvSpPr>
            <p:nvPr/>
          </p:nvSpPr>
          <p:spPr bwMode="auto">
            <a:xfrm flipV="1">
              <a:off x="3722" y="1795"/>
              <a:ext cx="61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2" name="Line 64"/>
            <p:cNvSpPr>
              <a:spLocks noChangeShapeType="1"/>
            </p:cNvSpPr>
            <p:nvPr/>
          </p:nvSpPr>
          <p:spPr bwMode="auto">
            <a:xfrm>
              <a:off x="3722" y="2308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3" name="Line 65"/>
            <p:cNvSpPr>
              <a:spLocks noChangeShapeType="1"/>
            </p:cNvSpPr>
            <p:nvPr/>
          </p:nvSpPr>
          <p:spPr bwMode="auto">
            <a:xfrm flipV="1">
              <a:off x="3727" y="2787"/>
              <a:ext cx="61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94" name="Line 66"/>
            <p:cNvSpPr>
              <a:spLocks noChangeShapeType="1"/>
            </p:cNvSpPr>
            <p:nvPr/>
          </p:nvSpPr>
          <p:spPr bwMode="auto">
            <a:xfrm>
              <a:off x="3727" y="3300"/>
              <a:ext cx="605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1" name="Rectangle 103"/>
            <p:cNvSpPr>
              <a:spLocks noChangeArrowheads="1"/>
            </p:cNvSpPr>
            <p:nvPr/>
          </p:nvSpPr>
          <p:spPr bwMode="auto">
            <a:xfrm>
              <a:off x="4332" y="4006"/>
              <a:ext cx="726" cy="2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0306" name="Picture 17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" y="2168"/>
              <a:ext cx="51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07" name="Picture 17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" y="934"/>
              <a:ext cx="61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08" name="Picture 18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1940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09" name="Picture 18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" y="1447"/>
              <a:ext cx="39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10" name="Picture 18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39"/>
              <a:ext cx="40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11" name="Picture 18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" y="426"/>
              <a:ext cx="70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12" name="Picture 18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418"/>
              <a:ext cx="70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13" name="Picture 18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410"/>
              <a:ext cx="70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14" name="Picture 18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3387"/>
              <a:ext cx="71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15" name="Picture 18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644"/>
              <a:ext cx="61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16" name="Picture 18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" y="3624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17" name="Picture 18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1641"/>
              <a:ext cx="50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18" name="Picture 19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" y="2632"/>
              <a:ext cx="48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19" name="Picture 19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1152"/>
              <a:ext cx="62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20" name="Picture 19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1665"/>
              <a:ext cx="51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21" name="Picture 19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2657"/>
              <a:ext cx="51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22" name="Picture 19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2149"/>
              <a:ext cx="51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23" name="Picture 19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" y="3141"/>
              <a:ext cx="50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24" name="Picture 19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1926"/>
              <a:ext cx="61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325" name="Picture 19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2923"/>
              <a:ext cx="62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60143" name="Rectangle 15"/>
          <p:cNvSpPr>
            <a:spLocks noChangeArrowheads="1"/>
          </p:cNvSpPr>
          <p:nvPr/>
        </p:nvSpPr>
        <p:spPr bwMode="auto">
          <a:xfrm>
            <a:off x="808038" y="3824288"/>
            <a:ext cx="652462" cy="153987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144" name="Rectangle 16"/>
          <p:cNvSpPr>
            <a:spLocks noChangeArrowheads="1"/>
          </p:cNvSpPr>
          <p:nvPr/>
        </p:nvSpPr>
        <p:spPr bwMode="auto">
          <a:xfrm>
            <a:off x="808038" y="4132263"/>
            <a:ext cx="652462" cy="153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145" name="Rectangle 17"/>
          <p:cNvSpPr>
            <a:spLocks noChangeArrowheads="1"/>
          </p:cNvSpPr>
          <p:nvPr/>
        </p:nvSpPr>
        <p:spPr bwMode="auto">
          <a:xfrm>
            <a:off x="2921000" y="4592638"/>
            <a:ext cx="652463" cy="153987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146" name="Rectangle 18"/>
          <p:cNvSpPr>
            <a:spLocks noChangeArrowheads="1"/>
          </p:cNvSpPr>
          <p:nvPr/>
        </p:nvSpPr>
        <p:spPr bwMode="auto">
          <a:xfrm>
            <a:off x="2921000" y="4900613"/>
            <a:ext cx="652463" cy="153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147" name="Rectangle 19"/>
          <p:cNvSpPr>
            <a:spLocks noChangeArrowheads="1"/>
          </p:cNvSpPr>
          <p:nvPr/>
        </p:nvSpPr>
        <p:spPr bwMode="auto">
          <a:xfrm>
            <a:off x="2882900" y="3017838"/>
            <a:ext cx="652463" cy="153987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148" name="Rectangle 20"/>
          <p:cNvSpPr>
            <a:spLocks noChangeArrowheads="1"/>
          </p:cNvSpPr>
          <p:nvPr/>
        </p:nvSpPr>
        <p:spPr bwMode="auto">
          <a:xfrm>
            <a:off x="2882900" y="3363913"/>
            <a:ext cx="652463" cy="153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149" name="Rectangle 21"/>
          <p:cNvSpPr>
            <a:spLocks noChangeArrowheads="1"/>
          </p:cNvSpPr>
          <p:nvPr/>
        </p:nvSpPr>
        <p:spPr bwMode="auto">
          <a:xfrm>
            <a:off x="4994275" y="5360988"/>
            <a:ext cx="652463" cy="153987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150" name="Rectangle 22"/>
          <p:cNvSpPr>
            <a:spLocks noChangeArrowheads="1"/>
          </p:cNvSpPr>
          <p:nvPr/>
        </p:nvSpPr>
        <p:spPr bwMode="auto">
          <a:xfrm>
            <a:off x="4994275" y="5707063"/>
            <a:ext cx="652463" cy="153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151" name="Rectangle 23"/>
          <p:cNvSpPr>
            <a:spLocks noChangeArrowheads="1"/>
          </p:cNvSpPr>
          <p:nvPr/>
        </p:nvSpPr>
        <p:spPr bwMode="auto">
          <a:xfrm>
            <a:off x="4994275" y="3786188"/>
            <a:ext cx="652463" cy="153987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152" name="Rectangle 24"/>
          <p:cNvSpPr>
            <a:spLocks noChangeArrowheads="1"/>
          </p:cNvSpPr>
          <p:nvPr/>
        </p:nvSpPr>
        <p:spPr bwMode="auto">
          <a:xfrm>
            <a:off x="4994275" y="4132263"/>
            <a:ext cx="652463" cy="153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153" name="Rectangle 25"/>
          <p:cNvSpPr>
            <a:spLocks noChangeArrowheads="1"/>
          </p:cNvSpPr>
          <p:nvPr/>
        </p:nvSpPr>
        <p:spPr bwMode="auto">
          <a:xfrm>
            <a:off x="4994275" y="2211388"/>
            <a:ext cx="652463" cy="153987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154" name="Rectangle 26"/>
          <p:cNvSpPr>
            <a:spLocks noChangeArrowheads="1"/>
          </p:cNvSpPr>
          <p:nvPr/>
        </p:nvSpPr>
        <p:spPr bwMode="auto">
          <a:xfrm>
            <a:off x="4994275" y="2557463"/>
            <a:ext cx="652463" cy="153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0198" name="Picture 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62088"/>
            <a:ext cx="30067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0210" name="Rectangle 82"/>
          <p:cNvSpPr>
            <a:spLocks noChangeArrowheads="1"/>
          </p:cNvSpPr>
          <p:nvPr/>
        </p:nvSpPr>
        <p:spPr bwMode="auto">
          <a:xfrm>
            <a:off x="7145338" y="1404938"/>
            <a:ext cx="652462" cy="153987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211" name="Rectangle 83"/>
          <p:cNvSpPr>
            <a:spLocks noChangeArrowheads="1"/>
          </p:cNvSpPr>
          <p:nvPr/>
        </p:nvSpPr>
        <p:spPr bwMode="auto">
          <a:xfrm>
            <a:off x="7145338" y="1751013"/>
            <a:ext cx="652462" cy="153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214" name="Rectangle 86"/>
          <p:cNvSpPr>
            <a:spLocks noChangeArrowheads="1"/>
          </p:cNvSpPr>
          <p:nvPr/>
        </p:nvSpPr>
        <p:spPr bwMode="auto">
          <a:xfrm>
            <a:off x="7145338" y="2941638"/>
            <a:ext cx="652462" cy="153987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215" name="Rectangle 87"/>
          <p:cNvSpPr>
            <a:spLocks noChangeArrowheads="1"/>
          </p:cNvSpPr>
          <p:nvPr/>
        </p:nvSpPr>
        <p:spPr bwMode="auto">
          <a:xfrm>
            <a:off x="7145338" y="3287713"/>
            <a:ext cx="652462" cy="153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218" name="Rectangle 90"/>
          <p:cNvSpPr>
            <a:spLocks noChangeArrowheads="1"/>
          </p:cNvSpPr>
          <p:nvPr/>
        </p:nvSpPr>
        <p:spPr bwMode="auto">
          <a:xfrm>
            <a:off x="7145338" y="4554538"/>
            <a:ext cx="652462" cy="153987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219" name="Rectangle 91"/>
          <p:cNvSpPr>
            <a:spLocks noChangeArrowheads="1"/>
          </p:cNvSpPr>
          <p:nvPr/>
        </p:nvSpPr>
        <p:spPr bwMode="auto">
          <a:xfrm>
            <a:off x="7145338" y="4900613"/>
            <a:ext cx="652462" cy="153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222" name="Rectangle 94"/>
          <p:cNvSpPr>
            <a:spLocks noChangeArrowheads="1"/>
          </p:cNvSpPr>
          <p:nvPr/>
        </p:nvSpPr>
        <p:spPr bwMode="auto">
          <a:xfrm>
            <a:off x="7145338" y="6129338"/>
            <a:ext cx="652462" cy="153987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223" name="Rectangle 95"/>
          <p:cNvSpPr>
            <a:spLocks noChangeArrowheads="1"/>
          </p:cNvSpPr>
          <p:nvPr/>
        </p:nvSpPr>
        <p:spPr bwMode="auto">
          <a:xfrm>
            <a:off x="7145338" y="6475413"/>
            <a:ext cx="652462" cy="1539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0227" name="Picture 9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41413"/>
            <a:ext cx="39544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57" name="Picture 1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6172200"/>
            <a:ext cx="15541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58" name="Picture 1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15100"/>
            <a:ext cx="28273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0261" name="Rectangle 1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0326" name="Picture 19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79375"/>
            <a:ext cx="3736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0331" name="Rectangle 20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E3B2-5584-478E-BCED-7BD1F7D447C8}" type="slidenum">
              <a:rPr lang="en-US"/>
              <a:pPr/>
              <a:t>28</a:t>
            </a:fld>
            <a:endParaRPr lang="en-US"/>
          </a:p>
        </p:txBody>
      </p:sp>
      <p:pic>
        <p:nvPicPr>
          <p:cNvPr id="554123" name="Picture 1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30263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087" name="Picture 10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411538"/>
            <a:ext cx="8143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88" name="Picture 10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86338"/>
            <a:ext cx="8001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89" name="Picture 10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0575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90" name="Picture 10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640263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986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44170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6875463" y="21748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6875463" y="2520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0" name="Rectangle 6"/>
          <p:cNvSpPr>
            <a:spLocks noChangeArrowheads="1"/>
          </p:cNvSpPr>
          <p:nvPr/>
        </p:nvSpPr>
        <p:spPr bwMode="auto">
          <a:xfrm>
            <a:off x="6875463" y="2867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1" name="Rectangle 7"/>
          <p:cNvSpPr>
            <a:spLocks noChangeArrowheads="1"/>
          </p:cNvSpPr>
          <p:nvPr/>
        </p:nvSpPr>
        <p:spPr bwMode="auto">
          <a:xfrm>
            <a:off x="6875463" y="3211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6877050" y="5668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3" name="Rectangle 9"/>
          <p:cNvSpPr>
            <a:spLocks noChangeArrowheads="1"/>
          </p:cNvSpPr>
          <p:nvPr/>
        </p:nvSpPr>
        <p:spPr bwMode="auto">
          <a:xfrm>
            <a:off x="6877050" y="6015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4" name="Rectangle 10"/>
          <p:cNvSpPr>
            <a:spLocks noChangeArrowheads="1"/>
          </p:cNvSpPr>
          <p:nvPr/>
        </p:nvSpPr>
        <p:spPr bwMode="auto">
          <a:xfrm>
            <a:off x="6877050" y="6359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6875463" y="37496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6875463" y="4095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7" name="Rectangle 13"/>
          <p:cNvSpPr>
            <a:spLocks noChangeArrowheads="1"/>
          </p:cNvSpPr>
          <p:nvPr/>
        </p:nvSpPr>
        <p:spPr bwMode="auto">
          <a:xfrm>
            <a:off x="6875463" y="4441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8" name="Rectangle 14"/>
          <p:cNvSpPr>
            <a:spLocks noChangeArrowheads="1"/>
          </p:cNvSpPr>
          <p:nvPr/>
        </p:nvSpPr>
        <p:spPr bwMode="auto">
          <a:xfrm>
            <a:off x="6875463" y="47863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9" name="Rectangle 15"/>
          <p:cNvSpPr>
            <a:spLocks noChangeArrowheads="1"/>
          </p:cNvSpPr>
          <p:nvPr/>
        </p:nvSpPr>
        <p:spPr bwMode="auto">
          <a:xfrm>
            <a:off x="6877050" y="600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00" name="Rectangle 16"/>
          <p:cNvSpPr>
            <a:spLocks noChangeArrowheads="1"/>
          </p:cNvSpPr>
          <p:nvPr/>
        </p:nvSpPr>
        <p:spPr bwMode="auto">
          <a:xfrm>
            <a:off x="6877050" y="9461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01" name="Rectangle 17"/>
          <p:cNvSpPr>
            <a:spLocks noChangeArrowheads="1"/>
          </p:cNvSpPr>
          <p:nvPr/>
        </p:nvSpPr>
        <p:spPr bwMode="auto">
          <a:xfrm>
            <a:off x="6877050" y="1292225"/>
            <a:ext cx="1152525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02" name="Rectangle 18"/>
          <p:cNvSpPr>
            <a:spLocks noChangeArrowheads="1"/>
          </p:cNvSpPr>
          <p:nvPr/>
        </p:nvSpPr>
        <p:spPr bwMode="auto">
          <a:xfrm>
            <a:off x="6877050" y="16367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03" name="Rectangle 19"/>
          <p:cNvSpPr>
            <a:spLocks noChangeArrowheads="1"/>
          </p:cNvSpPr>
          <p:nvPr/>
        </p:nvSpPr>
        <p:spPr bwMode="auto">
          <a:xfrm>
            <a:off x="4764088" y="29797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04" name="Rectangle 20"/>
          <p:cNvSpPr>
            <a:spLocks noChangeArrowheads="1"/>
          </p:cNvSpPr>
          <p:nvPr/>
        </p:nvSpPr>
        <p:spPr bwMode="auto">
          <a:xfrm>
            <a:off x="4764088" y="33258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05" name="Rectangle 21"/>
          <p:cNvSpPr>
            <a:spLocks noChangeArrowheads="1"/>
          </p:cNvSpPr>
          <p:nvPr/>
        </p:nvSpPr>
        <p:spPr bwMode="auto">
          <a:xfrm>
            <a:off x="4764088" y="3671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06" name="Rectangle 22"/>
          <p:cNvSpPr>
            <a:spLocks noChangeArrowheads="1"/>
          </p:cNvSpPr>
          <p:nvPr/>
        </p:nvSpPr>
        <p:spPr bwMode="auto">
          <a:xfrm>
            <a:off x="4764088" y="40163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07" name="Rectangle 23"/>
          <p:cNvSpPr>
            <a:spLocks noChangeArrowheads="1"/>
          </p:cNvSpPr>
          <p:nvPr/>
        </p:nvSpPr>
        <p:spPr bwMode="auto">
          <a:xfrm>
            <a:off x="4764088" y="4554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08" name="Rectangle 24"/>
          <p:cNvSpPr>
            <a:spLocks noChangeArrowheads="1"/>
          </p:cNvSpPr>
          <p:nvPr/>
        </p:nvSpPr>
        <p:spPr bwMode="auto">
          <a:xfrm>
            <a:off x="4764088" y="49006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09" name="Rectangle 25"/>
          <p:cNvSpPr>
            <a:spLocks noChangeArrowheads="1"/>
          </p:cNvSpPr>
          <p:nvPr/>
        </p:nvSpPr>
        <p:spPr bwMode="auto">
          <a:xfrm>
            <a:off x="4764088" y="5246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10" name="Rectangle 26"/>
          <p:cNvSpPr>
            <a:spLocks noChangeArrowheads="1"/>
          </p:cNvSpPr>
          <p:nvPr/>
        </p:nvSpPr>
        <p:spPr bwMode="auto">
          <a:xfrm>
            <a:off x="4764088" y="55911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11" name="Rectangle 27"/>
          <p:cNvSpPr>
            <a:spLocks noChangeArrowheads="1"/>
          </p:cNvSpPr>
          <p:nvPr/>
        </p:nvSpPr>
        <p:spPr bwMode="auto">
          <a:xfrm>
            <a:off x="4765675" y="14049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12" name="Rectangle 28"/>
          <p:cNvSpPr>
            <a:spLocks noChangeArrowheads="1"/>
          </p:cNvSpPr>
          <p:nvPr/>
        </p:nvSpPr>
        <p:spPr bwMode="auto">
          <a:xfrm>
            <a:off x="4765675" y="17510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13" name="Rectangle 29"/>
          <p:cNvSpPr>
            <a:spLocks noChangeArrowheads="1"/>
          </p:cNvSpPr>
          <p:nvPr/>
        </p:nvSpPr>
        <p:spPr bwMode="auto">
          <a:xfrm>
            <a:off x="4765675" y="2097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14" name="Rectangle 30"/>
          <p:cNvSpPr>
            <a:spLocks noChangeArrowheads="1"/>
          </p:cNvSpPr>
          <p:nvPr/>
        </p:nvSpPr>
        <p:spPr bwMode="auto">
          <a:xfrm>
            <a:off x="4765675" y="244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15" name="Rectangle 31"/>
          <p:cNvSpPr>
            <a:spLocks noChangeArrowheads="1"/>
          </p:cNvSpPr>
          <p:nvPr/>
        </p:nvSpPr>
        <p:spPr bwMode="auto">
          <a:xfrm>
            <a:off x="2651125" y="3786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16" name="Rectangle 32"/>
          <p:cNvSpPr>
            <a:spLocks noChangeArrowheads="1"/>
          </p:cNvSpPr>
          <p:nvPr/>
        </p:nvSpPr>
        <p:spPr bwMode="auto">
          <a:xfrm>
            <a:off x="2651125" y="41322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17" name="Rectangle 33"/>
          <p:cNvSpPr>
            <a:spLocks noChangeArrowheads="1"/>
          </p:cNvSpPr>
          <p:nvPr/>
        </p:nvSpPr>
        <p:spPr bwMode="auto">
          <a:xfrm>
            <a:off x="2651125" y="44783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18" name="Rectangle 34"/>
          <p:cNvSpPr>
            <a:spLocks noChangeArrowheads="1"/>
          </p:cNvSpPr>
          <p:nvPr/>
        </p:nvSpPr>
        <p:spPr bwMode="auto">
          <a:xfrm>
            <a:off x="2651125" y="4822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19" name="Rectangle 35"/>
          <p:cNvSpPr>
            <a:spLocks noChangeArrowheads="1"/>
          </p:cNvSpPr>
          <p:nvPr/>
        </p:nvSpPr>
        <p:spPr bwMode="auto">
          <a:xfrm>
            <a:off x="2652713" y="2211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20" name="Rectangle 36"/>
          <p:cNvSpPr>
            <a:spLocks noChangeArrowheads="1"/>
          </p:cNvSpPr>
          <p:nvPr/>
        </p:nvSpPr>
        <p:spPr bwMode="auto">
          <a:xfrm>
            <a:off x="2652713" y="25574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21" name="Rectangle 37"/>
          <p:cNvSpPr>
            <a:spLocks noChangeArrowheads="1"/>
          </p:cNvSpPr>
          <p:nvPr/>
        </p:nvSpPr>
        <p:spPr bwMode="auto">
          <a:xfrm>
            <a:off x="2652713" y="2903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22" name="Rectangle 38"/>
          <p:cNvSpPr>
            <a:spLocks noChangeArrowheads="1"/>
          </p:cNvSpPr>
          <p:nvPr/>
        </p:nvSpPr>
        <p:spPr bwMode="auto">
          <a:xfrm>
            <a:off x="2652713" y="3248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23" name="Rectangle 39"/>
          <p:cNvSpPr>
            <a:spLocks noChangeArrowheads="1"/>
          </p:cNvSpPr>
          <p:nvPr/>
        </p:nvSpPr>
        <p:spPr bwMode="auto">
          <a:xfrm>
            <a:off x="539750" y="30194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24" name="Rectangle 40"/>
          <p:cNvSpPr>
            <a:spLocks noChangeArrowheads="1"/>
          </p:cNvSpPr>
          <p:nvPr/>
        </p:nvSpPr>
        <p:spPr bwMode="auto">
          <a:xfrm>
            <a:off x="539750" y="33655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25" name="Rectangle 41"/>
          <p:cNvSpPr>
            <a:spLocks noChangeArrowheads="1"/>
          </p:cNvSpPr>
          <p:nvPr/>
        </p:nvSpPr>
        <p:spPr bwMode="auto">
          <a:xfrm>
            <a:off x="539750" y="371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26" name="Rectangle 42"/>
          <p:cNvSpPr>
            <a:spLocks noChangeArrowheads="1"/>
          </p:cNvSpPr>
          <p:nvPr/>
        </p:nvSpPr>
        <p:spPr bwMode="auto">
          <a:xfrm>
            <a:off x="539750" y="40560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27" name="Line 43"/>
          <p:cNvSpPr>
            <a:spLocks noChangeShapeType="1"/>
          </p:cNvSpPr>
          <p:nvPr/>
        </p:nvSpPr>
        <p:spPr bwMode="auto">
          <a:xfrm flipV="1">
            <a:off x="1690688" y="289401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28" name="Line 44"/>
          <p:cNvSpPr>
            <a:spLocks noChangeShapeType="1"/>
          </p:cNvSpPr>
          <p:nvPr/>
        </p:nvSpPr>
        <p:spPr bwMode="auto">
          <a:xfrm>
            <a:off x="1690688" y="370840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29" name="Line 45"/>
          <p:cNvSpPr>
            <a:spLocks noChangeShapeType="1"/>
          </p:cNvSpPr>
          <p:nvPr/>
        </p:nvSpPr>
        <p:spPr bwMode="auto">
          <a:xfrm flipV="1">
            <a:off x="3802063" y="209073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0" name="Line 46"/>
          <p:cNvSpPr>
            <a:spLocks noChangeShapeType="1"/>
          </p:cNvSpPr>
          <p:nvPr/>
        </p:nvSpPr>
        <p:spPr bwMode="auto">
          <a:xfrm>
            <a:off x="3802063" y="28940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1" name="Line 47"/>
          <p:cNvSpPr>
            <a:spLocks noChangeShapeType="1"/>
          </p:cNvSpPr>
          <p:nvPr/>
        </p:nvSpPr>
        <p:spPr bwMode="auto">
          <a:xfrm flipV="1">
            <a:off x="3803650" y="3662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2" name="Line 48"/>
          <p:cNvSpPr>
            <a:spLocks noChangeShapeType="1"/>
          </p:cNvSpPr>
          <p:nvPr/>
        </p:nvSpPr>
        <p:spPr bwMode="auto">
          <a:xfrm>
            <a:off x="3803650" y="44767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3" name="Line 49"/>
          <p:cNvSpPr>
            <a:spLocks noChangeShapeType="1"/>
          </p:cNvSpPr>
          <p:nvPr/>
        </p:nvSpPr>
        <p:spPr bwMode="auto">
          <a:xfrm flipV="1">
            <a:off x="5907088" y="1285875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4" name="Line 50"/>
          <p:cNvSpPr>
            <a:spLocks noChangeShapeType="1"/>
          </p:cNvSpPr>
          <p:nvPr/>
        </p:nvSpPr>
        <p:spPr bwMode="auto">
          <a:xfrm>
            <a:off x="5916613" y="209867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5" name="Line 51"/>
          <p:cNvSpPr>
            <a:spLocks noChangeShapeType="1"/>
          </p:cNvSpPr>
          <p:nvPr/>
        </p:nvSpPr>
        <p:spPr bwMode="auto">
          <a:xfrm flipV="1">
            <a:off x="5908675" y="28495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6" name="Line 52"/>
          <p:cNvSpPr>
            <a:spLocks noChangeShapeType="1"/>
          </p:cNvSpPr>
          <p:nvPr/>
        </p:nvSpPr>
        <p:spPr bwMode="auto">
          <a:xfrm>
            <a:off x="5908675" y="36639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7" name="Line 53"/>
          <p:cNvSpPr>
            <a:spLocks noChangeShapeType="1"/>
          </p:cNvSpPr>
          <p:nvPr/>
        </p:nvSpPr>
        <p:spPr bwMode="auto">
          <a:xfrm flipV="1">
            <a:off x="5916613" y="4424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8" name="Line 54"/>
          <p:cNvSpPr>
            <a:spLocks noChangeShapeType="1"/>
          </p:cNvSpPr>
          <p:nvPr/>
        </p:nvSpPr>
        <p:spPr bwMode="auto">
          <a:xfrm>
            <a:off x="5916613" y="523875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4039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4827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40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22288"/>
            <a:ext cx="3154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41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07975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42" name="Picture 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297113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43" name="Picture 5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71913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44" name="Picture 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762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45" name="Picture 6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10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46" name="Picture 6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258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47" name="Picture 6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376863"/>
            <a:ext cx="11271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48" name="Picture 6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022350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49" name="Picture 6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753100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50" name="Picture 6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605088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51" name="Picture 6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178300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52" name="Picture 6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828800"/>
            <a:ext cx="9921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53" name="Picture 6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6431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54" name="Picture 7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42179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55" name="Picture 7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79375"/>
            <a:ext cx="3736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4056" name="Rectangle 72"/>
          <p:cNvSpPr>
            <a:spLocks noChangeArrowheads="1"/>
          </p:cNvSpPr>
          <p:nvPr/>
        </p:nvSpPr>
        <p:spPr bwMode="auto">
          <a:xfrm>
            <a:off x="6877050" y="5322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4058" name="Picture 7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66850"/>
            <a:ext cx="30067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91" name="Picture 10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43000"/>
            <a:ext cx="39544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4117" name="Group 133"/>
          <p:cNvGrpSpPr>
            <a:grpSpLocks/>
          </p:cNvGrpSpPr>
          <p:nvPr/>
        </p:nvGrpSpPr>
        <p:grpSpPr bwMode="auto">
          <a:xfrm>
            <a:off x="6873875" y="1316038"/>
            <a:ext cx="1152525" cy="5375275"/>
            <a:chOff x="4330" y="829"/>
            <a:chExt cx="726" cy="3386"/>
          </a:xfrm>
        </p:grpSpPr>
        <p:sp>
          <p:nvSpPr>
            <p:cNvPr id="554061" name="Line 77"/>
            <p:cNvSpPr>
              <a:spLocks noChangeShapeType="1"/>
            </p:cNvSpPr>
            <p:nvPr/>
          </p:nvSpPr>
          <p:spPr bwMode="auto">
            <a:xfrm>
              <a:off x="4330" y="280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62" name="Line 78"/>
            <p:cNvSpPr>
              <a:spLocks noChangeShapeType="1"/>
            </p:cNvSpPr>
            <p:nvPr/>
          </p:nvSpPr>
          <p:spPr bwMode="auto">
            <a:xfrm flipV="1">
              <a:off x="4330" y="280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63" name="Line 79"/>
            <p:cNvSpPr>
              <a:spLocks noChangeShapeType="1"/>
            </p:cNvSpPr>
            <p:nvPr/>
          </p:nvSpPr>
          <p:spPr bwMode="auto">
            <a:xfrm>
              <a:off x="4330" y="302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64" name="Line 80"/>
            <p:cNvSpPr>
              <a:spLocks noChangeShapeType="1"/>
            </p:cNvSpPr>
            <p:nvPr/>
          </p:nvSpPr>
          <p:spPr bwMode="auto">
            <a:xfrm flipV="1">
              <a:off x="4330" y="302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65" name="Line 81"/>
            <p:cNvSpPr>
              <a:spLocks noChangeShapeType="1"/>
            </p:cNvSpPr>
            <p:nvPr/>
          </p:nvSpPr>
          <p:spPr bwMode="auto">
            <a:xfrm>
              <a:off x="4330" y="3800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66" name="Line 82"/>
            <p:cNvSpPr>
              <a:spLocks noChangeShapeType="1"/>
            </p:cNvSpPr>
            <p:nvPr/>
          </p:nvSpPr>
          <p:spPr bwMode="auto">
            <a:xfrm flipV="1">
              <a:off x="4330" y="3800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67" name="Line 83"/>
            <p:cNvSpPr>
              <a:spLocks noChangeShapeType="1"/>
            </p:cNvSpPr>
            <p:nvPr/>
          </p:nvSpPr>
          <p:spPr bwMode="auto">
            <a:xfrm>
              <a:off x="4330" y="40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68" name="Line 84"/>
            <p:cNvSpPr>
              <a:spLocks noChangeShapeType="1"/>
            </p:cNvSpPr>
            <p:nvPr/>
          </p:nvSpPr>
          <p:spPr bwMode="auto">
            <a:xfrm flipV="1">
              <a:off x="4330" y="40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69" name="Line 85"/>
            <p:cNvSpPr>
              <a:spLocks noChangeShapeType="1"/>
            </p:cNvSpPr>
            <p:nvPr/>
          </p:nvSpPr>
          <p:spPr bwMode="auto">
            <a:xfrm>
              <a:off x="4330" y="829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70" name="Line 86"/>
            <p:cNvSpPr>
              <a:spLocks noChangeShapeType="1"/>
            </p:cNvSpPr>
            <p:nvPr/>
          </p:nvSpPr>
          <p:spPr bwMode="auto">
            <a:xfrm flipV="1">
              <a:off x="4330" y="829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71" name="Line 87"/>
            <p:cNvSpPr>
              <a:spLocks noChangeShapeType="1"/>
            </p:cNvSpPr>
            <p:nvPr/>
          </p:nvSpPr>
          <p:spPr bwMode="auto">
            <a:xfrm>
              <a:off x="4330" y="1046"/>
              <a:ext cx="726" cy="19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72" name="Line 88"/>
            <p:cNvSpPr>
              <a:spLocks noChangeShapeType="1"/>
            </p:cNvSpPr>
            <p:nvPr/>
          </p:nvSpPr>
          <p:spPr bwMode="auto">
            <a:xfrm flipV="1">
              <a:off x="4330" y="1046"/>
              <a:ext cx="726" cy="19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73" name="Line 89"/>
            <p:cNvSpPr>
              <a:spLocks noChangeShapeType="1"/>
            </p:cNvSpPr>
            <p:nvPr/>
          </p:nvSpPr>
          <p:spPr bwMode="auto">
            <a:xfrm>
              <a:off x="4330" y="18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74" name="Line 90"/>
            <p:cNvSpPr>
              <a:spLocks noChangeShapeType="1"/>
            </p:cNvSpPr>
            <p:nvPr/>
          </p:nvSpPr>
          <p:spPr bwMode="auto">
            <a:xfrm flipV="1">
              <a:off x="4330" y="18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75" name="Line 91"/>
            <p:cNvSpPr>
              <a:spLocks noChangeShapeType="1"/>
            </p:cNvSpPr>
            <p:nvPr/>
          </p:nvSpPr>
          <p:spPr bwMode="auto">
            <a:xfrm>
              <a:off x="4330" y="2032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76" name="Line 92"/>
            <p:cNvSpPr>
              <a:spLocks noChangeShapeType="1"/>
            </p:cNvSpPr>
            <p:nvPr/>
          </p:nvSpPr>
          <p:spPr bwMode="auto">
            <a:xfrm flipV="1">
              <a:off x="4330" y="2032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4077" name="Rectangle 93"/>
          <p:cNvSpPr>
            <a:spLocks noChangeArrowheads="1"/>
          </p:cNvSpPr>
          <p:nvPr/>
        </p:nvSpPr>
        <p:spPr bwMode="auto">
          <a:xfrm>
            <a:off x="2882900" y="4572000"/>
            <a:ext cx="652463" cy="153988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4078" name="Rectangle 94"/>
          <p:cNvSpPr>
            <a:spLocks noChangeArrowheads="1"/>
          </p:cNvSpPr>
          <p:nvPr/>
        </p:nvSpPr>
        <p:spPr bwMode="auto">
          <a:xfrm>
            <a:off x="2882900" y="4945063"/>
            <a:ext cx="652463" cy="1460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4079" name="Picture 9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715000"/>
            <a:ext cx="20145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4080" name="Picture 9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23685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4081" name="Line 97"/>
          <p:cNvSpPr>
            <a:spLocks noChangeShapeType="1"/>
          </p:cNvSpPr>
          <p:nvPr/>
        </p:nvSpPr>
        <p:spPr bwMode="auto">
          <a:xfrm>
            <a:off x="304800" y="601345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4095" name="Picture 11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900738"/>
            <a:ext cx="13604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125" name="Picture 14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503863"/>
            <a:ext cx="335597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4128" name="Picture 14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43650"/>
            <a:ext cx="356711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4118" name="Line 134"/>
          <p:cNvSpPr>
            <a:spLocks noChangeShapeType="1"/>
          </p:cNvSpPr>
          <p:nvPr/>
        </p:nvSpPr>
        <p:spPr bwMode="auto">
          <a:xfrm flipH="1">
            <a:off x="1219200" y="3581400"/>
            <a:ext cx="3657600" cy="2133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20" name="Line 136"/>
          <p:cNvSpPr>
            <a:spLocks noChangeShapeType="1"/>
          </p:cNvSpPr>
          <p:nvPr/>
        </p:nvSpPr>
        <p:spPr bwMode="auto">
          <a:xfrm flipH="1">
            <a:off x="1066800" y="3200400"/>
            <a:ext cx="3733800" cy="2895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4142" name="Group 158"/>
          <p:cNvGrpSpPr>
            <a:grpSpLocks/>
          </p:cNvGrpSpPr>
          <p:nvPr/>
        </p:nvGrpSpPr>
        <p:grpSpPr bwMode="auto">
          <a:xfrm>
            <a:off x="3546475" y="6132513"/>
            <a:ext cx="1711325" cy="381000"/>
            <a:chOff x="2016" y="3504"/>
            <a:chExt cx="1078" cy="240"/>
          </a:xfrm>
        </p:grpSpPr>
        <p:pic>
          <p:nvPicPr>
            <p:cNvPr id="554141" name="Picture 15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504"/>
              <a:ext cx="1078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4140" name="Picture 15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" y="3639"/>
              <a:ext cx="62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4119" name="Line 135"/>
          <p:cNvSpPr>
            <a:spLocks noChangeShapeType="1"/>
          </p:cNvSpPr>
          <p:nvPr/>
        </p:nvSpPr>
        <p:spPr bwMode="auto">
          <a:xfrm flipH="1">
            <a:off x="2438400" y="5105400"/>
            <a:ext cx="2438400" cy="685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21" name="Line 137"/>
          <p:cNvSpPr>
            <a:spLocks noChangeShapeType="1"/>
          </p:cNvSpPr>
          <p:nvPr/>
        </p:nvSpPr>
        <p:spPr bwMode="auto">
          <a:xfrm flipH="1">
            <a:off x="2667000" y="4800600"/>
            <a:ext cx="2133600" cy="1295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43" name="Rectangle 15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4130" name="Picture 14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00713"/>
            <a:ext cx="1289050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4144" name="Group 160"/>
          <p:cNvGrpSpPr>
            <a:grpSpLocks/>
          </p:cNvGrpSpPr>
          <p:nvPr/>
        </p:nvGrpSpPr>
        <p:grpSpPr bwMode="auto">
          <a:xfrm>
            <a:off x="3544888" y="6626225"/>
            <a:ext cx="3008312" cy="203200"/>
            <a:chOff x="2233" y="4174"/>
            <a:chExt cx="1895" cy="128"/>
          </a:xfrm>
        </p:grpSpPr>
        <p:pic>
          <p:nvPicPr>
            <p:cNvPr id="554135" name="Picture 15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" y="4174"/>
              <a:ext cx="791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4134" name="Picture 15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" y="4176"/>
              <a:ext cx="1050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" name="Rectangle 1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4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4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4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5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5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5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5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077" grpId="0" animBg="1"/>
      <p:bldP spid="554078" grpId="0" animBg="1"/>
      <p:bldP spid="554081" grpId="0" animBg="1"/>
      <p:bldP spid="554118" grpId="0" animBg="1"/>
      <p:bldP spid="554118" grpId="1" animBg="1"/>
      <p:bldP spid="554120" grpId="0" animBg="1"/>
      <p:bldP spid="554120" grpId="1" animBg="1"/>
      <p:bldP spid="554119" grpId="0" animBg="1"/>
      <p:bldP spid="554119" grpId="1" animBg="1"/>
      <p:bldP spid="554121" grpId="0" animBg="1"/>
      <p:bldP spid="5541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C3FC-56F2-41E6-8056-5A1B49FD3D62}" type="slidenum">
              <a:rPr lang="en-US"/>
              <a:pPr/>
              <a:t>29</a:t>
            </a:fld>
            <a:endParaRPr lang="en-US"/>
          </a:p>
        </p:txBody>
      </p:sp>
      <p:pic>
        <p:nvPicPr>
          <p:cNvPr id="5867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30263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411538"/>
            <a:ext cx="8143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86338"/>
            <a:ext cx="8001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0575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5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640263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5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44170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6760" name="Rectangle 8"/>
          <p:cNvSpPr>
            <a:spLocks noChangeArrowheads="1"/>
          </p:cNvSpPr>
          <p:nvPr/>
        </p:nvSpPr>
        <p:spPr bwMode="auto">
          <a:xfrm>
            <a:off x="6875463" y="21748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61" name="Rectangle 9"/>
          <p:cNvSpPr>
            <a:spLocks noChangeArrowheads="1"/>
          </p:cNvSpPr>
          <p:nvPr/>
        </p:nvSpPr>
        <p:spPr bwMode="auto">
          <a:xfrm>
            <a:off x="6875463" y="2520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62" name="Rectangle 10"/>
          <p:cNvSpPr>
            <a:spLocks noChangeArrowheads="1"/>
          </p:cNvSpPr>
          <p:nvPr/>
        </p:nvSpPr>
        <p:spPr bwMode="auto">
          <a:xfrm>
            <a:off x="6875463" y="2867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63" name="Rectangle 11"/>
          <p:cNvSpPr>
            <a:spLocks noChangeArrowheads="1"/>
          </p:cNvSpPr>
          <p:nvPr/>
        </p:nvSpPr>
        <p:spPr bwMode="auto">
          <a:xfrm>
            <a:off x="6875463" y="3211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6764" name="Rectangle 12"/>
          <p:cNvSpPr>
            <a:spLocks noChangeArrowheads="1"/>
          </p:cNvSpPr>
          <p:nvPr/>
        </p:nvSpPr>
        <p:spPr bwMode="auto">
          <a:xfrm>
            <a:off x="6877050" y="5668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65" name="Rectangle 13"/>
          <p:cNvSpPr>
            <a:spLocks noChangeArrowheads="1"/>
          </p:cNvSpPr>
          <p:nvPr/>
        </p:nvSpPr>
        <p:spPr bwMode="auto">
          <a:xfrm>
            <a:off x="6877050" y="6015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66" name="Rectangle 14"/>
          <p:cNvSpPr>
            <a:spLocks noChangeArrowheads="1"/>
          </p:cNvSpPr>
          <p:nvPr/>
        </p:nvSpPr>
        <p:spPr bwMode="auto">
          <a:xfrm>
            <a:off x="6877050" y="6359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67" name="Rectangle 15"/>
          <p:cNvSpPr>
            <a:spLocks noChangeArrowheads="1"/>
          </p:cNvSpPr>
          <p:nvPr/>
        </p:nvSpPr>
        <p:spPr bwMode="auto">
          <a:xfrm>
            <a:off x="6875463" y="37496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68" name="Rectangle 16"/>
          <p:cNvSpPr>
            <a:spLocks noChangeArrowheads="1"/>
          </p:cNvSpPr>
          <p:nvPr/>
        </p:nvSpPr>
        <p:spPr bwMode="auto">
          <a:xfrm>
            <a:off x="6875463" y="4095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69" name="Rectangle 17"/>
          <p:cNvSpPr>
            <a:spLocks noChangeArrowheads="1"/>
          </p:cNvSpPr>
          <p:nvPr/>
        </p:nvSpPr>
        <p:spPr bwMode="auto">
          <a:xfrm>
            <a:off x="6875463" y="4441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70" name="Rectangle 18"/>
          <p:cNvSpPr>
            <a:spLocks noChangeArrowheads="1"/>
          </p:cNvSpPr>
          <p:nvPr/>
        </p:nvSpPr>
        <p:spPr bwMode="auto">
          <a:xfrm>
            <a:off x="6875463" y="47863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71" name="Rectangle 19"/>
          <p:cNvSpPr>
            <a:spLocks noChangeArrowheads="1"/>
          </p:cNvSpPr>
          <p:nvPr/>
        </p:nvSpPr>
        <p:spPr bwMode="auto">
          <a:xfrm>
            <a:off x="6877050" y="600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72" name="Rectangle 20"/>
          <p:cNvSpPr>
            <a:spLocks noChangeArrowheads="1"/>
          </p:cNvSpPr>
          <p:nvPr/>
        </p:nvSpPr>
        <p:spPr bwMode="auto">
          <a:xfrm>
            <a:off x="6877050" y="9461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73" name="Rectangle 21"/>
          <p:cNvSpPr>
            <a:spLocks noChangeArrowheads="1"/>
          </p:cNvSpPr>
          <p:nvPr/>
        </p:nvSpPr>
        <p:spPr bwMode="auto">
          <a:xfrm>
            <a:off x="6877050" y="1292225"/>
            <a:ext cx="1152525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74" name="Rectangle 22"/>
          <p:cNvSpPr>
            <a:spLocks noChangeArrowheads="1"/>
          </p:cNvSpPr>
          <p:nvPr/>
        </p:nvSpPr>
        <p:spPr bwMode="auto">
          <a:xfrm>
            <a:off x="6877050" y="16367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75" name="Rectangle 23"/>
          <p:cNvSpPr>
            <a:spLocks noChangeArrowheads="1"/>
          </p:cNvSpPr>
          <p:nvPr/>
        </p:nvSpPr>
        <p:spPr bwMode="auto">
          <a:xfrm>
            <a:off x="4764088" y="29797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76" name="Rectangle 24"/>
          <p:cNvSpPr>
            <a:spLocks noChangeArrowheads="1"/>
          </p:cNvSpPr>
          <p:nvPr/>
        </p:nvSpPr>
        <p:spPr bwMode="auto">
          <a:xfrm>
            <a:off x="4764088" y="33258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77" name="Rectangle 25"/>
          <p:cNvSpPr>
            <a:spLocks noChangeArrowheads="1"/>
          </p:cNvSpPr>
          <p:nvPr/>
        </p:nvSpPr>
        <p:spPr bwMode="auto">
          <a:xfrm>
            <a:off x="4764088" y="3671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78" name="Rectangle 26"/>
          <p:cNvSpPr>
            <a:spLocks noChangeArrowheads="1"/>
          </p:cNvSpPr>
          <p:nvPr/>
        </p:nvSpPr>
        <p:spPr bwMode="auto">
          <a:xfrm>
            <a:off x="4764088" y="40163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79" name="Rectangle 27"/>
          <p:cNvSpPr>
            <a:spLocks noChangeArrowheads="1"/>
          </p:cNvSpPr>
          <p:nvPr/>
        </p:nvSpPr>
        <p:spPr bwMode="auto">
          <a:xfrm>
            <a:off x="4764088" y="4554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0" name="Rectangle 28"/>
          <p:cNvSpPr>
            <a:spLocks noChangeArrowheads="1"/>
          </p:cNvSpPr>
          <p:nvPr/>
        </p:nvSpPr>
        <p:spPr bwMode="auto">
          <a:xfrm>
            <a:off x="4764088" y="49006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1" name="Rectangle 29"/>
          <p:cNvSpPr>
            <a:spLocks noChangeArrowheads="1"/>
          </p:cNvSpPr>
          <p:nvPr/>
        </p:nvSpPr>
        <p:spPr bwMode="auto">
          <a:xfrm>
            <a:off x="4764088" y="5246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2" name="Rectangle 30"/>
          <p:cNvSpPr>
            <a:spLocks noChangeArrowheads="1"/>
          </p:cNvSpPr>
          <p:nvPr/>
        </p:nvSpPr>
        <p:spPr bwMode="auto">
          <a:xfrm>
            <a:off x="4764088" y="55911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3" name="Rectangle 31"/>
          <p:cNvSpPr>
            <a:spLocks noChangeArrowheads="1"/>
          </p:cNvSpPr>
          <p:nvPr/>
        </p:nvSpPr>
        <p:spPr bwMode="auto">
          <a:xfrm>
            <a:off x="4765675" y="14049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4" name="Rectangle 32"/>
          <p:cNvSpPr>
            <a:spLocks noChangeArrowheads="1"/>
          </p:cNvSpPr>
          <p:nvPr/>
        </p:nvSpPr>
        <p:spPr bwMode="auto">
          <a:xfrm>
            <a:off x="4765675" y="17510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5" name="Rectangle 33"/>
          <p:cNvSpPr>
            <a:spLocks noChangeArrowheads="1"/>
          </p:cNvSpPr>
          <p:nvPr/>
        </p:nvSpPr>
        <p:spPr bwMode="auto">
          <a:xfrm>
            <a:off x="4765675" y="2097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6" name="Rectangle 34"/>
          <p:cNvSpPr>
            <a:spLocks noChangeArrowheads="1"/>
          </p:cNvSpPr>
          <p:nvPr/>
        </p:nvSpPr>
        <p:spPr bwMode="auto">
          <a:xfrm>
            <a:off x="4765675" y="244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7" name="Rectangle 35"/>
          <p:cNvSpPr>
            <a:spLocks noChangeArrowheads="1"/>
          </p:cNvSpPr>
          <p:nvPr/>
        </p:nvSpPr>
        <p:spPr bwMode="auto">
          <a:xfrm>
            <a:off x="2651125" y="3786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8" name="Rectangle 36"/>
          <p:cNvSpPr>
            <a:spLocks noChangeArrowheads="1"/>
          </p:cNvSpPr>
          <p:nvPr/>
        </p:nvSpPr>
        <p:spPr bwMode="auto">
          <a:xfrm>
            <a:off x="2651125" y="41322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89" name="Rectangle 37"/>
          <p:cNvSpPr>
            <a:spLocks noChangeArrowheads="1"/>
          </p:cNvSpPr>
          <p:nvPr/>
        </p:nvSpPr>
        <p:spPr bwMode="auto">
          <a:xfrm>
            <a:off x="2651125" y="44783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0" name="Rectangle 38"/>
          <p:cNvSpPr>
            <a:spLocks noChangeArrowheads="1"/>
          </p:cNvSpPr>
          <p:nvPr/>
        </p:nvSpPr>
        <p:spPr bwMode="auto">
          <a:xfrm>
            <a:off x="2651125" y="4822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1" name="Rectangle 39"/>
          <p:cNvSpPr>
            <a:spLocks noChangeArrowheads="1"/>
          </p:cNvSpPr>
          <p:nvPr/>
        </p:nvSpPr>
        <p:spPr bwMode="auto">
          <a:xfrm>
            <a:off x="2652713" y="2211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2" name="Rectangle 40"/>
          <p:cNvSpPr>
            <a:spLocks noChangeArrowheads="1"/>
          </p:cNvSpPr>
          <p:nvPr/>
        </p:nvSpPr>
        <p:spPr bwMode="auto">
          <a:xfrm>
            <a:off x="2652713" y="25574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3" name="Rectangle 41"/>
          <p:cNvSpPr>
            <a:spLocks noChangeArrowheads="1"/>
          </p:cNvSpPr>
          <p:nvPr/>
        </p:nvSpPr>
        <p:spPr bwMode="auto">
          <a:xfrm>
            <a:off x="2652713" y="2903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4" name="Rectangle 42"/>
          <p:cNvSpPr>
            <a:spLocks noChangeArrowheads="1"/>
          </p:cNvSpPr>
          <p:nvPr/>
        </p:nvSpPr>
        <p:spPr bwMode="auto">
          <a:xfrm>
            <a:off x="2652713" y="3248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5" name="Rectangle 43"/>
          <p:cNvSpPr>
            <a:spLocks noChangeArrowheads="1"/>
          </p:cNvSpPr>
          <p:nvPr/>
        </p:nvSpPr>
        <p:spPr bwMode="auto">
          <a:xfrm>
            <a:off x="539750" y="30194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6" name="Rectangle 44"/>
          <p:cNvSpPr>
            <a:spLocks noChangeArrowheads="1"/>
          </p:cNvSpPr>
          <p:nvPr/>
        </p:nvSpPr>
        <p:spPr bwMode="auto">
          <a:xfrm>
            <a:off x="539750" y="33655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7" name="Rectangle 45"/>
          <p:cNvSpPr>
            <a:spLocks noChangeArrowheads="1"/>
          </p:cNvSpPr>
          <p:nvPr/>
        </p:nvSpPr>
        <p:spPr bwMode="auto">
          <a:xfrm>
            <a:off x="539750" y="371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8" name="Rectangle 46"/>
          <p:cNvSpPr>
            <a:spLocks noChangeArrowheads="1"/>
          </p:cNvSpPr>
          <p:nvPr/>
        </p:nvSpPr>
        <p:spPr bwMode="auto">
          <a:xfrm>
            <a:off x="539750" y="40560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9" name="Line 47"/>
          <p:cNvSpPr>
            <a:spLocks noChangeShapeType="1"/>
          </p:cNvSpPr>
          <p:nvPr/>
        </p:nvSpPr>
        <p:spPr bwMode="auto">
          <a:xfrm flipV="1">
            <a:off x="1690688" y="289401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00" name="Line 48"/>
          <p:cNvSpPr>
            <a:spLocks noChangeShapeType="1"/>
          </p:cNvSpPr>
          <p:nvPr/>
        </p:nvSpPr>
        <p:spPr bwMode="auto">
          <a:xfrm>
            <a:off x="1690688" y="370840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01" name="Line 49"/>
          <p:cNvSpPr>
            <a:spLocks noChangeShapeType="1"/>
          </p:cNvSpPr>
          <p:nvPr/>
        </p:nvSpPr>
        <p:spPr bwMode="auto">
          <a:xfrm flipV="1">
            <a:off x="3802063" y="209073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02" name="Line 50"/>
          <p:cNvSpPr>
            <a:spLocks noChangeShapeType="1"/>
          </p:cNvSpPr>
          <p:nvPr/>
        </p:nvSpPr>
        <p:spPr bwMode="auto">
          <a:xfrm>
            <a:off x="3802063" y="28940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03" name="Line 51"/>
          <p:cNvSpPr>
            <a:spLocks noChangeShapeType="1"/>
          </p:cNvSpPr>
          <p:nvPr/>
        </p:nvSpPr>
        <p:spPr bwMode="auto">
          <a:xfrm flipV="1">
            <a:off x="3803650" y="3662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04" name="Line 52"/>
          <p:cNvSpPr>
            <a:spLocks noChangeShapeType="1"/>
          </p:cNvSpPr>
          <p:nvPr/>
        </p:nvSpPr>
        <p:spPr bwMode="auto">
          <a:xfrm>
            <a:off x="3803650" y="44767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05" name="Line 53"/>
          <p:cNvSpPr>
            <a:spLocks noChangeShapeType="1"/>
          </p:cNvSpPr>
          <p:nvPr/>
        </p:nvSpPr>
        <p:spPr bwMode="auto">
          <a:xfrm flipV="1">
            <a:off x="5907088" y="1285875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06" name="Line 54"/>
          <p:cNvSpPr>
            <a:spLocks noChangeShapeType="1"/>
          </p:cNvSpPr>
          <p:nvPr/>
        </p:nvSpPr>
        <p:spPr bwMode="auto">
          <a:xfrm>
            <a:off x="5916613" y="209867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07" name="Line 55"/>
          <p:cNvSpPr>
            <a:spLocks noChangeShapeType="1"/>
          </p:cNvSpPr>
          <p:nvPr/>
        </p:nvSpPr>
        <p:spPr bwMode="auto">
          <a:xfrm flipV="1">
            <a:off x="5908675" y="28495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08" name="Line 56"/>
          <p:cNvSpPr>
            <a:spLocks noChangeShapeType="1"/>
          </p:cNvSpPr>
          <p:nvPr/>
        </p:nvSpPr>
        <p:spPr bwMode="auto">
          <a:xfrm>
            <a:off x="5908675" y="36639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09" name="Line 57"/>
          <p:cNvSpPr>
            <a:spLocks noChangeShapeType="1"/>
          </p:cNvSpPr>
          <p:nvPr/>
        </p:nvSpPr>
        <p:spPr bwMode="auto">
          <a:xfrm flipV="1">
            <a:off x="5916613" y="4424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10" name="Line 58"/>
          <p:cNvSpPr>
            <a:spLocks noChangeShapeType="1"/>
          </p:cNvSpPr>
          <p:nvPr/>
        </p:nvSpPr>
        <p:spPr bwMode="auto">
          <a:xfrm>
            <a:off x="5916613" y="523875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6811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4827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12" name="Picture 6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22288"/>
            <a:ext cx="3154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13" name="Picture 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07975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14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297113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15" name="Picture 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71913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16" name="Picture 6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762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17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10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18" name="Picture 6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258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19" name="Picture 6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376863"/>
            <a:ext cx="11271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20" name="Picture 6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022350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21" name="Picture 6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753100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22" name="Picture 7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605088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23" name="Picture 7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178300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24" name="Picture 7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828800"/>
            <a:ext cx="9921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25" name="Picture 7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6431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26" name="Picture 7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42179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27" name="Picture 7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79375"/>
            <a:ext cx="3736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6828" name="Rectangle 76"/>
          <p:cNvSpPr>
            <a:spLocks noChangeArrowheads="1"/>
          </p:cNvSpPr>
          <p:nvPr/>
        </p:nvSpPr>
        <p:spPr bwMode="auto">
          <a:xfrm>
            <a:off x="6877050" y="5322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6829" name="Picture 7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66850"/>
            <a:ext cx="30067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30" name="Picture 7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43000"/>
            <a:ext cx="39544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6831" name="Group 79"/>
          <p:cNvGrpSpPr>
            <a:grpSpLocks/>
          </p:cNvGrpSpPr>
          <p:nvPr/>
        </p:nvGrpSpPr>
        <p:grpSpPr bwMode="auto">
          <a:xfrm>
            <a:off x="6873875" y="1316038"/>
            <a:ext cx="1152525" cy="5375275"/>
            <a:chOff x="4330" y="829"/>
            <a:chExt cx="726" cy="3386"/>
          </a:xfrm>
        </p:grpSpPr>
        <p:sp>
          <p:nvSpPr>
            <p:cNvPr id="586832" name="Line 80"/>
            <p:cNvSpPr>
              <a:spLocks noChangeShapeType="1"/>
            </p:cNvSpPr>
            <p:nvPr/>
          </p:nvSpPr>
          <p:spPr bwMode="auto">
            <a:xfrm>
              <a:off x="4330" y="280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33" name="Line 81"/>
            <p:cNvSpPr>
              <a:spLocks noChangeShapeType="1"/>
            </p:cNvSpPr>
            <p:nvPr/>
          </p:nvSpPr>
          <p:spPr bwMode="auto">
            <a:xfrm flipV="1">
              <a:off x="4330" y="280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34" name="Line 82"/>
            <p:cNvSpPr>
              <a:spLocks noChangeShapeType="1"/>
            </p:cNvSpPr>
            <p:nvPr/>
          </p:nvSpPr>
          <p:spPr bwMode="auto">
            <a:xfrm>
              <a:off x="4330" y="302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35" name="Line 83"/>
            <p:cNvSpPr>
              <a:spLocks noChangeShapeType="1"/>
            </p:cNvSpPr>
            <p:nvPr/>
          </p:nvSpPr>
          <p:spPr bwMode="auto">
            <a:xfrm flipV="1">
              <a:off x="4330" y="302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36" name="Line 84"/>
            <p:cNvSpPr>
              <a:spLocks noChangeShapeType="1"/>
            </p:cNvSpPr>
            <p:nvPr/>
          </p:nvSpPr>
          <p:spPr bwMode="auto">
            <a:xfrm>
              <a:off x="4330" y="3800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37" name="Line 85"/>
            <p:cNvSpPr>
              <a:spLocks noChangeShapeType="1"/>
            </p:cNvSpPr>
            <p:nvPr/>
          </p:nvSpPr>
          <p:spPr bwMode="auto">
            <a:xfrm flipV="1">
              <a:off x="4330" y="3800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38" name="Line 86"/>
            <p:cNvSpPr>
              <a:spLocks noChangeShapeType="1"/>
            </p:cNvSpPr>
            <p:nvPr/>
          </p:nvSpPr>
          <p:spPr bwMode="auto">
            <a:xfrm>
              <a:off x="4330" y="40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39" name="Line 87"/>
            <p:cNvSpPr>
              <a:spLocks noChangeShapeType="1"/>
            </p:cNvSpPr>
            <p:nvPr/>
          </p:nvSpPr>
          <p:spPr bwMode="auto">
            <a:xfrm flipV="1">
              <a:off x="4330" y="40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40" name="Line 88"/>
            <p:cNvSpPr>
              <a:spLocks noChangeShapeType="1"/>
            </p:cNvSpPr>
            <p:nvPr/>
          </p:nvSpPr>
          <p:spPr bwMode="auto">
            <a:xfrm>
              <a:off x="4330" y="829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41" name="Line 89"/>
            <p:cNvSpPr>
              <a:spLocks noChangeShapeType="1"/>
            </p:cNvSpPr>
            <p:nvPr/>
          </p:nvSpPr>
          <p:spPr bwMode="auto">
            <a:xfrm flipV="1">
              <a:off x="4330" y="829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42" name="Line 90"/>
            <p:cNvSpPr>
              <a:spLocks noChangeShapeType="1"/>
            </p:cNvSpPr>
            <p:nvPr/>
          </p:nvSpPr>
          <p:spPr bwMode="auto">
            <a:xfrm>
              <a:off x="4330" y="1046"/>
              <a:ext cx="726" cy="19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43" name="Line 91"/>
            <p:cNvSpPr>
              <a:spLocks noChangeShapeType="1"/>
            </p:cNvSpPr>
            <p:nvPr/>
          </p:nvSpPr>
          <p:spPr bwMode="auto">
            <a:xfrm flipV="1">
              <a:off x="4330" y="1046"/>
              <a:ext cx="726" cy="19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44" name="Line 92"/>
            <p:cNvSpPr>
              <a:spLocks noChangeShapeType="1"/>
            </p:cNvSpPr>
            <p:nvPr/>
          </p:nvSpPr>
          <p:spPr bwMode="auto">
            <a:xfrm>
              <a:off x="4330" y="18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45" name="Line 93"/>
            <p:cNvSpPr>
              <a:spLocks noChangeShapeType="1"/>
            </p:cNvSpPr>
            <p:nvPr/>
          </p:nvSpPr>
          <p:spPr bwMode="auto">
            <a:xfrm flipV="1">
              <a:off x="4330" y="18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46" name="Line 94"/>
            <p:cNvSpPr>
              <a:spLocks noChangeShapeType="1"/>
            </p:cNvSpPr>
            <p:nvPr/>
          </p:nvSpPr>
          <p:spPr bwMode="auto">
            <a:xfrm>
              <a:off x="4330" y="2032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847" name="Line 95"/>
            <p:cNvSpPr>
              <a:spLocks noChangeShapeType="1"/>
            </p:cNvSpPr>
            <p:nvPr/>
          </p:nvSpPr>
          <p:spPr bwMode="auto">
            <a:xfrm flipV="1">
              <a:off x="4330" y="2032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6848" name="Rectangle 96"/>
          <p:cNvSpPr>
            <a:spLocks noChangeArrowheads="1"/>
          </p:cNvSpPr>
          <p:nvPr/>
        </p:nvSpPr>
        <p:spPr bwMode="auto">
          <a:xfrm>
            <a:off x="2882900" y="4572000"/>
            <a:ext cx="652463" cy="153988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49" name="Rectangle 97"/>
          <p:cNvSpPr>
            <a:spLocks noChangeArrowheads="1"/>
          </p:cNvSpPr>
          <p:nvPr/>
        </p:nvSpPr>
        <p:spPr bwMode="auto">
          <a:xfrm>
            <a:off x="2882900" y="4945063"/>
            <a:ext cx="652463" cy="1460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6850" name="Picture 9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715000"/>
            <a:ext cx="20145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51" name="Picture 9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23685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6852" name="Line 100"/>
          <p:cNvSpPr>
            <a:spLocks noChangeShapeType="1"/>
          </p:cNvSpPr>
          <p:nvPr/>
        </p:nvSpPr>
        <p:spPr bwMode="auto">
          <a:xfrm>
            <a:off x="304800" y="601345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6853" name="Picture 10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900738"/>
            <a:ext cx="13604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854" name="Picture 10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499100"/>
            <a:ext cx="13716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55" name="Picture 103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5499100"/>
            <a:ext cx="13716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56" name="Picture 10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165850"/>
            <a:ext cx="13716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864" name="Picture 112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361113"/>
            <a:ext cx="122396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866" name="Picture 11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6361113"/>
            <a:ext cx="12446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857" name="Picture 10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394450"/>
            <a:ext cx="7175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6867" name="Rectangle 1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1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6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6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4EF9-491E-45C3-82B7-C679056D8030}" type="slidenum">
              <a:rPr lang="en-US"/>
              <a:pPr/>
              <a:t>3</a:t>
            </a:fld>
            <a:endParaRPr lang="en-US"/>
          </a:p>
        </p:txBody>
      </p:sp>
      <p:pic>
        <p:nvPicPr>
          <p:cNvPr id="5713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8213"/>
            <a:ext cx="76803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39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1113"/>
            <a:ext cx="6605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396" name="Line 4"/>
          <p:cNvSpPr>
            <a:spLocks noChangeShapeType="1"/>
          </p:cNvSpPr>
          <p:nvPr/>
        </p:nvSpPr>
        <p:spPr bwMode="auto">
          <a:xfrm>
            <a:off x="1768475" y="3082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139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012950"/>
            <a:ext cx="6416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39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551113"/>
            <a:ext cx="11509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399" name="Line 7"/>
          <p:cNvSpPr>
            <a:spLocks noChangeShapeType="1"/>
          </p:cNvSpPr>
          <p:nvPr/>
        </p:nvSpPr>
        <p:spPr bwMode="auto">
          <a:xfrm>
            <a:off x="1768475" y="74136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140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7323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401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1458" name="Picture 6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68650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0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3546475"/>
            <a:ext cx="7473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1440" name="Group 48"/>
          <p:cNvGrpSpPr>
            <a:grpSpLocks/>
          </p:cNvGrpSpPr>
          <p:nvPr/>
        </p:nvGrpSpPr>
        <p:grpSpPr bwMode="auto">
          <a:xfrm>
            <a:off x="2705100" y="5835650"/>
            <a:ext cx="2139950" cy="946150"/>
            <a:chOff x="1728" y="3676"/>
            <a:chExt cx="1348" cy="596"/>
          </a:xfrm>
        </p:grpSpPr>
        <p:pic>
          <p:nvPicPr>
            <p:cNvPr id="571418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903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19" name="Picture 2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" y="3676"/>
              <a:ext cx="5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20" name="Picture 2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4070"/>
              <a:ext cx="5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1421" name="Line 29"/>
            <p:cNvSpPr>
              <a:spLocks noChangeShapeType="1"/>
            </p:cNvSpPr>
            <p:nvPr/>
          </p:nvSpPr>
          <p:spPr bwMode="auto">
            <a:xfrm flipV="1">
              <a:off x="1872" y="378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422" name="Line 30"/>
            <p:cNvSpPr>
              <a:spLocks noChangeShapeType="1"/>
            </p:cNvSpPr>
            <p:nvPr/>
          </p:nvSpPr>
          <p:spPr bwMode="auto">
            <a:xfrm>
              <a:off x="1872" y="397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1423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920" y="3731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24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1920" y="4076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1433" name="Picture 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683125"/>
            <a:ext cx="1841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1437" name="Group 45"/>
          <p:cNvGrpSpPr>
            <a:grpSpLocks/>
          </p:cNvGrpSpPr>
          <p:nvPr/>
        </p:nvGrpSpPr>
        <p:grpSpPr bwMode="auto">
          <a:xfrm>
            <a:off x="2705100" y="4343400"/>
            <a:ext cx="1855788" cy="933450"/>
            <a:chOff x="1704" y="2736"/>
            <a:chExt cx="1169" cy="588"/>
          </a:xfrm>
        </p:grpSpPr>
        <p:pic>
          <p:nvPicPr>
            <p:cNvPr id="571434" name="Picture 4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938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35" name="Picture 4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2736"/>
              <a:ext cx="3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36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3086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1429" name="Line 37"/>
            <p:cNvSpPr>
              <a:spLocks noChangeShapeType="1"/>
            </p:cNvSpPr>
            <p:nvPr/>
          </p:nvSpPr>
          <p:spPr bwMode="auto">
            <a:xfrm flipV="1">
              <a:off x="1872" y="284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430" name="Line 38"/>
            <p:cNvSpPr>
              <a:spLocks noChangeShapeType="1"/>
            </p:cNvSpPr>
            <p:nvPr/>
          </p:nvSpPr>
          <p:spPr bwMode="auto">
            <a:xfrm>
              <a:off x="1872" y="303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1431" name="Picture 3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920" y="2791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32" name="Picture 4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1920" y="3136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1417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56325"/>
            <a:ext cx="2438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1450" name="Group 58"/>
          <p:cNvGrpSpPr>
            <a:grpSpLocks/>
          </p:cNvGrpSpPr>
          <p:nvPr/>
        </p:nvGrpSpPr>
        <p:grpSpPr bwMode="auto">
          <a:xfrm>
            <a:off x="5054600" y="6059488"/>
            <a:ext cx="2794000" cy="646112"/>
            <a:chOff x="3184" y="3781"/>
            <a:chExt cx="1760" cy="407"/>
          </a:xfrm>
        </p:grpSpPr>
        <p:pic>
          <p:nvPicPr>
            <p:cNvPr id="571447" name="Picture 5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" y="3781"/>
              <a:ext cx="135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45" name="Picture 5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" y="3984"/>
              <a:ext cx="148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1451" name="Group 59"/>
          <p:cNvGrpSpPr>
            <a:grpSpLocks/>
          </p:cNvGrpSpPr>
          <p:nvPr/>
        </p:nvGrpSpPr>
        <p:grpSpPr bwMode="auto">
          <a:xfrm>
            <a:off x="5054600" y="4495800"/>
            <a:ext cx="2794000" cy="646113"/>
            <a:chOff x="3184" y="3781"/>
            <a:chExt cx="1760" cy="407"/>
          </a:xfrm>
        </p:grpSpPr>
        <p:pic>
          <p:nvPicPr>
            <p:cNvPr id="571452" name="Picture 6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" y="3781"/>
              <a:ext cx="135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53" name="Picture 6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" y="3984"/>
              <a:ext cx="148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1455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6224588"/>
            <a:ext cx="2095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57" name="Picture 6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754563"/>
            <a:ext cx="1285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5279-4202-4232-8564-7D9732DEDA17}" type="slidenum">
              <a:rPr lang="en-US"/>
              <a:pPr/>
              <a:t>30</a:t>
            </a:fld>
            <a:endParaRPr lang="en-US"/>
          </a:p>
        </p:txBody>
      </p:sp>
      <p:pic>
        <p:nvPicPr>
          <p:cNvPr id="5826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411538"/>
            <a:ext cx="8143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86338"/>
            <a:ext cx="8001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0575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6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640263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6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44170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663" name="Rectangle 7"/>
          <p:cNvSpPr>
            <a:spLocks noChangeArrowheads="1"/>
          </p:cNvSpPr>
          <p:nvPr/>
        </p:nvSpPr>
        <p:spPr bwMode="auto">
          <a:xfrm>
            <a:off x="6875463" y="21748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64" name="Rectangle 8"/>
          <p:cNvSpPr>
            <a:spLocks noChangeArrowheads="1"/>
          </p:cNvSpPr>
          <p:nvPr/>
        </p:nvSpPr>
        <p:spPr bwMode="auto">
          <a:xfrm>
            <a:off x="6875463" y="2520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65" name="Rectangle 9"/>
          <p:cNvSpPr>
            <a:spLocks noChangeArrowheads="1"/>
          </p:cNvSpPr>
          <p:nvPr/>
        </p:nvSpPr>
        <p:spPr bwMode="auto">
          <a:xfrm>
            <a:off x="6875463" y="2867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66" name="Rectangle 10"/>
          <p:cNvSpPr>
            <a:spLocks noChangeArrowheads="1"/>
          </p:cNvSpPr>
          <p:nvPr/>
        </p:nvSpPr>
        <p:spPr bwMode="auto">
          <a:xfrm>
            <a:off x="6875463" y="3211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2667" name="Rectangle 11"/>
          <p:cNvSpPr>
            <a:spLocks noChangeArrowheads="1"/>
          </p:cNvSpPr>
          <p:nvPr/>
        </p:nvSpPr>
        <p:spPr bwMode="auto">
          <a:xfrm>
            <a:off x="6877050" y="5668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68" name="Rectangle 12"/>
          <p:cNvSpPr>
            <a:spLocks noChangeArrowheads="1"/>
          </p:cNvSpPr>
          <p:nvPr/>
        </p:nvSpPr>
        <p:spPr bwMode="auto">
          <a:xfrm>
            <a:off x="6877050" y="6015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69" name="Rectangle 13"/>
          <p:cNvSpPr>
            <a:spLocks noChangeArrowheads="1"/>
          </p:cNvSpPr>
          <p:nvPr/>
        </p:nvSpPr>
        <p:spPr bwMode="auto">
          <a:xfrm>
            <a:off x="6877050" y="6359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0" name="Rectangle 14"/>
          <p:cNvSpPr>
            <a:spLocks noChangeArrowheads="1"/>
          </p:cNvSpPr>
          <p:nvPr/>
        </p:nvSpPr>
        <p:spPr bwMode="auto">
          <a:xfrm>
            <a:off x="6875463" y="37496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1" name="Rectangle 15"/>
          <p:cNvSpPr>
            <a:spLocks noChangeArrowheads="1"/>
          </p:cNvSpPr>
          <p:nvPr/>
        </p:nvSpPr>
        <p:spPr bwMode="auto">
          <a:xfrm>
            <a:off x="6875463" y="4095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2" name="Rectangle 16"/>
          <p:cNvSpPr>
            <a:spLocks noChangeArrowheads="1"/>
          </p:cNvSpPr>
          <p:nvPr/>
        </p:nvSpPr>
        <p:spPr bwMode="auto">
          <a:xfrm>
            <a:off x="6875463" y="4441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3" name="Rectangle 17"/>
          <p:cNvSpPr>
            <a:spLocks noChangeArrowheads="1"/>
          </p:cNvSpPr>
          <p:nvPr/>
        </p:nvSpPr>
        <p:spPr bwMode="auto">
          <a:xfrm>
            <a:off x="6875463" y="47863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4" name="Rectangle 18"/>
          <p:cNvSpPr>
            <a:spLocks noChangeArrowheads="1"/>
          </p:cNvSpPr>
          <p:nvPr/>
        </p:nvSpPr>
        <p:spPr bwMode="auto">
          <a:xfrm>
            <a:off x="6877050" y="600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5" name="Rectangle 19"/>
          <p:cNvSpPr>
            <a:spLocks noChangeArrowheads="1"/>
          </p:cNvSpPr>
          <p:nvPr/>
        </p:nvSpPr>
        <p:spPr bwMode="auto">
          <a:xfrm>
            <a:off x="6877050" y="9461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6" name="Rectangle 20"/>
          <p:cNvSpPr>
            <a:spLocks noChangeArrowheads="1"/>
          </p:cNvSpPr>
          <p:nvPr/>
        </p:nvSpPr>
        <p:spPr bwMode="auto">
          <a:xfrm>
            <a:off x="6877050" y="1292225"/>
            <a:ext cx="1152525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7" name="Rectangle 21"/>
          <p:cNvSpPr>
            <a:spLocks noChangeArrowheads="1"/>
          </p:cNvSpPr>
          <p:nvPr/>
        </p:nvSpPr>
        <p:spPr bwMode="auto">
          <a:xfrm>
            <a:off x="6877050" y="16367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8" name="Rectangle 22"/>
          <p:cNvSpPr>
            <a:spLocks noChangeArrowheads="1"/>
          </p:cNvSpPr>
          <p:nvPr/>
        </p:nvSpPr>
        <p:spPr bwMode="auto">
          <a:xfrm>
            <a:off x="4764088" y="29797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79" name="Rectangle 23"/>
          <p:cNvSpPr>
            <a:spLocks noChangeArrowheads="1"/>
          </p:cNvSpPr>
          <p:nvPr/>
        </p:nvSpPr>
        <p:spPr bwMode="auto">
          <a:xfrm>
            <a:off x="4764088" y="33258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80" name="Rectangle 24"/>
          <p:cNvSpPr>
            <a:spLocks noChangeArrowheads="1"/>
          </p:cNvSpPr>
          <p:nvPr/>
        </p:nvSpPr>
        <p:spPr bwMode="auto">
          <a:xfrm>
            <a:off x="4764088" y="3671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81" name="Rectangle 25"/>
          <p:cNvSpPr>
            <a:spLocks noChangeArrowheads="1"/>
          </p:cNvSpPr>
          <p:nvPr/>
        </p:nvSpPr>
        <p:spPr bwMode="auto">
          <a:xfrm>
            <a:off x="4764088" y="40163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82" name="Rectangle 26"/>
          <p:cNvSpPr>
            <a:spLocks noChangeArrowheads="1"/>
          </p:cNvSpPr>
          <p:nvPr/>
        </p:nvSpPr>
        <p:spPr bwMode="auto">
          <a:xfrm>
            <a:off x="4764088" y="4554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83" name="Rectangle 27"/>
          <p:cNvSpPr>
            <a:spLocks noChangeArrowheads="1"/>
          </p:cNvSpPr>
          <p:nvPr/>
        </p:nvSpPr>
        <p:spPr bwMode="auto">
          <a:xfrm>
            <a:off x="4764088" y="49006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84" name="Rectangle 28"/>
          <p:cNvSpPr>
            <a:spLocks noChangeArrowheads="1"/>
          </p:cNvSpPr>
          <p:nvPr/>
        </p:nvSpPr>
        <p:spPr bwMode="auto">
          <a:xfrm>
            <a:off x="4764088" y="5246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85" name="Rectangle 29"/>
          <p:cNvSpPr>
            <a:spLocks noChangeArrowheads="1"/>
          </p:cNvSpPr>
          <p:nvPr/>
        </p:nvSpPr>
        <p:spPr bwMode="auto">
          <a:xfrm>
            <a:off x="4764088" y="55911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86" name="Rectangle 30"/>
          <p:cNvSpPr>
            <a:spLocks noChangeArrowheads="1"/>
          </p:cNvSpPr>
          <p:nvPr/>
        </p:nvSpPr>
        <p:spPr bwMode="auto">
          <a:xfrm>
            <a:off x="4765675" y="14049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87" name="Rectangle 31"/>
          <p:cNvSpPr>
            <a:spLocks noChangeArrowheads="1"/>
          </p:cNvSpPr>
          <p:nvPr/>
        </p:nvSpPr>
        <p:spPr bwMode="auto">
          <a:xfrm>
            <a:off x="4765675" y="17510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88" name="Rectangle 32"/>
          <p:cNvSpPr>
            <a:spLocks noChangeArrowheads="1"/>
          </p:cNvSpPr>
          <p:nvPr/>
        </p:nvSpPr>
        <p:spPr bwMode="auto">
          <a:xfrm>
            <a:off x="4765675" y="2097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89" name="Rectangle 33"/>
          <p:cNvSpPr>
            <a:spLocks noChangeArrowheads="1"/>
          </p:cNvSpPr>
          <p:nvPr/>
        </p:nvSpPr>
        <p:spPr bwMode="auto">
          <a:xfrm>
            <a:off x="4765675" y="244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90" name="Rectangle 34"/>
          <p:cNvSpPr>
            <a:spLocks noChangeArrowheads="1"/>
          </p:cNvSpPr>
          <p:nvPr/>
        </p:nvSpPr>
        <p:spPr bwMode="auto">
          <a:xfrm>
            <a:off x="2651125" y="3786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91" name="Rectangle 35"/>
          <p:cNvSpPr>
            <a:spLocks noChangeArrowheads="1"/>
          </p:cNvSpPr>
          <p:nvPr/>
        </p:nvSpPr>
        <p:spPr bwMode="auto">
          <a:xfrm>
            <a:off x="2651125" y="41322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92" name="Rectangle 36"/>
          <p:cNvSpPr>
            <a:spLocks noChangeArrowheads="1"/>
          </p:cNvSpPr>
          <p:nvPr/>
        </p:nvSpPr>
        <p:spPr bwMode="auto">
          <a:xfrm>
            <a:off x="2651125" y="44783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93" name="Rectangle 37"/>
          <p:cNvSpPr>
            <a:spLocks noChangeArrowheads="1"/>
          </p:cNvSpPr>
          <p:nvPr/>
        </p:nvSpPr>
        <p:spPr bwMode="auto">
          <a:xfrm>
            <a:off x="2651125" y="4822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94" name="Rectangle 38"/>
          <p:cNvSpPr>
            <a:spLocks noChangeArrowheads="1"/>
          </p:cNvSpPr>
          <p:nvPr/>
        </p:nvSpPr>
        <p:spPr bwMode="auto">
          <a:xfrm>
            <a:off x="2652713" y="2211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95" name="Rectangle 39"/>
          <p:cNvSpPr>
            <a:spLocks noChangeArrowheads="1"/>
          </p:cNvSpPr>
          <p:nvPr/>
        </p:nvSpPr>
        <p:spPr bwMode="auto">
          <a:xfrm>
            <a:off x="2652713" y="25574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96" name="Rectangle 40"/>
          <p:cNvSpPr>
            <a:spLocks noChangeArrowheads="1"/>
          </p:cNvSpPr>
          <p:nvPr/>
        </p:nvSpPr>
        <p:spPr bwMode="auto">
          <a:xfrm>
            <a:off x="2652713" y="2903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97" name="Rectangle 41"/>
          <p:cNvSpPr>
            <a:spLocks noChangeArrowheads="1"/>
          </p:cNvSpPr>
          <p:nvPr/>
        </p:nvSpPr>
        <p:spPr bwMode="auto">
          <a:xfrm>
            <a:off x="2652713" y="3248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98" name="Rectangle 42"/>
          <p:cNvSpPr>
            <a:spLocks noChangeArrowheads="1"/>
          </p:cNvSpPr>
          <p:nvPr/>
        </p:nvSpPr>
        <p:spPr bwMode="auto">
          <a:xfrm>
            <a:off x="539750" y="30194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99" name="Rectangle 43"/>
          <p:cNvSpPr>
            <a:spLocks noChangeArrowheads="1"/>
          </p:cNvSpPr>
          <p:nvPr/>
        </p:nvSpPr>
        <p:spPr bwMode="auto">
          <a:xfrm>
            <a:off x="539750" y="33655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700" name="Rectangle 44"/>
          <p:cNvSpPr>
            <a:spLocks noChangeArrowheads="1"/>
          </p:cNvSpPr>
          <p:nvPr/>
        </p:nvSpPr>
        <p:spPr bwMode="auto">
          <a:xfrm>
            <a:off x="539750" y="371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701" name="Rectangle 45"/>
          <p:cNvSpPr>
            <a:spLocks noChangeArrowheads="1"/>
          </p:cNvSpPr>
          <p:nvPr/>
        </p:nvSpPr>
        <p:spPr bwMode="auto">
          <a:xfrm>
            <a:off x="539750" y="40560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702" name="Line 46"/>
          <p:cNvSpPr>
            <a:spLocks noChangeShapeType="1"/>
          </p:cNvSpPr>
          <p:nvPr/>
        </p:nvSpPr>
        <p:spPr bwMode="auto">
          <a:xfrm flipV="1">
            <a:off x="1690688" y="289401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703" name="Line 47"/>
          <p:cNvSpPr>
            <a:spLocks noChangeShapeType="1"/>
          </p:cNvSpPr>
          <p:nvPr/>
        </p:nvSpPr>
        <p:spPr bwMode="auto">
          <a:xfrm>
            <a:off x="1690688" y="370840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704" name="Line 48"/>
          <p:cNvSpPr>
            <a:spLocks noChangeShapeType="1"/>
          </p:cNvSpPr>
          <p:nvPr/>
        </p:nvSpPr>
        <p:spPr bwMode="auto">
          <a:xfrm flipV="1">
            <a:off x="3802063" y="209073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705" name="Line 49"/>
          <p:cNvSpPr>
            <a:spLocks noChangeShapeType="1"/>
          </p:cNvSpPr>
          <p:nvPr/>
        </p:nvSpPr>
        <p:spPr bwMode="auto">
          <a:xfrm>
            <a:off x="3802063" y="28940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706" name="Line 50"/>
          <p:cNvSpPr>
            <a:spLocks noChangeShapeType="1"/>
          </p:cNvSpPr>
          <p:nvPr/>
        </p:nvSpPr>
        <p:spPr bwMode="auto">
          <a:xfrm flipV="1">
            <a:off x="3803650" y="3662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707" name="Line 51"/>
          <p:cNvSpPr>
            <a:spLocks noChangeShapeType="1"/>
          </p:cNvSpPr>
          <p:nvPr/>
        </p:nvSpPr>
        <p:spPr bwMode="auto">
          <a:xfrm>
            <a:off x="3803650" y="44767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708" name="Line 52"/>
          <p:cNvSpPr>
            <a:spLocks noChangeShapeType="1"/>
          </p:cNvSpPr>
          <p:nvPr/>
        </p:nvSpPr>
        <p:spPr bwMode="auto">
          <a:xfrm flipV="1">
            <a:off x="5907088" y="1285875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709" name="Line 53"/>
          <p:cNvSpPr>
            <a:spLocks noChangeShapeType="1"/>
          </p:cNvSpPr>
          <p:nvPr/>
        </p:nvSpPr>
        <p:spPr bwMode="auto">
          <a:xfrm>
            <a:off x="5916613" y="209867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710" name="Line 54"/>
          <p:cNvSpPr>
            <a:spLocks noChangeShapeType="1"/>
          </p:cNvSpPr>
          <p:nvPr/>
        </p:nvSpPr>
        <p:spPr bwMode="auto">
          <a:xfrm flipV="1">
            <a:off x="5908675" y="28495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711" name="Line 55"/>
          <p:cNvSpPr>
            <a:spLocks noChangeShapeType="1"/>
          </p:cNvSpPr>
          <p:nvPr/>
        </p:nvSpPr>
        <p:spPr bwMode="auto">
          <a:xfrm>
            <a:off x="5908675" y="36639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712" name="Line 56"/>
          <p:cNvSpPr>
            <a:spLocks noChangeShapeType="1"/>
          </p:cNvSpPr>
          <p:nvPr/>
        </p:nvSpPr>
        <p:spPr bwMode="auto">
          <a:xfrm flipV="1">
            <a:off x="5916613" y="4424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713" name="Line 57"/>
          <p:cNvSpPr>
            <a:spLocks noChangeShapeType="1"/>
          </p:cNvSpPr>
          <p:nvPr/>
        </p:nvSpPr>
        <p:spPr bwMode="auto">
          <a:xfrm>
            <a:off x="5916613" y="523875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2714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4827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15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22288"/>
            <a:ext cx="3154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16" name="Picture 6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07975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17" name="Picture 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297113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18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71913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19" name="Picture 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762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20" name="Picture 6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10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21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258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22" name="Picture 6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376863"/>
            <a:ext cx="11271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23" name="Picture 6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022350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24" name="Picture 6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753100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25" name="Picture 6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605088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26" name="Picture 7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178300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27" name="Picture 7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828800"/>
            <a:ext cx="9921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28" name="Picture 7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6431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29" name="Picture 7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42179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30" name="Picture 7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79375"/>
            <a:ext cx="3736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731" name="Rectangle 75"/>
          <p:cNvSpPr>
            <a:spLocks noChangeArrowheads="1"/>
          </p:cNvSpPr>
          <p:nvPr/>
        </p:nvSpPr>
        <p:spPr bwMode="auto">
          <a:xfrm>
            <a:off x="6877050" y="5322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2733" name="Picture 7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66850"/>
            <a:ext cx="30067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34" name="Picture 7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43000"/>
            <a:ext cx="39544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2735" name="Group 79"/>
          <p:cNvGrpSpPr>
            <a:grpSpLocks/>
          </p:cNvGrpSpPr>
          <p:nvPr/>
        </p:nvGrpSpPr>
        <p:grpSpPr bwMode="auto">
          <a:xfrm>
            <a:off x="6873875" y="1316038"/>
            <a:ext cx="1152525" cy="5375275"/>
            <a:chOff x="4330" y="829"/>
            <a:chExt cx="726" cy="3386"/>
          </a:xfrm>
        </p:grpSpPr>
        <p:sp>
          <p:nvSpPr>
            <p:cNvPr id="582736" name="Line 80"/>
            <p:cNvSpPr>
              <a:spLocks noChangeShapeType="1"/>
            </p:cNvSpPr>
            <p:nvPr/>
          </p:nvSpPr>
          <p:spPr bwMode="auto">
            <a:xfrm>
              <a:off x="4330" y="280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37" name="Line 81"/>
            <p:cNvSpPr>
              <a:spLocks noChangeShapeType="1"/>
            </p:cNvSpPr>
            <p:nvPr/>
          </p:nvSpPr>
          <p:spPr bwMode="auto">
            <a:xfrm flipV="1">
              <a:off x="4330" y="280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38" name="Line 82"/>
            <p:cNvSpPr>
              <a:spLocks noChangeShapeType="1"/>
            </p:cNvSpPr>
            <p:nvPr/>
          </p:nvSpPr>
          <p:spPr bwMode="auto">
            <a:xfrm>
              <a:off x="4330" y="302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39" name="Line 83"/>
            <p:cNvSpPr>
              <a:spLocks noChangeShapeType="1"/>
            </p:cNvSpPr>
            <p:nvPr/>
          </p:nvSpPr>
          <p:spPr bwMode="auto">
            <a:xfrm flipV="1">
              <a:off x="4330" y="302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40" name="Line 84"/>
            <p:cNvSpPr>
              <a:spLocks noChangeShapeType="1"/>
            </p:cNvSpPr>
            <p:nvPr/>
          </p:nvSpPr>
          <p:spPr bwMode="auto">
            <a:xfrm>
              <a:off x="4330" y="3800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41" name="Line 85"/>
            <p:cNvSpPr>
              <a:spLocks noChangeShapeType="1"/>
            </p:cNvSpPr>
            <p:nvPr/>
          </p:nvSpPr>
          <p:spPr bwMode="auto">
            <a:xfrm flipV="1">
              <a:off x="4330" y="3800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42" name="Line 86"/>
            <p:cNvSpPr>
              <a:spLocks noChangeShapeType="1"/>
            </p:cNvSpPr>
            <p:nvPr/>
          </p:nvSpPr>
          <p:spPr bwMode="auto">
            <a:xfrm>
              <a:off x="4330" y="40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43" name="Line 87"/>
            <p:cNvSpPr>
              <a:spLocks noChangeShapeType="1"/>
            </p:cNvSpPr>
            <p:nvPr/>
          </p:nvSpPr>
          <p:spPr bwMode="auto">
            <a:xfrm flipV="1">
              <a:off x="4330" y="40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44" name="Line 88"/>
            <p:cNvSpPr>
              <a:spLocks noChangeShapeType="1"/>
            </p:cNvSpPr>
            <p:nvPr/>
          </p:nvSpPr>
          <p:spPr bwMode="auto">
            <a:xfrm>
              <a:off x="4330" y="829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45" name="Line 89"/>
            <p:cNvSpPr>
              <a:spLocks noChangeShapeType="1"/>
            </p:cNvSpPr>
            <p:nvPr/>
          </p:nvSpPr>
          <p:spPr bwMode="auto">
            <a:xfrm flipV="1">
              <a:off x="4330" y="829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46" name="Line 90"/>
            <p:cNvSpPr>
              <a:spLocks noChangeShapeType="1"/>
            </p:cNvSpPr>
            <p:nvPr/>
          </p:nvSpPr>
          <p:spPr bwMode="auto">
            <a:xfrm>
              <a:off x="4330" y="1046"/>
              <a:ext cx="726" cy="19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47" name="Line 91"/>
            <p:cNvSpPr>
              <a:spLocks noChangeShapeType="1"/>
            </p:cNvSpPr>
            <p:nvPr/>
          </p:nvSpPr>
          <p:spPr bwMode="auto">
            <a:xfrm flipV="1">
              <a:off x="4330" y="1046"/>
              <a:ext cx="726" cy="19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48" name="Line 92"/>
            <p:cNvSpPr>
              <a:spLocks noChangeShapeType="1"/>
            </p:cNvSpPr>
            <p:nvPr/>
          </p:nvSpPr>
          <p:spPr bwMode="auto">
            <a:xfrm>
              <a:off x="4330" y="18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49" name="Line 93"/>
            <p:cNvSpPr>
              <a:spLocks noChangeShapeType="1"/>
            </p:cNvSpPr>
            <p:nvPr/>
          </p:nvSpPr>
          <p:spPr bwMode="auto">
            <a:xfrm flipV="1">
              <a:off x="4330" y="18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50" name="Line 94"/>
            <p:cNvSpPr>
              <a:spLocks noChangeShapeType="1"/>
            </p:cNvSpPr>
            <p:nvPr/>
          </p:nvSpPr>
          <p:spPr bwMode="auto">
            <a:xfrm>
              <a:off x="4330" y="2032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751" name="Line 95"/>
            <p:cNvSpPr>
              <a:spLocks noChangeShapeType="1"/>
            </p:cNvSpPr>
            <p:nvPr/>
          </p:nvSpPr>
          <p:spPr bwMode="auto">
            <a:xfrm flipV="1">
              <a:off x="4330" y="2032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2753" name="Rectangle 97"/>
          <p:cNvSpPr>
            <a:spLocks noChangeArrowheads="1"/>
          </p:cNvSpPr>
          <p:nvPr/>
        </p:nvSpPr>
        <p:spPr bwMode="auto">
          <a:xfrm>
            <a:off x="2882900" y="4945063"/>
            <a:ext cx="652463" cy="1460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2754" name="Picture 9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715000"/>
            <a:ext cx="20145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55" name="Picture 9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23685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756" name="Line 100"/>
          <p:cNvSpPr>
            <a:spLocks noChangeShapeType="1"/>
          </p:cNvSpPr>
          <p:nvPr/>
        </p:nvSpPr>
        <p:spPr bwMode="auto">
          <a:xfrm>
            <a:off x="304800" y="601345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2757" name="Picture 10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900738"/>
            <a:ext cx="13604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758" name="Picture 10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499100"/>
            <a:ext cx="13716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59" name="Picture 10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5499100"/>
            <a:ext cx="13716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760" name="Picture 10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165850"/>
            <a:ext cx="13716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761" name="Picture 10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394450"/>
            <a:ext cx="7175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766" name="Picture 11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51363"/>
            <a:ext cx="10048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770" name="Picture 11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30263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2771" name="Rectangle 1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Rectangle 1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5EC9-1B4D-4127-9547-E77E8D6ED80D}" type="slidenum">
              <a:rPr lang="en-US"/>
              <a:pPr/>
              <a:t>31</a:t>
            </a:fld>
            <a:endParaRPr lang="en-US"/>
          </a:p>
        </p:txBody>
      </p:sp>
      <p:pic>
        <p:nvPicPr>
          <p:cNvPr id="5847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411538"/>
            <a:ext cx="8143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0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86338"/>
            <a:ext cx="8001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0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0575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640263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1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44170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711" name="Rectangle 7"/>
          <p:cNvSpPr>
            <a:spLocks noChangeArrowheads="1"/>
          </p:cNvSpPr>
          <p:nvPr/>
        </p:nvSpPr>
        <p:spPr bwMode="auto">
          <a:xfrm>
            <a:off x="6875463" y="21748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6875463" y="2520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3" name="Rectangle 9"/>
          <p:cNvSpPr>
            <a:spLocks noChangeArrowheads="1"/>
          </p:cNvSpPr>
          <p:nvPr/>
        </p:nvSpPr>
        <p:spPr bwMode="auto">
          <a:xfrm>
            <a:off x="6875463" y="2867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4" name="Rectangle 10"/>
          <p:cNvSpPr>
            <a:spLocks noChangeArrowheads="1"/>
          </p:cNvSpPr>
          <p:nvPr/>
        </p:nvSpPr>
        <p:spPr bwMode="auto">
          <a:xfrm>
            <a:off x="6875463" y="3211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4715" name="Rectangle 11"/>
          <p:cNvSpPr>
            <a:spLocks noChangeArrowheads="1"/>
          </p:cNvSpPr>
          <p:nvPr/>
        </p:nvSpPr>
        <p:spPr bwMode="auto">
          <a:xfrm>
            <a:off x="6877050" y="5668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6" name="Rectangle 12"/>
          <p:cNvSpPr>
            <a:spLocks noChangeArrowheads="1"/>
          </p:cNvSpPr>
          <p:nvPr/>
        </p:nvSpPr>
        <p:spPr bwMode="auto">
          <a:xfrm>
            <a:off x="6877050" y="6015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7" name="Rectangle 13"/>
          <p:cNvSpPr>
            <a:spLocks noChangeArrowheads="1"/>
          </p:cNvSpPr>
          <p:nvPr/>
        </p:nvSpPr>
        <p:spPr bwMode="auto">
          <a:xfrm>
            <a:off x="6877050" y="6359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8" name="Rectangle 14"/>
          <p:cNvSpPr>
            <a:spLocks noChangeArrowheads="1"/>
          </p:cNvSpPr>
          <p:nvPr/>
        </p:nvSpPr>
        <p:spPr bwMode="auto">
          <a:xfrm>
            <a:off x="6875463" y="37496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9" name="Rectangle 15"/>
          <p:cNvSpPr>
            <a:spLocks noChangeArrowheads="1"/>
          </p:cNvSpPr>
          <p:nvPr/>
        </p:nvSpPr>
        <p:spPr bwMode="auto">
          <a:xfrm>
            <a:off x="6875463" y="4095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0" name="Rectangle 16"/>
          <p:cNvSpPr>
            <a:spLocks noChangeArrowheads="1"/>
          </p:cNvSpPr>
          <p:nvPr/>
        </p:nvSpPr>
        <p:spPr bwMode="auto">
          <a:xfrm>
            <a:off x="6875463" y="4441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1" name="Rectangle 17"/>
          <p:cNvSpPr>
            <a:spLocks noChangeArrowheads="1"/>
          </p:cNvSpPr>
          <p:nvPr/>
        </p:nvSpPr>
        <p:spPr bwMode="auto">
          <a:xfrm>
            <a:off x="6875463" y="47863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2" name="Rectangle 18"/>
          <p:cNvSpPr>
            <a:spLocks noChangeArrowheads="1"/>
          </p:cNvSpPr>
          <p:nvPr/>
        </p:nvSpPr>
        <p:spPr bwMode="auto">
          <a:xfrm>
            <a:off x="6877050" y="600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3" name="Rectangle 19"/>
          <p:cNvSpPr>
            <a:spLocks noChangeArrowheads="1"/>
          </p:cNvSpPr>
          <p:nvPr/>
        </p:nvSpPr>
        <p:spPr bwMode="auto">
          <a:xfrm>
            <a:off x="6877050" y="9461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4" name="Rectangle 20"/>
          <p:cNvSpPr>
            <a:spLocks noChangeArrowheads="1"/>
          </p:cNvSpPr>
          <p:nvPr/>
        </p:nvSpPr>
        <p:spPr bwMode="auto">
          <a:xfrm>
            <a:off x="6877050" y="1292225"/>
            <a:ext cx="1152525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5" name="Rectangle 21"/>
          <p:cNvSpPr>
            <a:spLocks noChangeArrowheads="1"/>
          </p:cNvSpPr>
          <p:nvPr/>
        </p:nvSpPr>
        <p:spPr bwMode="auto">
          <a:xfrm>
            <a:off x="6877050" y="16367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6" name="Rectangle 22"/>
          <p:cNvSpPr>
            <a:spLocks noChangeArrowheads="1"/>
          </p:cNvSpPr>
          <p:nvPr/>
        </p:nvSpPr>
        <p:spPr bwMode="auto">
          <a:xfrm>
            <a:off x="4764088" y="29797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7" name="Rectangle 23"/>
          <p:cNvSpPr>
            <a:spLocks noChangeArrowheads="1"/>
          </p:cNvSpPr>
          <p:nvPr/>
        </p:nvSpPr>
        <p:spPr bwMode="auto">
          <a:xfrm>
            <a:off x="4764088" y="33258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8" name="Rectangle 24"/>
          <p:cNvSpPr>
            <a:spLocks noChangeArrowheads="1"/>
          </p:cNvSpPr>
          <p:nvPr/>
        </p:nvSpPr>
        <p:spPr bwMode="auto">
          <a:xfrm>
            <a:off x="4764088" y="3671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29" name="Rectangle 25"/>
          <p:cNvSpPr>
            <a:spLocks noChangeArrowheads="1"/>
          </p:cNvSpPr>
          <p:nvPr/>
        </p:nvSpPr>
        <p:spPr bwMode="auto">
          <a:xfrm>
            <a:off x="4764088" y="40163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30" name="Rectangle 26"/>
          <p:cNvSpPr>
            <a:spLocks noChangeArrowheads="1"/>
          </p:cNvSpPr>
          <p:nvPr/>
        </p:nvSpPr>
        <p:spPr bwMode="auto">
          <a:xfrm>
            <a:off x="4764088" y="4554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31" name="Rectangle 27"/>
          <p:cNvSpPr>
            <a:spLocks noChangeArrowheads="1"/>
          </p:cNvSpPr>
          <p:nvPr/>
        </p:nvSpPr>
        <p:spPr bwMode="auto">
          <a:xfrm>
            <a:off x="4764088" y="49006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32" name="Rectangle 28"/>
          <p:cNvSpPr>
            <a:spLocks noChangeArrowheads="1"/>
          </p:cNvSpPr>
          <p:nvPr/>
        </p:nvSpPr>
        <p:spPr bwMode="auto">
          <a:xfrm>
            <a:off x="4764088" y="5246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33" name="Rectangle 29"/>
          <p:cNvSpPr>
            <a:spLocks noChangeArrowheads="1"/>
          </p:cNvSpPr>
          <p:nvPr/>
        </p:nvSpPr>
        <p:spPr bwMode="auto">
          <a:xfrm>
            <a:off x="4764088" y="55911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34" name="Rectangle 30"/>
          <p:cNvSpPr>
            <a:spLocks noChangeArrowheads="1"/>
          </p:cNvSpPr>
          <p:nvPr/>
        </p:nvSpPr>
        <p:spPr bwMode="auto">
          <a:xfrm>
            <a:off x="4765675" y="14049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35" name="Rectangle 31"/>
          <p:cNvSpPr>
            <a:spLocks noChangeArrowheads="1"/>
          </p:cNvSpPr>
          <p:nvPr/>
        </p:nvSpPr>
        <p:spPr bwMode="auto">
          <a:xfrm>
            <a:off x="4765675" y="17510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36" name="Rectangle 32"/>
          <p:cNvSpPr>
            <a:spLocks noChangeArrowheads="1"/>
          </p:cNvSpPr>
          <p:nvPr/>
        </p:nvSpPr>
        <p:spPr bwMode="auto">
          <a:xfrm>
            <a:off x="4765675" y="2097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37" name="Rectangle 33"/>
          <p:cNvSpPr>
            <a:spLocks noChangeArrowheads="1"/>
          </p:cNvSpPr>
          <p:nvPr/>
        </p:nvSpPr>
        <p:spPr bwMode="auto">
          <a:xfrm>
            <a:off x="4765675" y="244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38" name="Rectangle 34"/>
          <p:cNvSpPr>
            <a:spLocks noChangeArrowheads="1"/>
          </p:cNvSpPr>
          <p:nvPr/>
        </p:nvSpPr>
        <p:spPr bwMode="auto">
          <a:xfrm>
            <a:off x="2651125" y="3786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39" name="Rectangle 35"/>
          <p:cNvSpPr>
            <a:spLocks noChangeArrowheads="1"/>
          </p:cNvSpPr>
          <p:nvPr/>
        </p:nvSpPr>
        <p:spPr bwMode="auto">
          <a:xfrm>
            <a:off x="2651125" y="41322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40" name="Rectangle 36"/>
          <p:cNvSpPr>
            <a:spLocks noChangeArrowheads="1"/>
          </p:cNvSpPr>
          <p:nvPr/>
        </p:nvSpPr>
        <p:spPr bwMode="auto">
          <a:xfrm>
            <a:off x="2651125" y="44783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41" name="Rectangle 37"/>
          <p:cNvSpPr>
            <a:spLocks noChangeArrowheads="1"/>
          </p:cNvSpPr>
          <p:nvPr/>
        </p:nvSpPr>
        <p:spPr bwMode="auto">
          <a:xfrm>
            <a:off x="2651125" y="4822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42" name="Rectangle 38"/>
          <p:cNvSpPr>
            <a:spLocks noChangeArrowheads="1"/>
          </p:cNvSpPr>
          <p:nvPr/>
        </p:nvSpPr>
        <p:spPr bwMode="auto">
          <a:xfrm>
            <a:off x="2652713" y="2211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43" name="Rectangle 39"/>
          <p:cNvSpPr>
            <a:spLocks noChangeArrowheads="1"/>
          </p:cNvSpPr>
          <p:nvPr/>
        </p:nvSpPr>
        <p:spPr bwMode="auto">
          <a:xfrm>
            <a:off x="2652713" y="25574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44" name="Rectangle 40"/>
          <p:cNvSpPr>
            <a:spLocks noChangeArrowheads="1"/>
          </p:cNvSpPr>
          <p:nvPr/>
        </p:nvSpPr>
        <p:spPr bwMode="auto">
          <a:xfrm>
            <a:off x="2652713" y="2903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45" name="Rectangle 41"/>
          <p:cNvSpPr>
            <a:spLocks noChangeArrowheads="1"/>
          </p:cNvSpPr>
          <p:nvPr/>
        </p:nvSpPr>
        <p:spPr bwMode="auto">
          <a:xfrm>
            <a:off x="2652713" y="3248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46" name="Rectangle 42"/>
          <p:cNvSpPr>
            <a:spLocks noChangeArrowheads="1"/>
          </p:cNvSpPr>
          <p:nvPr/>
        </p:nvSpPr>
        <p:spPr bwMode="auto">
          <a:xfrm>
            <a:off x="539750" y="30194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47" name="Rectangle 43"/>
          <p:cNvSpPr>
            <a:spLocks noChangeArrowheads="1"/>
          </p:cNvSpPr>
          <p:nvPr/>
        </p:nvSpPr>
        <p:spPr bwMode="auto">
          <a:xfrm>
            <a:off x="539750" y="33655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48" name="Rectangle 44"/>
          <p:cNvSpPr>
            <a:spLocks noChangeArrowheads="1"/>
          </p:cNvSpPr>
          <p:nvPr/>
        </p:nvSpPr>
        <p:spPr bwMode="auto">
          <a:xfrm>
            <a:off x="539750" y="371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49" name="Rectangle 45"/>
          <p:cNvSpPr>
            <a:spLocks noChangeArrowheads="1"/>
          </p:cNvSpPr>
          <p:nvPr/>
        </p:nvSpPr>
        <p:spPr bwMode="auto">
          <a:xfrm>
            <a:off x="539750" y="40560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50" name="Line 46"/>
          <p:cNvSpPr>
            <a:spLocks noChangeShapeType="1"/>
          </p:cNvSpPr>
          <p:nvPr/>
        </p:nvSpPr>
        <p:spPr bwMode="auto">
          <a:xfrm flipV="1">
            <a:off x="1690688" y="289401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51" name="Line 47"/>
          <p:cNvSpPr>
            <a:spLocks noChangeShapeType="1"/>
          </p:cNvSpPr>
          <p:nvPr/>
        </p:nvSpPr>
        <p:spPr bwMode="auto">
          <a:xfrm>
            <a:off x="1690688" y="370840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52" name="Line 48"/>
          <p:cNvSpPr>
            <a:spLocks noChangeShapeType="1"/>
          </p:cNvSpPr>
          <p:nvPr/>
        </p:nvSpPr>
        <p:spPr bwMode="auto">
          <a:xfrm flipV="1">
            <a:off x="3802063" y="209073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53" name="Line 49"/>
          <p:cNvSpPr>
            <a:spLocks noChangeShapeType="1"/>
          </p:cNvSpPr>
          <p:nvPr/>
        </p:nvSpPr>
        <p:spPr bwMode="auto">
          <a:xfrm>
            <a:off x="3802063" y="28940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54" name="Line 50"/>
          <p:cNvSpPr>
            <a:spLocks noChangeShapeType="1"/>
          </p:cNvSpPr>
          <p:nvPr/>
        </p:nvSpPr>
        <p:spPr bwMode="auto">
          <a:xfrm flipV="1">
            <a:off x="3803650" y="3662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55" name="Line 51"/>
          <p:cNvSpPr>
            <a:spLocks noChangeShapeType="1"/>
          </p:cNvSpPr>
          <p:nvPr/>
        </p:nvSpPr>
        <p:spPr bwMode="auto">
          <a:xfrm>
            <a:off x="3803650" y="44767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56" name="Line 52"/>
          <p:cNvSpPr>
            <a:spLocks noChangeShapeType="1"/>
          </p:cNvSpPr>
          <p:nvPr/>
        </p:nvSpPr>
        <p:spPr bwMode="auto">
          <a:xfrm flipV="1">
            <a:off x="5907088" y="1285875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57" name="Line 53"/>
          <p:cNvSpPr>
            <a:spLocks noChangeShapeType="1"/>
          </p:cNvSpPr>
          <p:nvPr/>
        </p:nvSpPr>
        <p:spPr bwMode="auto">
          <a:xfrm>
            <a:off x="5916613" y="209867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58" name="Line 54"/>
          <p:cNvSpPr>
            <a:spLocks noChangeShapeType="1"/>
          </p:cNvSpPr>
          <p:nvPr/>
        </p:nvSpPr>
        <p:spPr bwMode="auto">
          <a:xfrm flipV="1">
            <a:off x="5908675" y="28495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59" name="Line 55"/>
          <p:cNvSpPr>
            <a:spLocks noChangeShapeType="1"/>
          </p:cNvSpPr>
          <p:nvPr/>
        </p:nvSpPr>
        <p:spPr bwMode="auto">
          <a:xfrm>
            <a:off x="5908675" y="36639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60" name="Line 56"/>
          <p:cNvSpPr>
            <a:spLocks noChangeShapeType="1"/>
          </p:cNvSpPr>
          <p:nvPr/>
        </p:nvSpPr>
        <p:spPr bwMode="auto">
          <a:xfrm flipV="1">
            <a:off x="5916613" y="4424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61" name="Line 57"/>
          <p:cNvSpPr>
            <a:spLocks noChangeShapeType="1"/>
          </p:cNvSpPr>
          <p:nvPr/>
        </p:nvSpPr>
        <p:spPr bwMode="auto">
          <a:xfrm>
            <a:off x="5916613" y="523875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4762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4827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3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22288"/>
            <a:ext cx="3154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4" name="Picture 6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07975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5" name="Picture 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297113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6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71913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7" name="Picture 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762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8" name="Picture 6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10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69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258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70" name="Picture 6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376863"/>
            <a:ext cx="11271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71" name="Picture 6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022350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72" name="Picture 6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753100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73" name="Picture 6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605088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74" name="Picture 7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178300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75" name="Picture 7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828800"/>
            <a:ext cx="9921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76" name="Picture 7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6431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77" name="Picture 7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42179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78" name="Picture 7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79375"/>
            <a:ext cx="3736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779" name="Rectangle 75"/>
          <p:cNvSpPr>
            <a:spLocks noChangeArrowheads="1"/>
          </p:cNvSpPr>
          <p:nvPr/>
        </p:nvSpPr>
        <p:spPr bwMode="auto">
          <a:xfrm>
            <a:off x="6877050" y="5322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4781" name="Picture 7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66850"/>
            <a:ext cx="30067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82" name="Picture 7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43000"/>
            <a:ext cx="39544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4783" name="Group 79"/>
          <p:cNvGrpSpPr>
            <a:grpSpLocks/>
          </p:cNvGrpSpPr>
          <p:nvPr/>
        </p:nvGrpSpPr>
        <p:grpSpPr bwMode="auto">
          <a:xfrm>
            <a:off x="6873875" y="1316038"/>
            <a:ext cx="1152525" cy="5375275"/>
            <a:chOff x="4330" y="829"/>
            <a:chExt cx="726" cy="3386"/>
          </a:xfrm>
        </p:grpSpPr>
        <p:sp>
          <p:nvSpPr>
            <p:cNvPr id="584784" name="Line 80"/>
            <p:cNvSpPr>
              <a:spLocks noChangeShapeType="1"/>
            </p:cNvSpPr>
            <p:nvPr/>
          </p:nvSpPr>
          <p:spPr bwMode="auto">
            <a:xfrm>
              <a:off x="4330" y="280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85" name="Line 81"/>
            <p:cNvSpPr>
              <a:spLocks noChangeShapeType="1"/>
            </p:cNvSpPr>
            <p:nvPr/>
          </p:nvSpPr>
          <p:spPr bwMode="auto">
            <a:xfrm flipV="1">
              <a:off x="4330" y="280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86" name="Line 82"/>
            <p:cNvSpPr>
              <a:spLocks noChangeShapeType="1"/>
            </p:cNvSpPr>
            <p:nvPr/>
          </p:nvSpPr>
          <p:spPr bwMode="auto">
            <a:xfrm>
              <a:off x="4330" y="302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87" name="Line 83"/>
            <p:cNvSpPr>
              <a:spLocks noChangeShapeType="1"/>
            </p:cNvSpPr>
            <p:nvPr/>
          </p:nvSpPr>
          <p:spPr bwMode="auto">
            <a:xfrm flipV="1">
              <a:off x="4330" y="3024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88" name="Line 84"/>
            <p:cNvSpPr>
              <a:spLocks noChangeShapeType="1"/>
            </p:cNvSpPr>
            <p:nvPr/>
          </p:nvSpPr>
          <p:spPr bwMode="auto">
            <a:xfrm>
              <a:off x="4330" y="3800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89" name="Line 85"/>
            <p:cNvSpPr>
              <a:spLocks noChangeShapeType="1"/>
            </p:cNvSpPr>
            <p:nvPr/>
          </p:nvSpPr>
          <p:spPr bwMode="auto">
            <a:xfrm flipV="1">
              <a:off x="4330" y="3800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90" name="Line 86"/>
            <p:cNvSpPr>
              <a:spLocks noChangeShapeType="1"/>
            </p:cNvSpPr>
            <p:nvPr/>
          </p:nvSpPr>
          <p:spPr bwMode="auto">
            <a:xfrm>
              <a:off x="4330" y="40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91" name="Line 87"/>
            <p:cNvSpPr>
              <a:spLocks noChangeShapeType="1"/>
            </p:cNvSpPr>
            <p:nvPr/>
          </p:nvSpPr>
          <p:spPr bwMode="auto">
            <a:xfrm flipV="1">
              <a:off x="4330" y="40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92" name="Line 88"/>
            <p:cNvSpPr>
              <a:spLocks noChangeShapeType="1"/>
            </p:cNvSpPr>
            <p:nvPr/>
          </p:nvSpPr>
          <p:spPr bwMode="auto">
            <a:xfrm>
              <a:off x="4330" y="829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93" name="Line 89"/>
            <p:cNvSpPr>
              <a:spLocks noChangeShapeType="1"/>
            </p:cNvSpPr>
            <p:nvPr/>
          </p:nvSpPr>
          <p:spPr bwMode="auto">
            <a:xfrm flipV="1">
              <a:off x="4330" y="829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94" name="Line 90"/>
            <p:cNvSpPr>
              <a:spLocks noChangeShapeType="1"/>
            </p:cNvSpPr>
            <p:nvPr/>
          </p:nvSpPr>
          <p:spPr bwMode="auto">
            <a:xfrm>
              <a:off x="4330" y="1046"/>
              <a:ext cx="726" cy="19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95" name="Line 91"/>
            <p:cNvSpPr>
              <a:spLocks noChangeShapeType="1"/>
            </p:cNvSpPr>
            <p:nvPr/>
          </p:nvSpPr>
          <p:spPr bwMode="auto">
            <a:xfrm flipV="1">
              <a:off x="4330" y="1046"/>
              <a:ext cx="726" cy="19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96" name="Line 92"/>
            <p:cNvSpPr>
              <a:spLocks noChangeShapeType="1"/>
            </p:cNvSpPr>
            <p:nvPr/>
          </p:nvSpPr>
          <p:spPr bwMode="auto">
            <a:xfrm>
              <a:off x="4330" y="18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97" name="Line 93"/>
            <p:cNvSpPr>
              <a:spLocks noChangeShapeType="1"/>
            </p:cNvSpPr>
            <p:nvPr/>
          </p:nvSpPr>
          <p:spPr bwMode="auto">
            <a:xfrm flipV="1">
              <a:off x="4330" y="1813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98" name="Line 94"/>
            <p:cNvSpPr>
              <a:spLocks noChangeShapeType="1"/>
            </p:cNvSpPr>
            <p:nvPr/>
          </p:nvSpPr>
          <p:spPr bwMode="auto">
            <a:xfrm>
              <a:off x="4330" y="2032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799" name="Line 95"/>
            <p:cNvSpPr>
              <a:spLocks noChangeShapeType="1"/>
            </p:cNvSpPr>
            <p:nvPr/>
          </p:nvSpPr>
          <p:spPr bwMode="auto">
            <a:xfrm flipV="1">
              <a:off x="4330" y="2032"/>
              <a:ext cx="726" cy="20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4800" name="Rectangle 96"/>
          <p:cNvSpPr>
            <a:spLocks noChangeArrowheads="1"/>
          </p:cNvSpPr>
          <p:nvPr/>
        </p:nvSpPr>
        <p:spPr bwMode="auto">
          <a:xfrm>
            <a:off x="2882900" y="4945063"/>
            <a:ext cx="652463" cy="1460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4809" name="Picture 10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51363"/>
            <a:ext cx="10048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4865" name="Group 161"/>
          <p:cNvGrpSpPr>
            <a:grpSpLocks/>
          </p:cNvGrpSpPr>
          <p:nvPr/>
        </p:nvGrpSpPr>
        <p:grpSpPr bwMode="auto">
          <a:xfrm>
            <a:off x="752475" y="5210175"/>
            <a:ext cx="3667125" cy="747713"/>
            <a:chOff x="122" y="3282"/>
            <a:chExt cx="2310" cy="471"/>
          </a:xfrm>
        </p:grpSpPr>
        <p:pic>
          <p:nvPicPr>
            <p:cNvPr id="584844" name="Picture 14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" y="3282"/>
              <a:ext cx="231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4843" name="Picture 13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" y="3452"/>
              <a:ext cx="228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4863" name="Picture 15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" y="3610"/>
              <a:ext cx="212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4852" name="Picture 14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30263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4866" name="Group 162"/>
          <p:cNvGrpSpPr>
            <a:grpSpLocks/>
          </p:cNvGrpSpPr>
          <p:nvPr/>
        </p:nvGrpSpPr>
        <p:grpSpPr bwMode="auto">
          <a:xfrm>
            <a:off x="752475" y="6034088"/>
            <a:ext cx="3624263" cy="747712"/>
            <a:chOff x="122" y="3801"/>
            <a:chExt cx="2283" cy="471"/>
          </a:xfrm>
        </p:grpSpPr>
        <p:pic>
          <p:nvPicPr>
            <p:cNvPr id="584859" name="Picture 15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" y="3801"/>
              <a:ext cx="223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4857" name="Picture 15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" y="3971"/>
              <a:ext cx="228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4864" name="Picture 16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" y="4129"/>
              <a:ext cx="212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4810" name="Line 106"/>
          <p:cNvSpPr>
            <a:spLocks noChangeShapeType="1"/>
          </p:cNvSpPr>
          <p:nvPr/>
        </p:nvSpPr>
        <p:spPr bwMode="auto">
          <a:xfrm>
            <a:off x="1635125" y="5008563"/>
            <a:ext cx="1219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67" name="Rectangle 16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1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8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2A54-2EFB-40C6-85C6-7B6BB92882CF}" type="slidenum">
              <a:rPr lang="en-US"/>
              <a:pPr/>
              <a:t>32</a:t>
            </a:fld>
            <a:endParaRPr lang="en-US"/>
          </a:p>
        </p:txBody>
      </p:sp>
      <p:sp>
        <p:nvSpPr>
          <p:cNvPr id="557163" name="Rectangle 107"/>
          <p:cNvSpPr>
            <a:spLocks noChangeArrowheads="1"/>
          </p:cNvSpPr>
          <p:nvPr/>
        </p:nvSpPr>
        <p:spPr bwMode="auto">
          <a:xfrm>
            <a:off x="273050" y="5435600"/>
            <a:ext cx="2660650" cy="1041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7191" name="Picture 1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3500"/>
            <a:ext cx="21177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05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44170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6875463" y="21748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60" name="Rectangle 4"/>
          <p:cNvSpPr>
            <a:spLocks noChangeArrowheads="1"/>
          </p:cNvSpPr>
          <p:nvPr/>
        </p:nvSpPr>
        <p:spPr bwMode="auto">
          <a:xfrm>
            <a:off x="6875463" y="2520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61" name="Rectangle 5"/>
          <p:cNvSpPr>
            <a:spLocks noChangeArrowheads="1"/>
          </p:cNvSpPr>
          <p:nvPr/>
        </p:nvSpPr>
        <p:spPr bwMode="auto">
          <a:xfrm>
            <a:off x="6875463" y="2867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62" name="Rectangle 6"/>
          <p:cNvSpPr>
            <a:spLocks noChangeArrowheads="1"/>
          </p:cNvSpPr>
          <p:nvPr/>
        </p:nvSpPr>
        <p:spPr bwMode="auto">
          <a:xfrm>
            <a:off x="6875463" y="3211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57063" name="Rectangle 7"/>
          <p:cNvSpPr>
            <a:spLocks noChangeArrowheads="1"/>
          </p:cNvSpPr>
          <p:nvPr/>
        </p:nvSpPr>
        <p:spPr bwMode="auto">
          <a:xfrm>
            <a:off x="6877050" y="5668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64" name="Rectangle 8"/>
          <p:cNvSpPr>
            <a:spLocks noChangeArrowheads="1"/>
          </p:cNvSpPr>
          <p:nvPr/>
        </p:nvSpPr>
        <p:spPr bwMode="auto">
          <a:xfrm>
            <a:off x="6877050" y="6015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65" name="Rectangle 9"/>
          <p:cNvSpPr>
            <a:spLocks noChangeArrowheads="1"/>
          </p:cNvSpPr>
          <p:nvPr/>
        </p:nvSpPr>
        <p:spPr bwMode="auto">
          <a:xfrm>
            <a:off x="6877050" y="6359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66" name="Rectangle 10"/>
          <p:cNvSpPr>
            <a:spLocks noChangeArrowheads="1"/>
          </p:cNvSpPr>
          <p:nvPr/>
        </p:nvSpPr>
        <p:spPr bwMode="auto">
          <a:xfrm>
            <a:off x="6875463" y="37496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67" name="Rectangle 11"/>
          <p:cNvSpPr>
            <a:spLocks noChangeArrowheads="1"/>
          </p:cNvSpPr>
          <p:nvPr/>
        </p:nvSpPr>
        <p:spPr bwMode="auto">
          <a:xfrm>
            <a:off x="6875463" y="4095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68" name="Rectangle 12"/>
          <p:cNvSpPr>
            <a:spLocks noChangeArrowheads="1"/>
          </p:cNvSpPr>
          <p:nvPr/>
        </p:nvSpPr>
        <p:spPr bwMode="auto">
          <a:xfrm>
            <a:off x="6875463" y="4441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69" name="Rectangle 13"/>
          <p:cNvSpPr>
            <a:spLocks noChangeArrowheads="1"/>
          </p:cNvSpPr>
          <p:nvPr/>
        </p:nvSpPr>
        <p:spPr bwMode="auto">
          <a:xfrm>
            <a:off x="6875463" y="47863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70" name="Rectangle 14"/>
          <p:cNvSpPr>
            <a:spLocks noChangeArrowheads="1"/>
          </p:cNvSpPr>
          <p:nvPr/>
        </p:nvSpPr>
        <p:spPr bwMode="auto">
          <a:xfrm>
            <a:off x="6877050" y="600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71" name="Rectangle 15"/>
          <p:cNvSpPr>
            <a:spLocks noChangeArrowheads="1"/>
          </p:cNvSpPr>
          <p:nvPr/>
        </p:nvSpPr>
        <p:spPr bwMode="auto">
          <a:xfrm>
            <a:off x="6877050" y="9461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72" name="Rectangle 16"/>
          <p:cNvSpPr>
            <a:spLocks noChangeArrowheads="1"/>
          </p:cNvSpPr>
          <p:nvPr/>
        </p:nvSpPr>
        <p:spPr bwMode="auto">
          <a:xfrm>
            <a:off x="6877050" y="1292225"/>
            <a:ext cx="1152525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73" name="Rectangle 17"/>
          <p:cNvSpPr>
            <a:spLocks noChangeArrowheads="1"/>
          </p:cNvSpPr>
          <p:nvPr/>
        </p:nvSpPr>
        <p:spPr bwMode="auto">
          <a:xfrm>
            <a:off x="6877050" y="16367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74" name="Rectangle 18"/>
          <p:cNvSpPr>
            <a:spLocks noChangeArrowheads="1"/>
          </p:cNvSpPr>
          <p:nvPr/>
        </p:nvSpPr>
        <p:spPr bwMode="auto">
          <a:xfrm>
            <a:off x="4764088" y="29797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75" name="Rectangle 19"/>
          <p:cNvSpPr>
            <a:spLocks noChangeArrowheads="1"/>
          </p:cNvSpPr>
          <p:nvPr/>
        </p:nvSpPr>
        <p:spPr bwMode="auto">
          <a:xfrm>
            <a:off x="4764088" y="33258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76" name="Rectangle 20"/>
          <p:cNvSpPr>
            <a:spLocks noChangeArrowheads="1"/>
          </p:cNvSpPr>
          <p:nvPr/>
        </p:nvSpPr>
        <p:spPr bwMode="auto">
          <a:xfrm>
            <a:off x="4764088" y="3671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77" name="Rectangle 21"/>
          <p:cNvSpPr>
            <a:spLocks noChangeArrowheads="1"/>
          </p:cNvSpPr>
          <p:nvPr/>
        </p:nvSpPr>
        <p:spPr bwMode="auto">
          <a:xfrm>
            <a:off x="4764088" y="40163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78" name="Rectangle 22"/>
          <p:cNvSpPr>
            <a:spLocks noChangeArrowheads="1"/>
          </p:cNvSpPr>
          <p:nvPr/>
        </p:nvSpPr>
        <p:spPr bwMode="auto">
          <a:xfrm>
            <a:off x="4764088" y="4554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79" name="Rectangle 23"/>
          <p:cNvSpPr>
            <a:spLocks noChangeArrowheads="1"/>
          </p:cNvSpPr>
          <p:nvPr/>
        </p:nvSpPr>
        <p:spPr bwMode="auto">
          <a:xfrm>
            <a:off x="4764088" y="49006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80" name="Rectangle 24"/>
          <p:cNvSpPr>
            <a:spLocks noChangeArrowheads="1"/>
          </p:cNvSpPr>
          <p:nvPr/>
        </p:nvSpPr>
        <p:spPr bwMode="auto">
          <a:xfrm>
            <a:off x="4764088" y="5246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81" name="Rectangle 25"/>
          <p:cNvSpPr>
            <a:spLocks noChangeArrowheads="1"/>
          </p:cNvSpPr>
          <p:nvPr/>
        </p:nvSpPr>
        <p:spPr bwMode="auto">
          <a:xfrm>
            <a:off x="4764088" y="55911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82" name="Rectangle 26"/>
          <p:cNvSpPr>
            <a:spLocks noChangeArrowheads="1"/>
          </p:cNvSpPr>
          <p:nvPr/>
        </p:nvSpPr>
        <p:spPr bwMode="auto">
          <a:xfrm>
            <a:off x="4765675" y="14049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83" name="Rectangle 27"/>
          <p:cNvSpPr>
            <a:spLocks noChangeArrowheads="1"/>
          </p:cNvSpPr>
          <p:nvPr/>
        </p:nvSpPr>
        <p:spPr bwMode="auto">
          <a:xfrm>
            <a:off x="4765675" y="17510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84" name="Rectangle 28"/>
          <p:cNvSpPr>
            <a:spLocks noChangeArrowheads="1"/>
          </p:cNvSpPr>
          <p:nvPr/>
        </p:nvSpPr>
        <p:spPr bwMode="auto">
          <a:xfrm>
            <a:off x="4765675" y="2097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85" name="Rectangle 29"/>
          <p:cNvSpPr>
            <a:spLocks noChangeArrowheads="1"/>
          </p:cNvSpPr>
          <p:nvPr/>
        </p:nvSpPr>
        <p:spPr bwMode="auto">
          <a:xfrm>
            <a:off x="4765675" y="244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86" name="Rectangle 30"/>
          <p:cNvSpPr>
            <a:spLocks noChangeArrowheads="1"/>
          </p:cNvSpPr>
          <p:nvPr/>
        </p:nvSpPr>
        <p:spPr bwMode="auto">
          <a:xfrm>
            <a:off x="2651125" y="3786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87" name="Rectangle 31"/>
          <p:cNvSpPr>
            <a:spLocks noChangeArrowheads="1"/>
          </p:cNvSpPr>
          <p:nvPr/>
        </p:nvSpPr>
        <p:spPr bwMode="auto">
          <a:xfrm>
            <a:off x="2651125" y="41322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88" name="Rectangle 32"/>
          <p:cNvSpPr>
            <a:spLocks noChangeArrowheads="1"/>
          </p:cNvSpPr>
          <p:nvPr/>
        </p:nvSpPr>
        <p:spPr bwMode="auto">
          <a:xfrm>
            <a:off x="2651125" y="44783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89" name="Rectangle 33"/>
          <p:cNvSpPr>
            <a:spLocks noChangeArrowheads="1"/>
          </p:cNvSpPr>
          <p:nvPr/>
        </p:nvSpPr>
        <p:spPr bwMode="auto">
          <a:xfrm>
            <a:off x="2651125" y="4822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90" name="Rectangle 34"/>
          <p:cNvSpPr>
            <a:spLocks noChangeArrowheads="1"/>
          </p:cNvSpPr>
          <p:nvPr/>
        </p:nvSpPr>
        <p:spPr bwMode="auto">
          <a:xfrm>
            <a:off x="2652713" y="2211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91" name="Rectangle 35"/>
          <p:cNvSpPr>
            <a:spLocks noChangeArrowheads="1"/>
          </p:cNvSpPr>
          <p:nvPr/>
        </p:nvSpPr>
        <p:spPr bwMode="auto">
          <a:xfrm>
            <a:off x="2652713" y="25574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92" name="Rectangle 36"/>
          <p:cNvSpPr>
            <a:spLocks noChangeArrowheads="1"/>
          </p:cNvSpPr>
          <p:nvPr/>
        </p:nvSpPr>
        <p:spPr bwMode="auto">
          <a:xfrm>
            <a:off x="2652713" y="2903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93" name="Rectangle 37"/>
          <p:cNvSpPr>
            <a:spLocks noChangeArrowheads="1"/>
          </p:cNvSpPr>
          <p:nvPr/>
        </p:nvSpPr>
        <p:spPr bwMode="auto">
          <a:xfrm>
            <a:off x="2652713" y="3248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94" name="Rectangle 38"/>
          <p:cNvSpPr>
            <a:spLocks noChangeArrowheads="1"/>
          </p:cNvSpPr>
          <p:nvPr/>
        </p:nvSpPr>
        <p:spPr bwMode="auto">
          <a:xfrm>
            <a:off x="539750" y="30194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95" name="Rectangle 39"/>
          <p:cNvSpPr>
            <a:spLocks noChangeArrowheads="1"/>
          </p:cNvSpPr>
          <p:nvPr/>
        </p:nvSpPr>
        <p:spPr bwMode="auto">
          <a:xfrm>
            <a:off x="539750" y="33655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96" name="Rectangle 40"/>
          <p:cNvSpPr>
            <a:spLocks noChangeArrowheads="1"/>
          </p:cNvSpPr>
          <p:nvPr/>
        </p:nvSpPr>
        <p:spPr bwMode="auto">
          <a:xfrm>
            <a:off x="539750" y="371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97" name="Rectangle 41"/>
          <p:cNvSpPr>
            <a:spLocks noChangeArrowheads="1"/>
          </p:cNvSpPr>
          <p:nvPr/>
        </p:nvSpPr>
        <p:spPr bwMode="auto">
          <a:xfrm>
            <a:off x="539750" y="40560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098" name="Line 42"/>
          <p:cNvSpPr>
            <a:spLocks noChangeShapeType="1"/>
          </p:cNvSpPr>
          <p:nvPr/>
        </p:nvSpPr>
        <p:spPr bwMode="auto">
          <a:xfrm flipV="1">
            <a:off x="1690688" y="289401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99" name="Line 43"/>
          <p:cNvSpPr>
            <a:spLocks noChangeShapeType="1"/>
          </p:cNvSpPr>
          <p:nvPr/>
        </p:nvSpPr>
        <p:spPr bwMode="auto">
          <a:xfrm>
            <a:off x="1690688" y="370840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0" name="Line 44"/>
          <p:cNvSpPr>
            <a:spLocks noChangeShapeType="1"/>
          </p:cNvSpPr>
          <p:nvPr/>
        </p:nvSpPr>
        <p:spPr bwMode="auto">
          <a:xfrm flipV="1">
            <a:off x="3802063" y="209073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1" name="Line 45"/>
          <p:cNvSpPr>
            <a:spLocks noChangeShapeType="1"/>
          </p:cNvSpPr>
          <p:nvPr/>
        </p:nvSpPr>
        <p:spPr bwMode="auto">
          <a:xfrm>
            <a:off x="3802063" y="28940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2" name="Line 46"/>
          <p:cNvSpPr>
            <a:spLocks noChangeShapeType="1"/>
          </p:cNvSpPr>
          <p:nvPr/>
        </p:nvSpPr>
        <p:spPr bwMode="auto">
          <a:xfrm flipV="1">
            <a:off x="3803650" y="3662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3" name="Line 47"/>
          <p:cNvSpPr>
            <a:spLocks noChangeShapeType="1"/>
          </p:cNvSpPr>
          <p:nvPr/>
        </p:nvSpPr>
        <p:spPr bwMode="auto">
          <a:xfrm>
            <a:off x="3803650" y="44767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4" name="Line 48"/>
          <p:cNvSpPr>
            <a:spLocks noChangeShapeType="1"/>
          </p:cNvSpPr>
          <p:nvPr/>
        </p:nvSpPr>
        <p:spPr bwMode="auto">
          <a:xfrm flipV="1">
            <a:off x="5907088" y="1285875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5" name="Line 49"/>
          <p:cNvSpPr>
            <a:spLocks noChangeShapeType="1"/>
          </p:cNvSpPr>
          <p:nvPr/>
        </p:nvSpPr>
        <p:spPr bwMode="auto">
          <a:xfrm>
            <a:off x="5916613" y="209867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6" name="Line 50"/>
          <p:cNvSpPr>
            <a:spLocks noChangeShapeType="1"/>
          </p:cNvSpPr>
          <p:nvPr/>
        </p:nvSpPr>
        <p:spPr bwMode="auto">
          <a:xfrm flipV="1">
            <a:off x="5908675" y="28495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7" name="Line 51"/>
          <p:cNvSpPr>
            <a:spLocks noChangeShapeType="1"/>
          </p:cNvSpPr>
          <p:nvPr/>
        </p:nvSpPr>
        <p:spPr bwMode="auto">
          <a:xfrm>
            <a:off x="5908675" y="36639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8" name="Line 52"/>
          <p:cNvSpPr>
            <a:spLocks noChangeShapeType="1"/>
          </p:cNvSpPr>
          <p:nvPr/>
        </p:nvSpPr>
        <p:spPr bwMode="auto">
          <a:xfrm flipV="1">
            <a:off x="5916613" y="4424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09" name="Line 53"/>
          <p:cNvSpPr>
            <a:spLocks noChangeShapeType="1"/>
          </p:cNvSpPr>
          <p:nvPr/>
        </p:nvSpPr>
        <p:spPr bwMode="auto">
          <a:xfrm>
            <a:off x="5916613" y="523875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7110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4827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11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07975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12" name="Picture 5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297113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13" name="Picture 5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762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14" name="Picture 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10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15" name="Picture 5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258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16" name="Picture 6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376863"/>
            <a:ext cx="11271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17" name="Picture 6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022350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18" name="Picture 6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753100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19" name="Picture 6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605088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20" name="Picture 6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178300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21" name="Picture 6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828800"/>
            <a:ext cx="9921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22" name="Picture 6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411538"/>
            <a:ext cx="8143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23" name="Picture 6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86338"/>
            <a:ext cx="8001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24" name="Picture 6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6431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25" name="Picture 6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79375"/>
            <a:ext cx="3736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7126" name="Line 70"/>
          <p:cNvSpPr>
            <a:spLocks noChangeShapeType="1"/>
          </p:cNvSpPr>
          <p:nvPr/>
        </p:nvSpPr>
        <p:spPr bwMode="auto">
          <a:xfrm>
            <a:off x="6873875" y="1306513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27" name="Line 71"/>
          <p:cNvSpPr>
            <a:spLocks noChangeShapeType="1"/>
          </p:cNvSpPr>
          <p:nvPr/>
        </p:nvSpPr>
        <p:spPr bwMode="auto">
          <a:xfrm flipV="1">
            <a:off x="6873875" y="1306513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28" name="Line 72"/>
          <p:cNvSpPr>
            <a:spLocks noChangeShapeType="1"/>
          </p:cNvSpPr>
          <p:nvPr/>
        </p:nvSpPr>
        <p:spPr bwMode="auto">
          <a:xfrm>
            <a:off x="6873875" y="1660525"/>
            <a:ext cx="1152525" cy="311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29" name="Line 73"/>
          <p:cNvSpPr>
            <a:spLocks noChangeShapeType="1"/>
          </p:cNvSpPr>
          <p:nvPr/>
        </p:nvSpPr>
        <p:spPr bwMode="auto">
          <a:xfrm flipV="1">
            <a:off x="6873875" y="1660525"/>
            <a:ext cx="1152525" cy="311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30" name="Line 74"/>
          <p:cNvSpPr>
            <a:spLocks noChangeShapeType="1"/>
          </p:cNvSpPr>
          <p:nvPr/>
        </p:nvSpPr>
        <p:spPr bwMode="auto">
          <a:xfrm>
            <a:off x="6873875" y="28781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31" name="Line 75"/>
          <p:cNvSpPr>
            <a:spLocks noChangeShapeType="1"/>
          </p:cNvSpPr>
          <p:nvPr/>
        </p:nvSpPr>
        <p:spPr bwMode="auto">
          <a:xfrm flipV="1">
            <a:off x="6873875" y="28781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32" name="Line 76"/>
          <p:cNvSpPr>
            <a:spLocks noChangeShapeType="1"/>
          </p:cNvSpPr>
          <p:nvPr/>
        </p:nvSpPr>
        <p:spPr bwMode="auto">
          <a:xfrm>
            <a:off x="6873875" y="32258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33" name="Line 77"/>
          <p:cNvSpPr>
            <a:spLocks noChangeShapeType="1"/>
          </p:cNvSpPr>
          <p:nvPr/>
        </p:nvSpPr>
        <p:spPr bwMode="auto">
          <a:xfrm flipV="1">
            <a:off x="6873875" y="32258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34" name="Line 78"/>
          <p:cNvSpPr>
            <a:spLocks noChangeShapeType="1"/>
          </p:cNvSpPr>
          <p:nvPr/>
        </p:nvSpPr>
        <p:spPr bwMode="auto">
          <a:xfrm>
            <a:off x="6873875" y="445135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35" name="Line 79"/>
          <p:cNvSpPr>
            <a:spLocks noChangeShapeType="1"/>
          </p:cNvSpPr>
          <p:nvPr/>
        </p:nvSpPr>
        <p:spPr bwMode="auto">
          <a:xfrm flipV="1">
            <a:off x="6873875" y="445135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36" name="Line 80"/>
          <p:cNvSpPr>
            <a:spLocks noChangeShapeType="1"/>
          </p:cNvSpPr>
          <p:nvPr/>
        </p:nvSpPr>
        <p:spPr bwMode="auto">
          <a:xfrm>
            <a:off x="6873875" y="48006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37" name="Line 81"/>
          <p:cNvSpPr>
            <a:spLocks noChangeShapeType="1"/>
          </p:cNvSpPr>
          <p:nvPr/>
        </p:nvSpPr>
        <p:spPr bwMode="auto">
          <a:xfrm flipV="1">
            <a:off x="6873875" y="48006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38" name="Line 82"/>
          <p:cNvSpPr>
            <a:spLocks noChangeShapeType="1"/>
          </p:cNvSpPr>
          <p:nvPr/>
        </p:nvSpPr>
        <p:spPr bwMode="auto">
          <a:xfrm>
            <a:off x="6873875" y="60325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39" name="Line 83"/>
          <p:cNvSpPr>
            <a:spLocks noChangeShapeType="1"/>
          </p:cNvSpPr>
          <p:nvPr/>
        </p:nvSpPr>
        <p:spPr bwMode="auto">
          <a:xfrm flipV="1">
            <a:off x="6873875" y="60325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40" name="Line 84"/>
          <p:cNvSpPr>
            <a:spLocks noChangeShapeType="1"/>
          </p:cNvSpPr>
          <p:nvPr/>
        </p:nvSpPr>
        <p:spPr bwMode="auto">
          <a:xfrm>
            <a:off x="6873875" y="63706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41" name="Line 85"/>
          <p:cNvSpPr>
            <a:spLocks noChangeShapeType="1"/>
          </p:cNvSpPr>
          <p:nvPr/>
        </p:nvSpPr>
        <p:spPr bwMode="auto">
          <a:xfrm flipV="1">
            <a:off x="6873875" y="63706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7143" name="Picture 8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0575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44" name="Picture 8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640263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7145" name="Rectangle 89"/>
          <p:cNvSpPr>
            <a:spLocks noChangeArrowheads="1"/>
          </p:cNvSpPr>
          <p:nvPr/>
        </p:nvSpPr>
        <p:spPr bwMode="auto">
          <a:xfrm>
            <a:off x="2882900" y="4945063"/>
            <a:ext cx="652463" cy="1460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7147" name="Rectangle 91"/>
          <p:cNvSpPr>
            <a:spLocks noChangeArrowheads="1"/>
          </p:cNvSpPr>
          <p:nvPr/>
        </p:nvSpPr>
        <p:spPr bwMode="auto">
          <a:xfrm>
            <a:off x="1252538" y="5903913"/>
            <a:ext cx="652462" cy="1460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7148" name="Picture 9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5962650"/>
            <a:ext cx="192088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50" name="Picture 9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5565775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51" name="Picture 9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595938"/>
            <a:ext cx="1619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53" name="Picture 9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62118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70" name="Picture 11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565775"/>
            <a:ext cx="10048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172" name="Picture 11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43000"/>
            <a:ext cx="39544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154" name="Picture 9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8088"/>
            <a:ext cx="18732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71" name="Picture 11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51363"/>
            <a:ext cx="10048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7156" name="Picture 10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42179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7157" name="Rectangle 101"/>
          <p:cNvSpPr>
            <a:spLocks noChangeArrowheads="1"/>
          </p:cNvSpPr>
          <p:nvPr/>
        </p:nvSpPr>
        <p:spPr bwMode="auto">
          <a:xfrm>
            <a:off x="6877050" y="5322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7158" name="Picture 10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71913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59" name="Picture 10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32438"/>
            <a:ext cx="1031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60" name="Picture 104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5532438"/>
            <a:ext cx="1031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7161" name="Picture 105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11175"/>
            <a:ext cx="3154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7167" name="Line 111"/>
          <p:cNvSpPr>
            <a:spLocks noChangeShapeType="1"/>
          </p:cNvSpPr>
          <p:nvPr/>
        </p:nvSpPr>
        <p:spPr bwMode="auto">
          <a:xfrm flipH="1">
            <a:off x="1004888" y="1676400"/>
            <a:ext cx="365125" cy="42783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7168" name="Picture 112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66850"/>
            <a:ext cx="30067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7169" name="Rectangle 113"/>
          <p:cNvSpPr>
            <a:spLocks noChangeArrowheads="1"/>
          </p:cNvSpPr>
          <p:nvPr/>
        </p:nvSpPr>
        <p:spPr bwMode="auto">
          <a:xfrm>
            <a:off x="2559050" y="3702050"/>
            <a:ext cx="1325563" cy="15541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7173" name="Picture 117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30263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7175" name="Line 119"/>
          <p:cNvSpPr>
            <a:spLocks noChangeShapeType="1"/>
          </p:cNvSpPr>
          <p:nvPr/>
        </p:nvSpPr>
        <p:spPr bwMode="auto">
          <a:xfrm flipH="1">
            <a:off x="2362200" y="4094163"/>
            <a:ext cx="762000" cy="14906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76" name="Line 120"/>
          <p:cNvSpPr>
            <a:spLocks noChangeShapeType="1"/>
          </p:cNvSpPr>
          <p:nvPr/>
        </p:nvSpPr>
        <p:spPr bwMode="auto">
          <a:xfrm flipH="1">
            <a:off x="2209800" y="4419600"/>
            <a:ext cx="609600" cy="4381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89" name="Line 133"/>
          <p:cNvSpPr>
            <a:spLocks noChangeShapeType="1"/>
          </p:cNvSpPr>
          <p:nvPr/>
        </p:nvSpPr>
        <p:spPr bwMode="auto">
          <a:xfrm flipH="1">
            <a:off x="1927225" y="5108575"/>
            <a:ext cx="914400" cy="7858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7192" name="Picture 136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30263"/>
            <a:ext cx="21177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7193" name="Group 137"/>
          <p:cNvGrpSpPr>
            <a:grpSpLocks/>
          </p:cNvGrpSpPr>
          <p:nvPr/>
        </p:nvGrpSpPr>
        <p:grpSpPr bwMode="auto">
          <a:xfrm>
            <a:off x="2951163" y="5273675"/>
            <a:ext cx="3760787" cy="1457325"/>
            <a:chOff x="1859" y="3322"/>
            <a:chExt cx="2369" cy="918"/>
          </a:xfrm>
        </p:grpSpPr>
        <p:pic>
          <p:nvPicPr>
            <p:cNvPr id="557186" name="Picture 13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" y="3888"/>
              <a:ext cx="63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7187" name="Picture 13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" y="4072"/>
              <a:ext cx="204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7184" name="Line 128"/>
            <p:cNvSpPr>
              <a:spLocks noChangeShapeType="1"/>
            </p:cNvSpPr>
            <p:nvPr/>
          </p:nvSpPr>
          <p:spPr bwMode="auto">
            <a:xfrm flipH="1" flipV="1">
              <a:off x="2458" y="3322"/>
              <a:ext cx="864" cy="76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185" name="Line 129"/>
            <p:cNvSpPr>
              <a:spLocks noChangeShapeType="1"/>
            </p:cNvSpPr>
            <p:nvPr/>
          </p:nvSpPr>
          <p:spPr bwMode="auto">
            <a:xfrm flipH="1" flipV="1">
              <a:off x="1859" y="3840"/>
              <a:ext cx="328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57194" name="Picture 138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83150"/>
            <a:ext cx="8143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7174" name="Line 118"/>
          <p:cNvSpPr>
            <a:spLocks noChangeShapeType="1"/>
          </p:cNvSpPr>
          <p:nvPr/>
        </p:nvSpPr>
        <p:spPr bwMode="auto">
          <a:xfrm flipH="1">
            <a:off x="1524000" y="4724400"/>
            <a:ext cx="1219200" cy="812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195" name="Rectangle 13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Rectangle 1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00451 0.6261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5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5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5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5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7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5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55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4444 0.1939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55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969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500" fill="hold"/>
                                        <p:tgtEl>
                                          <p:spTgt spid="55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63" grpId="0" animBg="1"/>
      <p:bldP spid="557147" grpId="0" animBg="1"/>
      <p:bldP spid="557167" grpId="0" animBg="1"/>
      <p:bldP spid="557167" grpId="1" animBg="1"/>
      <p:bldP spid="557169" grpId="0" animBg="1"/>
      <p:bldP spid="557175" grpId="0" animBg="1"/>
      <p:bldP spid="557175" grpId="1" animBg="1"/>
      <p:bldP spid="557176" grpId="0" animBg="1"/>
      <p:bldP spid="557176" grpId="1" animBg="1"/>
      <p:bldP spid="557189" grpId="0" animBg="1"/>
      <p:bldP spid="557189" grpId="1" animBg="1"/>
      <p:bldP spid="557174" grpId="0" animBg="1"/>
      <p:bldP spid="55717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771F-9D3F-43EF-B4CD-C8172B96A313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585858" name="Group 130"/>
          <p:cNvGrpSpPr>
            <a:grpSpLocks/>
          </p:cNvGrpSpPr>
          <p:nvPr/>
        </p:nvGrpSpPr>
        <p:grpSpPr bwMode="auto">
          <a:xfrm>
            <a:off x="273050" y="5438775"/>
            <a:ext cx="2660650" cy="1041400"/>
            <a:chOff x="172" y="3408"/>
            <a:chExt cx="1676" cy="656"/>
          </a:xfrm>
        </p:grpSpPr>
        <p:sp>
          <p:nvSpPr>
            <p:cNvPr id="585847" name="Rectangle 119"/>
            <p:cNvSpPr>
              <a:spLocks noChangeArrowheads="1"/>
            </p:cNvSpPr>
            <p:nvPr/>
          </p:nvSpPr>
          <p:spPr bwMode="auto">
            <a:xfrm>
              <a:off x="172" y="3408"/>
              <a:ext cx="1676" cy="65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848" name="Rectangle 120"/>
            <p:cNvSpPr>
              <a:spLocks noChangeArrowheads="1"/>
            </p:cNvSpPr>
            <p:nvPr/>
          </p:nvSpPr>
          <p:spPr bwMode="auto">
            <a:xfrm>
              <a:off x="789" y="3703"/>
              <a:ext cx="411" cy="9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85849" name="Picture 12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3740"/>
              <a:ext cx="121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5850" name="Picture 12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3490"/>
              <a:ext cx="40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5851" name="Picture 12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" y="3509"/>
              <a:ext cx="10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5852" name="Picture 12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3897"/>
              <a:ext cx="51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5853" name="Picture 12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3490"/>
              <a:ext cx="63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5854" name="Picture 12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945"/>
              <a:ext cx="118" cy="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5855" name="Picture 12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469"/>
              <a:ext cx="6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5856" name="Picture 12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3469"/>
              <a:ext cx="6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857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44170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5731" name="Rectangle 3"/>
          <p:cNvSpPr>
            <a:spLocks noChangeArrowheads="1"/>
          </p:cNvSpPr>
          <p:nvPr/>
        </p:nvSpPr>
        <p:spPr bwMode="auto">
          <a:xfrm>
            <a:off x="6875463" y="21748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32" name="Rectangle 4"/>
          <p:cNvSpPr>
            <a:spLocks noChangeArrowheads="1"/>
          </p:cNvSpPr>
          <p:nvPr/>
        </p:nvSpPr>
        <p:spPr bwMode="auto">
          <a:xfrm>
            <a:off x="6875463" y="2520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33" name="Rectangle 5"/>
          <p:cNvSpPr>
            <a:spLocks noChangeArrowheads="1"/>
          </p:cNvSpPr>
          <p:nvPr/>
        </p:nvSpPr>
        <p:spPr bwMode="auto">
          <a:xfrm>
            <a:off x="6875463" y="2867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34" name="Rectangle 6"/>
          <p:cNvSpPr>
            <a:spLocks noChangeArrowheads="1"/>
          </p:cNvSpPr>
          <p:nvPr/>
        </p:nvSpPr>
        <p:spPr bwMode="auto">
          <a:xfrm>
            <a:off x="6875463" y="3211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5735" name="Rectangle 7"/>
          <p:cNvSpPr>
            <a:spLocks noChangeArrowheads="1"/>
          </p:cNvSpPr>
          <p:nvPr/>
        </p:nvSpPr>
        <p:spPr bwMode="auto">
          <a:xfrm>
            <a:off x="6877050" y="5668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36" name="Rectangle 8"/>
          <p:cNvSpPr>
            <a:spLocks noChangeArrowheads="1"/>
          </p:cNvSpPr>
          <p:nvPr/>
        </p:nvSpPr>
        <p:spPr bwMode="auto">
          <a:xfrm>
            <a:off x="6877050" y="6015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37" name="Rectangle 9"/>
          <p:cNvSpPr>
            <a:spLocks noChangeArrowheads="1"/>
          </p:cNvSpPr>
          <p:nvPr/>
        </p:nvSpPr>
        <p:spPr bwMode="auto">
          <a:xfrm>
            <a:off x="6877050" y="6359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38" name="Rectangle 10"/>
          <p:cNvSpPr>
            <a:spLocks noChangeArrowheads="1"/>
          </p:cNvSpPr>
          <p:nvPr/>
        </p:nvSpPr>
        <p:spPr bwMode="auto">
          <a:xfrm>
            <a:off x="6875463" y="37496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39" name="Rectangle 11"/>
          <p:cNvSpPr>
            <a:spLocks noChangeArrowheads="1"/>
          </p:cNvSpPr>
          <p:nvPr/>
        </p:nvSpPr>
        <p:spPr bwMode="auto">
          <a:xfrm>
            <a:off x="6875463" y="4095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0" name="Rectangle 12"/>
          <p:cNvSpPr>
            <a:spLocks noChangeArrowheads="1"/>
          </p:cNvSpPr>
          <p:nvPr/>
        </p:nvSpPr>
        <p:spPr bwMode="auto">
          <a:xfrm>
            <a:off x="6875463" y="4441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1" name="Rectangle 13"/>
          <p:cNvSpPr>
            <a:spLocks noChangeArrowheads="1"/>
          </p:cNvSpPr>
          <p:nvPr/>
        </p:nvSpPr>
        <p:spPr bwMode="auto">
          <a:xfrm>
            <a:off x="6875463" y="47863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2" name="Rectangle 14"/>
          <p:cNvSpPr>
            <a:spLocks noChangeArrowheads="1"/>
          </p:cNvSpPr>
          <p:nvPr/>
        </p:nvSpPr>
        <p:spPr bwMode="auto">
          <a:xfrm>
            <a:off x="6877050" y="600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3" name="Rectangle 15"/>
          <p:cNvSpPr>
            <a:spLocks noChangeArrowheads="1"/>
          </p:cNvSpPr>
          <p:nvPr/>
        </p:nvSpPr>
        <p:spPr bwMode="auto">
          <a:xfrm>
            <a:off x="6877050" y="9461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4" name="Rectangle 16"/>
          <p:cNvSpPr>
            <a:spLocks noChangeArrowheads="1"/>
          </p:cNvSpPr>
          <p:nvPr/>
        </p:nvSpPr>
        <p:spPr bwMode="auto">
          <a:xfrm>
            <a:off x="6877050" y="1292225"/>
            <a:ext cx="1152525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5" name="Rectangle 17"/>
          <p:cNvSpPr>
            <a:spLocks noChangeArrowheads="1"/>
          </p:cNvSpPr>
          <p:nvPr/>
        </p:nvSpPr>
        <p:spPr bwMode="auto">
          <a:xfrm>
            <a:off x="6877050" y="16367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6" name="Rectangle 18"/>
          <p:cNvSpPr>
            <a:spLocks noChangeArrowheads="1"/>
          </p:cNvSpPr>
          <p:nvPr/>
        </p:nvSpPr>
        <p:spPr bwMode="auto">
          <a:xfrm>
            <a:off x="4764088" y="29797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7" name="Rectangle 19"/>
          <p:cNvSpPr>
            <a:spLocks noChangeArrowheads="1"/>
          </p:cNvSpPr>
          <p:nvPr/>
        </p:nvSpPr>
        <p:spPr bwMode="auto">
          <a:xfrm>
            <a:off x="4764088" y="33258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8" name="Rectangle 20"/>
          <p:cNvSpPr>
            <a:spLocks noChangeArrowheads="1"/>
          </p:cNvSpPr>
          <p:nvPr/>
        </p:nvSpPr>
        <p:spPr bwMode="auto">
          <a:xfrm>
            <a:off x="4764088" y="3671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9" name="Rectangle 21"/>
          <p:cNvSpPr>
            <a:spLocks noChangeArrowheads="1"/>
          </p:cNvSpPr>
          <p:nvPr/>
        </p:nvSpPr>
        <p:spPr bwMode="auto">
          <a:xfrm>
            <a:off x="4764088" y="40163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0" name="Rectangle 22"/>
          <p:cNvSpPr>
            <a:spLocks noChangeArrowheads="1"/>
          </p:cNvSpPr>
          <p:nvPr/>
        </p:nvSpPr>
        <p:spPr bwMode="auto">
          <a:xfrm>
            <a:off x="4764088" y="4554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1" name="Rectangle 23"/>
          <p:cNvSpPr>
            <a:spLocks noChangeArrowheads="1"/>
          </p:cNvSpPr>
          <p:nvPr/>
        </p:nvSpPr>
        <p:spPr bwMode="auto">
          <a:xfrm>
            <a:off x="4764088" y="49006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2" name="Rectangle 24"/>
          <p:cNvSpPr>
            <a:spLocks noChangeArrowheads="1"/>
          </p:cNvSpPr>
          <p:nvPr/>
        </p:nvSpPr>
        <p:spPr bwMode="auto">
          <a:xfrm>
            <a:off x="4764088" y="5246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3" name="Rectangle 25"/>
          <p:cNvSpPr>
            <a:spLocks noChangeArrowheads="1"/>
          </p:cNvSpPr>
          <p:nvPr/>
        </p:nvSpPr>
        <p:spPr bwMode="auto">
          <a:xfrm>
            <a:off x="4764088" y="55911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4" name="Rectangle 26"/>
          <p:cNvSpPr>
            <a:spLocks noChangeArrowheads="1"/>
          </p:cNvSpPr>
          <p:nvPr/>
        </p:nvSpPr>
        <p:spPr bwMode="auto">
          <a:xfrm>
            <a:off x="4765675" y="14049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5" name="Rectangle 27"/>
          <p:cNvSpPr>
            <a:spLocks noChangeArrowheads="1"/>
          </p:cNvSpPr>
          <p:nvPr/>
        </p:nvSpPr>
        <p:spPr bwMode="auto">
          <a:xfrm>
            <a:off x="4765675" y="17510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6" name="Rectangle 28"/>
          <p:cNvSpPr>
            <a:spLocks noChangeArrowheads="1"/>
          </p:cNvSpPr>
          <p:nvPr/>
        </p:nvSpPr>
        <p:spPr bwMode="auto">
          <a:xfrm>
            <a:off x="4765675" y="2097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7" name="Rectangle 29"/>
          <p:cNvSpPr>
            <a:spLocks noChangeArrowheads="1"/>
          </p:cNvSpPr>
          <p:nvPr/>
        </p:nvSpPr>
        <p:spPr bwMode="auto">
          <a:xfrm>
            <a:off x="4765675" y="244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8" name="Rectangle 30"/>
          <p:cNvSpPr>
            <a:spLocks noChangeArrowheads="1"/>
          </p:cNvSpPr>
          <p:nvPr/>
        </p:nvSpPr>
        <p:spPr bwMode="auto">
          <a:xfrm>
            <a:off x="2651125" y="3786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9" name="Rectangle 31"/>
          <p:cNvSpPr>
            <a:spLocks noChangeArrowheads="1"/>
          </p:cNvSpPr>
          <p:nvPr/>
        </p:nvSpPr>
        <p:spPr bwMode="auto">
          <a:xfrm>
            <a:off x="2651125" y="41322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60" name="Rectangle 32"/>
          <p:cNvSpPr>
            <a:spLocks noChangeArrowheads="1"/>
          </p:cNvSpPr>
          <p:nvPr/>
        </p:nvSpPr>
        <p:spPr bwMode="auto">
          <a:xfrm>
            <a:off x="2651125" y="44783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61" name="Rectangle 33"/>
          <p:cNvSpPr>
            <a:spLocks noChangeArrowheads="1"/>
          </p:cNvSpPr>
          <p:nvPr/>
        </p:nvSpPr>
        <p:spPr bwMode="auto">
          <a:xfrm>
            <a:off x="2651125" y="4822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62" name="Rectangle 34"/>
          <p:cNvSpPr>
            <a:spLocks noChangeArrowheads="1"/>
          </p:cNvSpPr>
          <p:nvPr/>
        </p:nvSpPr>
        <p:spPr bwMode="auto">
          <a:xfrm>
            <a:off x="2652713" y="2211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63" name="Rectangle 35"/>
          <p:cNvSpPr>
            <a:spLocks noChangeArrowheads="1"/>
          </p:cNvSpPr>
          <p:nvPr/>
        </p:nvSpPr>
        <p:spPr bwMode="auto">
          <a:xfrm>
            <a:off x="2652713" y="25574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64" name="Rectangle 36"/>
          <p:cNvSpPr>
            <a:spLocks noChangeArrowheads="1"/>
          </p:cNvSpPr>
          <p:nvPr/>
        </p:nvSpPr>
        <p:spPr bwMode="auto">
          <a:xfrm>
            <a:off x="2652713" y="2903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65" name="Rectangle 37"/>
          <p:cNvSpPr>
            <a:spLocks noChangeArrowheads="1"/>
          </p:cNvSpPr>
          <p:nvPr/>
        </p:nvSpPr>
        <p:spPr bwMode="auto">
          <a:xfrm>
            <a:off x="2652713" y="3248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66" name="Rectangle 38"/>
          <p:cNvSpPr>
            <a:spLocks noChangeArrowheads="1"/>
          </p:cNvSpPr>
          <p:nvPr/>
        </p:nvSpPr>
        <p:spPr bwMode="auto">
          <a:xfrm>
            <a:off x="539750" y="30194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67" name="Rectangle 39"/>
          <p:cNvSpPr>
            <a:spLocks noChangeArrowheads="1"/>
          </p:cNvSpPr>
          <p:nvPr/>
        </p:nvSpPr>
        <p:spPr bwMode="auto">
          <a:xfrm>
            <a:off x="539750" y="33655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68" name="Rectangle 40"/>
          <p:cNvSpPr>
            <a:spLocks noChangeArrowheads="1"/>
          </p:cNvSpPr>
          <p:nvPr/>
        </p:nvSpPr>
        <p:spPr bwMode="auto">
          <a:xfrm>
            <a:off x="539750" y="371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69" name="Rectangle 41"/>
          <p:cNvSpPr>
            <a:spLocks noChangeArrowheads="1"/>
          </p:cNvSpPr>
          <p:nvPr/>
        </p:nvSpPr>
        <p:spPr bwMode="auto">
          <a:xfrm>
            <a:off x="539750" y="40560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70" name="Line 42"/>
          <p:cNvSpPr>
            <a:spLocks noChangeShapeType="1"/>
          </p:cNvSpPr>
          <p:nvPr/>
        </p:nvSpPr>
        <p:spPr bwMode="auto">
          <a:xfrm flipV="1">
            <a:off x="1690688" y="289401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71" name="Line 43"/>
          <p:cNvSpPr>
            <a:spLocks noChangeShapeType="1"/>
          </p:cNvSpPr>
          <p:nvPr/>
        </p:nvSpPr>
        <p:spPr bwMode="auto">
          <a:xfrm>
            <a:off x="1690688" y="370840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72" name="Line 44"/>
          <p:cNvSpPr>
            <a:spLocks noChangeShapeType="1"/>
          </p:cNvSpPr>
          <p:nvPr/>
        </p:nvSpPr>
        <p:spPr bwMode="auto">
          <a:xfrm flipV="1">
            <a:off x="3802063" y="209073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73" name="Line 45"/>
          <p:cNvSpPr>
            <a:spLocks noChangeShapeType="1"/>
          </p:cNvSpPr>
          <p:nvPr/>
        </p:nvSpPr>
        <p:spPr bwMode="auto">
          <a:xfrm>
            <a:off x="3802063" y="28940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74" name="Line 46"/>
          <p:cNvSpPr>
            <a:spLocks noChangeShapeType="1"/>
          </p:cNvSpPr>
          <p:nvPr/>
        </p:nvSpPr>
        <p:spPr bwMode="auto">
          <a:xfrm flipV="1">
            <a:off x="3803650" y="3662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75" name="Line 47"/>
          <p:cNvSpPr>
            <a:spLocks noChangeShapeType="1"/>
          </p:cNvSpPr>
          <p:nvPr/>
        </p:nvSpPr>
        <p:spPr bwMode="auto">
          <a:xfrm>
            <a:off x="3803650" y="44767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76" name="Line 48"/>
          <p:cNvSpPr>
            <a:spLocks noChangeShapeType="1"/>
          </p:cNvSpPr>
          <p:nvPr/>
        </p:nvSpPr>
        <p:spPr bwMode="auto">
          <a:xfrm flipV="1">
            <a:off x="5907088" y="1285875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77" name="Line 49"/>
          <p:cNvSpPr>
            <a:spLocks noChangeShapeType="1"/>
          </p:cNvSpPr>
          <p:nvPr/>
        </p:nvSpPr>
        <p:spPr bwMode="auto">
          <a:xfrm>
            <a:off x="5916613" y="209867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78" name="Line 50"/>
          <p:cNvSpPr>
            <a:spLocks noChangeShapeType="1"/>
          </p:cNvSpPr>
          <p:nvPr/>
        </p:nvSpPr>
        <p:spPr bwMode="auto">
          <a:xfrm flipV="1">
            <a:off x="5908675" y="28495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79" name="Line 51"/>
          <p:cNvSpPr>
            <a:spLocks noChangeShapeType="1"/>
          </p:cNvSpPr>
          <p:nvPr/>
        </p:nvSpPr>
        <p:spPr bwMode="auto">
          <a:xfrm>
            <a:off x="5908675" y="36639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80" name="Line 52"/>
          <p:cNvSpPr>
            <a:spLocks noChangeShapeType="1"/>
          </p:cNvSpPr>
          <p:nvPr/>
        </p:nvSpPr>
        <p:spPr bwMode="auto">
          <a:xfrm flipV="1">
            <a:off x="5916613" y="4424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81" name="Line 53"/>
          <p:cNvSpPr>
            <a:spLocks noChangeShapeType="1"/>
          </p:cNvSpPr>
          <p:nvPr/>
        </p:nvSpPr>
        <p:spPr bwMode="auto">
          <a:xfrm>
            <a:off x="5916613" y="523875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5782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4827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83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07975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84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297113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85" name="Picture 5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762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86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10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87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258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88" name="Picture 6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376863"/>
            <a:ext cx="11271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89" name="Picture 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022350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90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753100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91" name="Picture 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605088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92" name="Picture 6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178300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93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828800"/>
            <a:ext cx="9921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94" name="Picture 6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411538"/>
            <a:ext cx="8143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95" name="Picture 6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86338"/>
            <a:ext cx="8001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96" name="Picture 6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6431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97" name="Picture 6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79375"/>
            <a:ext cx="3736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5798" name="Line 70"/>
          <p:cNvSpPr>
            <a:spLocks noChangeShapeType="1"/>
          </p:cNvSpPr>
          <p:nvPr/>
        </p:nvSpPr>
        <p:spPr bwMode="auto">
          <a:xfrm>
            <a:off x="6873875" y="1306513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99" name="Line 71"/>
          <p:cNvSpPr>
            <a:spLocks noChangeShapeType="1"/>
          </p:cNvSpPr>
          <p:nvPr/>
        </p:nvSpPr>
        <p:spPr bwMode="auto">
          <a:xfrm flipV="1">
            <a:off x="6873875" y="1306513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0" name="Line 72"/>
          <p:cNvSpPr>
            <a:spLocks noChangeShapeType="1"/>
          </p:cNvSpPr>
          <p:nvPr/>
        </p:nvSpPr>
        <p:spPr bwMode="auto">
          <a:xfrm>
            <a:off x="6873875" y="1660525"/>
            <a:ext cx="1152525" cy="311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1" name="Line 73"/>
          <p:cNvSpPr>
            <a:spLocks noChangeShapeType="1"/>
          </p:cNvSpPr>
          <p:nvPr/>
        </p:nvSpPr>
        <p:spPr bwMode="auto">
          <a:xfrm flipV="1">
            <a:off x="6873875" y="1660525"/>
            <a:ext cx="1152525" cy="311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2" name="Line 74"/>
          <p:cNvSpPr>
            <a:spLocks noChangeShapeType="1"/>
          </p:cNvSpPr>
          <p:nvPr/>
        </p:nvSpPr>
        <p:spPr bwMode="auto">
          <a:xfrm>
            <a:off x="6873875" y="28781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3" name="Line 75"/>
          <p:cNvSpPr>
            <a:spLocks noChangeShapeType="1"/>
          </p:cNvSpPr>
          <p:nvPr/>
        </p:nvSpPr>
        <p:spPr bwMode="auto">
          <a:xfrm flipV="1">
            <a:off x="6873875" y="28781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4" name="Line 76"/>
          <p:cNvSpPr>
            <a:spLocks noChangeShapeType="1"/>
          </p:cNvSpPr>
          <p:nvPr/>
        </p:nvSpPr>
        <p:spPr bwMode="auto">
          <a:xfrm>
            <a:off x="6873875" y="32258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5" name="Line 77"/>
          <p:cNvSpPr>
            <a:spLocks noChangeShapeType="1"/>
          </p:cNvSpPr>
          <p:nvPr/>
        </p:nvSpPr>
        <p:spPr bwMode="auto">
          <a:xfrm flipV="1">
            <a:off x="6873875" y="32258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6" name="Line 78"/>
          <p:cNvSpPr>
            <a:spLocks noChangeShapeType="1"/>
          </p:cNvSpPr>
          <p:nvPr/>
        </p:nvSpPr>
        <p:spPr bwMode="auto">
          <a:xfrm>
            <a:off x="6873875" y="445135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7" name="Line 79"/>
          <p:cNvSpPr>
            <a:spLocks noChangeShapeType="1"/>
          </p:cNvSpPr>
          <p:nvPr/>
        </p:nvSpPr>
        <p:spPr bwMode="auto">
          <a:xfrm flipV="1">
            <a:off x="6873875" y="445135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8" name="Line 80"/>
          <p:cNvSpPr>
            <a:spLocks noChangeShapeType="1"/>
          </p:cNvSpPr>
          <p:nvPr/>
        </p:nvSpPr>
        <p:spPr bwMode="auto">
          <a:xfrm>
            <a:off x="6873875" y="48006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9" name="Line 81"/>
          <p:cNvSpPr>
            <a:spLocks noChangeShapeType="1"/>
          </p:cNvSpPr>
          <p:nvPr/>
        </p:nvSpPr>
        <p:spPr bwMode="auto">
          <a:xfrm flipV="1">
            <a:off x="6873875" y="48006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0" name="Line 82"/>
          <p:cNvSpPr>
            <a:spLocks noChangeShapeType="1"/>
          </p:cNvSpPr>
          <p:nvPr/>
        </p:nvSpPr>
        <p:spPr bwMode="auto">
          <a:xfrm>
            <a:off x="6873875" y="60325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1" name="Line 83"/>
          <p:cNvSpPr>
            <a:spLocks noChangeShapeType="1"/>
          </p:cNvSpPr>
          <p:nvPr/>
        </p:nvSpPr>
        <p:spPr bwMode="auto">
          <a:xfrm flipV="1">
            <a:off x="6873875" y="60325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2" name="Line 84"/>
          <p:cNvSpPr>
            <a:spLocks noChangeShapeType="1"/>
          </p:cNvSpPr>
          <p:nvPr/>
        </p:nvSpPr>
        <p:spPr bwMode="auto">
          <a:xfrm>
            <a:off x="6873875" y="63706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3" name="Line 85"/>
          <p:cNvSpPr>
            <a:spLocks noChangeShapeType="1"/>
          </p:cNvSpPr>
          <p:nvPr/>
        </p:nvSpPr>
        <p:spPr bwMode="auto">
          <a:xfrm flipV="1">
            <a:off x="6873875" y="63706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5814" name="Picture 8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0575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815" name="Picture 8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640263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5816" name="Rectangle 88"/>
          <p:cNvSpPr>
            <a:spLocks noChangeArrowheads="1"/>
          </p:cNvSpPr>
          <p:nvPr/>
        </p:nvSpPr>
        <p:spPr bwMode="auto">
          <a:xfrm>
            <a:off x="2882900" y="4945063"/>
            <a:ext cx="652463" cy="1460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5824" name="Picture 9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43000"/>
            <a:ext cx="39544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826" name="Picture 9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51363"/>
            <a:ext cx="10048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827" name="Picture 9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42179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5828" name="Rectangle 100"/>
          <p:cNvSpPr>
            <a:spLocks noChangeArrowheads="1"/>
          </p:cNvSpPr>
          <p:nvPr/>
        </p:nvSpPr>
        <p:spPr bwMode="auto">
          <a:xfrm>
            <a:off x="6877050" y="5322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5829" name="Picture 10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71913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832" name="Picture 10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11175"/>
            <a:ext cx="3154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838" name="Picture 11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66850"/>
            <a:ext cx="30067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5839" name="Rectangle 111"/>
          <p:cNvSpPr>
            <a:spLocks noChangeArrowheads="1"/>
          </p:cNvSpPr>
          <p:nvPr/>
        </p:nvSpPr>
        <p:spPr bwMode="auto">
          <a:xfrm>
            <a:off x="2559050" y="3702050"/>
            <a:ext cx="1325563" cy="15541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5840" name="Picture 11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30263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5846" name="Group 118"/>
          <p:cNvGrpSpPr>
            <a:grpSpLocks/>
          </p:cNvGrpSpPr>
          <p:nvPr/>
        </p:nvGrpSpPr>
        <p:grpSpPr bwMode="auto">
          <a:xfrm>
            <a:off x="3309938" y="6380163"/>
            <a:ext cx="2176462" cy="222250"/>
            <a:chOff x="2085" y="4019"/>
            <a:chExt cx="1371" cy="140"/>
          </a:xfrm>
        </p:grpSpPr>
        <p:sp>
          <p:nvSpPr>
            <p:cNvPr id="585834" name="Rectangle 106"/>
            <p:cNvSpPr>
              <a:spLocks noChangeArrowheads="1"/>
            </p:cNvSpPr>
            <p:nvPr/>
          </p:nvSpPr>
          <p:spPr bwMode="auto">
            <a:xfrm>
              <a:off x="2085" y="4036"/>
              <a:ext cx="411" cy="9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85835" name="Picture 10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4059"/>
              <a:ext cx="118" cy="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5836" name="Picture 10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" y="4019"/>
              <a:ext cx="63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5857" name="Rectangle 12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1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031E-2F54-4ED4-BF96-B146324E06DB}" type="slidenum">
              <a:rPr lang="en-US"/>
              <a:pPr/>
              <a:t>34</a:t>
            </a:fld>
            <a:endParaRPr lang="en-US"/>
          </a:p>
        </p:txBody>
      </p:sp>
      <p:sp>
        <p:nvSpPr>
          <p:cNvPr id="558082" name="Rectangle 2"/>
          <p:cNvSpPr>
            <a:spLocks noChangeArrowheads="1"/>
          </p:cNvSpPr>
          <p:nvPr/>
        </p:nvSpPr>
        <p:spPr bwMode="auto">
          <a:xfrm>
            <a:off x="4764088" y="3671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4764088" y="40163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084" name="Rectangle 4"/>
          <p:cNvSpPr>
            <a:spLocks noChangeArrowheads="1"/>
          </p:cNvSpPr>
          <p:nvPr/>
        </p:nvSpPr>
        <p:spPr bwMode="auto">
          <a:xfrm>
            <a:off x="4764088" y="5246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085" name="Rectangle 5"/>
          <p:cNvSpPr>
            <a:spLocks noChangeArrowheads="1"/>
          </p:cNvSpPr>
          <p:nvPr/>
        </p:nvSpPr>
        <p:spPr bwMode="auto">
          <a:xfrm>
            <a:off x="4764088" y="55911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086" name="Rectangle 6"/>
          <p:cNvSpPr>
            <a:spLocks noChangeArrowheads="1"/>
          </p:cNvSpPr>
          <p:nvPr/>
        </p:nvSpPr>
        <p:spPr bwMode="auto">
          <a:xfrm>
            <a:off x="4765675" y="2097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087" name="Rectangle 7"/>
          <p:cNvSpPr>
            <a:spLocks noChangeArrowheads="1"/>
          </p:cNvSpPr>
          <p:nvPr/>
        </p:nvSpPr>
        <p:spPr bwMode="auto">
          <a:xfrm>
            <a:off x="4765675" y="244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088" name="Rectangle 8"/>
          <p:cNvSpPr>
            <a:spLocks noChangeArrowheads="1"/>
          </p:cNvSpPr>
          <p:nvPr/>
        </p:nvSpPr>
        <p:spPr bwMode="auto">
          <a:xfrm>
            <a:off x="2651125" y="44783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089" name="Rectangle 9"/>
          <p:cNvSpPr>
            <a:spLocks noChangeArrowheads="1"/>
          </p:cNvSpPr>
          <p:nvPr/>
        </p:nvSpPr>
        <p:spPr bwMode="auto">
          <a:xfrm>
            <a:off x="2651125" y="4822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090" name="Rectangle 10"/>
          <p:cNvSpPr>
            <a:spLocks noChangeArrowheads="1"/>
          </p:cNvSpPr>
          <p:nvPr/>
        </p:nvSpPr>
        <p:spPr bwMode="auto">
          <a:xfrm>
            <a:off x="2652713" y="2903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091" name="Rectangle 11"/>
          <p:cNvSpPr>
            <a:spLocks noChangeArrowheads="1"/>
          </p:cNvSpPr>
          <p:nvPr/>
        </p:nvSpPr>
        <p:spPr bwMode="auto">
          <a:xfrm>
            <a:off x="2652713" y="3248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092" name="Rectangle 12"/>
          <p:cNvSpPr>
            <a:spLocks noChangeArrowheads="1"/>
          </p:cNvSpPr>
          <p:nvPr/>
        </p:nvSpPr>
        <p:spPr bwMode="auto">
          <a:xfrm>
            <a:off x="539750" y="371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093" name="Rectangle 13"/>
          <p:cNvSpPr>
            <a:spLocks noChangeArrowheads="1"/>
          </p:cNvSpPr>
          <p:nvPr/>
        </p:nvSpPr>
        <p:spPr bwMode="auto">
          <a:xfrm>
            <a:off x="539750" y="40560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094" name="Line 14"/>
          <p:cNvSpPr>
            <a:spLocks noChangeShapeType="1"/>
          </p:cNvSpPr>
          <p:nvPr/>
        </p:nvSpPr>
        <p:spPr bwMode="auto">
          <a:xfrm flipV="1">
            <a:off x="1690688" y="289401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095" name="Line 15"/>
          <p:cNvSpPr>
            <a:spLocks noChangeShapeType="1"/>
          </p:cNvSpPr>
          <p:nvPr/>
        </p:nvSpPr>
        <p:spPr bwMode="auto">
          <a:xfrm>
            <a:off x="1690688" y="370840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096" name="Line 16"/>
          <p:cNvSpPr>
            <a:spLocks noChangeShapeType="1"/>
          </p:cNvSpPr>
          <p:nvPr/>
        </p:nvSpPr>
        <p:spPr bwMode="auto">
          <a:xfrm flipV="1">
            <a:off x="3802063" y="209073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097" name="Line 17"/>
          <p:cNvSpPr>
            <a:spLocks noChangeShapeType="1"/>
          </p:cNvSpPr>
          <p:nvPr/>
        </p:nvSpPr>
        <p:spPr bwMode="auto">
          <a:xfrm>
            <a:off x="3802063" y="28940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098" name="Line 18"/>
          <p:cNvSpPr>
            <a:spLocks noChangeShapeType="1"/>
          </p:cNvSpPr>
          <p:nvPr/>
        </p:nvSpPr>
        <p:spPr bwMode="auto">
          <a:xfrm flipV="1">
            <a:off x="3803650" y="3662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099" name="Line 19"/>
          <p:cNvSpPr>
            <a:spLocks noChangeShapeType="1"/>
          </p:cNvSpPr>
          <p:nvPr/>
        </p:nvSpPr>
        <p:spPr bwMode="auto">
          <a:xfrm>
            <a:off x="3803650" y="44767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00" name="Line 20"/>
          <p:cNvSpPr>
            <a:spLocks noChangeShapeType="1"/>
          </p:cNvSpPr>
          <p:nvPr/>
        </p:nvSpPr>
        <p:spPr bwMode="auto">
          <a:xfrm flipV="1">
            <a:off x="5907088" y="1285875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01" name="Line 21"/>
          <p:cNvSpPr>
            <a:spLocks noChangeShapeType="1"/>
          </p:cNvSpPr>
          <p:nvPr/>
        </p:nvSpPr>
        <p:spPr bwMode="auto">
          <a:xfrm>
            <a:off x="5916613" y="209867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02" name="Line 22"/>
          <p:cNvSpPr>
            <a:spLocks noChangeShapeType="1"/>
          </p:cNvSpPr>
          <p:nvPr/>
        </p:nvSpPr>
        <p:spPr bwMode="auto">
          <a:xfrm flipV="1">
            <a:off x="5908675" y="28495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03" name="Line 23"/>
          <p:cNvSpPr>
            <a:spLocks noChangeShapeType="1"/>
          </p:cNvSpPr>
          <p:nvPr/>
        </p:nvSpPr>
        <p:spPr bwMode="auto">
          <a:xfrm>
            <a:off x="5908675" y="36639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04" name="Line 24"/>
          <p:cNvSpPr>
            <a:spLocks noChangeShapeType="1"/>
          </p:cNvSpPr>
          <p:nvPr/>
        </p:nvSpPr>
        <p:spPr bwMode="auto">
          <a:xfrm flipV="1">
            <a:off x="5916613" y="4424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05" name="Line 25"/>
          <p:cNvSpPr>
            <a:spLocks noChangeShapeType="1"/>
          </p:cNvSpPr>
          <p:nvPr/>
        </p:nvSpPr>
        <p:spPr bwMode="auto">
          <a:xfrm>
            <a:off x="5916613" y="523875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8106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79375"/>
            <a:ext cx="3736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32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11175"/>
            <a:ext cx="3154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35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66850"/>
            <a:ext cx="30067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8138" name="Rectangle 58"/>
          <p:cNvSpPr>
            <a:spLocks noChangeArrowheads="1"/>
          </p:cNvSpPr>
          <p:nvPr/>
        </p:nvSpPr>
        <p:spPr bwMode="auto">
          <a:xfrm>
            <a:off x="6875463" y="2867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39" name="Rectangle 59"/>
          <p:cNvSpPr>
            <a:spLocks noChangeArrowheads="1"/>
          </p:cNvSpPr>
          <p:nvPr/>
        </p:nvSpPr>
        <p:spPr bwMode="auto">
          <a:xfrm>
            <a:off x="6875463" y="3211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58140" name="Rectangle 60"/>
          <p:cNvSpPr>
            <a:spLocks noChangeArrowheads="1"/>
          </p:cNvSpPr>
          <p:nvPr/>
        </p:nvSpPr>
        <p:spPr bwMode="auto">
          <a:xfrm>
            <a:off x="6877050" y="6015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41" name="Rectangle 61"/>
          <p:cNvSpPr>
            <a:spLocks noChangeArrowheads="1"/>
          </p:cNvSpPr>
          <p:nvPr/>
        </p:nvSpPr>
        <p:spPr bwMode="auto">
          <a:xfrm>
            <a:off x="6877050" y="6359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42" name="Rectangle 62"/>
          <p:cNvSpPr>
            <a:spLocks noChangeArrowheads="1"/>
          </p:cNvSpPr>
          <p:nvPr/>
        </p:nvSpPr>
        <p:spPr bwMode="auto">
          <a:xfrm>
            <a:off x="6875463" y="4441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43" name="Rectangle 63"/>
          <p:cNvSpPr>
            <a:spLocks noChangeArrowheads="1"/>
          </p:cNvSpPr>
          <p:nvPr/>
        </p:nvSpPr>
        <p:spPr bwMode="auto">
          <a:xfrm>
            <a:off x="6875463" y="47863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44" name="Rectangle 64"/>
          <p:cNvSpPr>
            <a:spLocks noChangeArrowheads="1"/>
          </p:cNvSpPr>
          <p:nvPr/>
        </p:nvSpPr>
        <p:spPr bwMode="auto">
          <a:xfrm>
            <a:off x="6877050" y="600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45" name="Rectangle 65"/>
          <p:cNvSpPr>
            <a:spLocks noChangeArrowheads="1"/>
          </p:cNvSpPr>
          <p:nvPr/>
        </p:nvSpPr>
        <p:spPr bwMode="auto">
          <a:xfrm>
            <a:off x="6877050" y="1292225"/>
            <a:ext cx="1152525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46" name="Rectangle 66"/>
          <p:cNvSpPr>
            <a:spLocks noChangeArrowheads="1"/>
          </p:cNvSpPr>
          <p:nvPr/>
        </p:nvSpPr>
        <p:spPr bwMode="auto">
          <a:xfrm>
            <a:off x="6877050" y="16367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47" name="Line 67"/>
          <p:cNvSpPr>
            <a:spLocks noChangeShapeType="1"/>
          </p:cNvSpPr>
          <p:nvPr/>
        </p:nvSpPr>
        <p:spPr bwMode="auto">
          <a:xfrm>
            <a:off x="6873875" y="1306513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48" name="Line 68"/>
          <p:cNvSpPr>
            <a:spLocks noChangeShapeType="1"/>
          </p:cNvSpPr>
          <p:nvPr/>
        </p:nvSpPr>
        <p:spPr bwMode="auto">
          <a:xfrm flipV="1">
            <a:off x="6873875" y="1306513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49" name="Line 69"/>
          <p:cNvSpPr>
            <a:spLocks noChangeShapeType="1"/>
          </p:cNvSpPr>
          <p:nvPr/>
        </p:nvSpPr>
        <p:spPr bwMode="auto">
          <a:xfrm>
            <a:off x="6873875" y="1660525"/>
            <a:ext cx="1152525" cy="311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50" name="Line 70"/>
          <p:cNvSpPr>
            <a:spLocks noChangeShapeType="1"/>
          </p:cNvSpPr>
          <p:nvPr/>
        </p:nvSpPr>
        <p:spPr bwMode="auto">
          <a:xfrm flipV="1">
            <a:off x="6873875" y="1660525"/>
            <a:ext cx="1152525" cy="311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51" name="Line 71"/>
          <p:cNvSpPr>
            <a:spLocks noChangeShapeType="1"/>
          </p:cNvSpPr>
          <p:nvPr/>
        </p:nvSpPr>
        <p:spPr bwMode="auto">
          <a:xfrm>
            <a:off x="6873875" y="28781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52" name="Line 72"/>
          <p:cNvSpPr>
            <a:spLocks noChangeShapeType="1"/>
          </p:cNvSpPr>
          <p:nvPr/>
        </p:nvSpPr>
        <p:spPr bwMode="auto">
          <a:xfrm flipV="1">
            <a:off x="6873875" y="28781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53" name="Line 73"/>
          <p:cNvSpPr>
            <a:spLocks noChangeShapeType="1"/>
          </p:cNvSpPr>
          <p:nvPr/>
        </p:nvSpPr>
        <p:spPr bwMode="auto">
          <a:xfrm>
            <a:off x="6873875" y="32258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54" name="Line 74"/>
          <p:cNvSpPr>
            <a:spLocks noChangeShapeType="1"/>
          </p:cNvSpPr>
          <p:nvPr/>
        </p:nvSpPr>
        <p:spPr bwMode="auto">
          <a:xfrm flipV="1">
            <a:off x="6873875" y="32258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55" name="Line 75"/>
          <p:cNvSpPr>
            <a:spLocks noChangeShapeType="1"/>
          </p:cNvSpPr>
          <p:nvPr/>
        </p:nvSpPr>
        <p:spPr bwMode="auto">
          <a:xfrm>
            <a:off x="6873875" y="445135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56" name="Line 76"/>
          <p:cNvSpPr>
            <a:spLocks noChangeShapeType="1"/>
          </p:cNvSpPr>
          <p:nvPr/>
        </p:nvSpPr>
        <p:spPr bwMode="auto">
          <a:xfrm flipV="1">
            <a:off x="6873875" y="445135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57" name="Line 77"/>
          <p:cNvSpPr>
            <a:spLocks noChangeShapeType="1"/>
          </p:cNvSpPr>
          <p:nvPr/>
        </p:nvSpPr>
        <p:spPr bwMode="auto">
          <a:xfrm>
            <a:off x="6873875" y="48006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58" name="Line 78"/>
          <p:cNvSpPr>
            <a:spLocks noChangeShapeType="1"/>
          </p:cNvSpPr>
          <p:nvPr/>
        </p:nvSpPr>
        <p:spPr bwMode="auto">
          <a:xfrm flipV="1">
            <a:off x="6873875" y="48006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59" name="Line 79"/>
          <p:cNvSpPr>
            <a:spLocks noChangeShapeType="1"/>
          </p:cNvSpPr>
          <p:nvPr/>
        </p:nvSpPr>
        <p:spPr bwMode="auto">
          <a:xfrm>
            <a:off x="6873875" y="60325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60" name="Line 80"/>
          <p:cNvSpPr>
            <a:spLocks noChangeShapeType="1"/>
          </p:cNvSpPr>
          <p:nvPr/>
        </p:nvSpPr>
        <p:spPr bwMode="auto">
          <a:xfrm flipV="1">
            <a:off x="6873875" y="60325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61" name="Line 81"/>
          <p:cNvSpPr>
            <a:spLocks noChangeShapeType="1"/>
          </p:cNvSpPr>
          <p:nvPr/>
        </p:nvSpPr>
        <p:spPr bwMode="auto">
          <a:xfrm>
            <a:off x="6873875" y="63706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62" name="Line 82"/>
          <p:cNvSpPr>
            <a:spLocks noChangeShapeType="1"/>
          </p:cNvSpPr>
          <p:nvPr/>
        </p:nvSpPr>
        <p:spPr bwMode="auto">
          <a:xfrm flipV="1">
            <a:off x="6873875" y="63706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8163" name="Picture 8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441700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8164" name="Rectangle 84"/>
          <p:cNvSpPr>
            <a:spLocks noChangeArrowheads="1"/>
          </p:cNvSpPr>
          <p:nvPr/>
        </p:nvSpPr>
        <p:spPr bwMode="auto">
          <a:xfrm>
            <a:off x="4764088" y="29797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65" name="Rectangle 85"/>
          <p:cNvSpPr>
            <a:spLocks noChangeArrowheads="1"/>
          </p:cNvSpPr>
          <p:nvPr/>
        </p:nvSpPr>
        <p:spPr bwMode="auto">
          <a:xfrm>
            <a:off x="4764088" y="33258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66" name="Rectangle 86"/>
          <p:cNvSpPr>
            <a:spLocks noChangeArrowheads="1"/>
          </p:cNvSpPr>
          <p:nvPr/>
        </p:nvSpPr>
        <p:spPr bwMode="auto">
          <a:xfrm>
            <a:off x="4764088" y="4554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67" name="Rectangle 87"/>
          <p:cNvSpPr>
            <a:spLocks noChangeArrowheads="1"/>
          </p:cNvSpPr>
          <p:nvPr/>
        </p:nvSpPr>
        <p:spPr bwMode="auto">
          <a:xfrm>
            <a:off x="4764088" y="49006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68" name="Rectangle 88"/>
          <p:cNvSpPr>
            <a:spLocks noChangeArrowheads="1"/>
          </p:cNvSpPr>
          <p:nvPr/>
        </p:nvSpPr>
        <p:spPr bwMode="auto">
          <a:xfrm>
            <a:off x="4765675" y="14049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69" name="Rectangle 89"/>
          <p:cNvSpPr>
            <a:spLocks noChangeArrowheads="1"/>
          </p:cNvSpPr>
          <p:nvPr/>
        </p:nvSpPr>
        <p:spPr bwMode="auto">
          <a:xfrm>
            <a:off x="4765675" y="17510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70" name="Rectangle 90"/>
          <p:cNvSpPr>
            <a:spLocks noChangeArrowheads="1"/>
          </p:cNvSpPr>
          <p:nvPr/>
        </p:nvSpPr>
        <p:spPr bwMode="auto">
          <a:xfrm>
            <a:off x="2651125" y="3786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71" name="Rectangle 91"/>
          <p:cNvSpPr>
            <a:spLocks noChangeArrowheads="1"/>
          </p:cNvSpPr>
          <p:nvPr/>
        </p:nvSpPr>
        <p:spPr bwMode="auto">
          <a:xfrm>
            <a:off x="2651125" y="41322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72" name="Rectangle 92"/>
          <p:cNvSpPr>
            <a:spLocks noChangeArrowheads="1"/>
          </p:cNvSpPr>
          <p:nvPr/>
        </p:nvSpPr>
        <p:spPr bwMode="auto">
          <a:xfrm>
            <a:off x="2652713" y="2211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73" name="Rectangle 93"/>
          <p:cNvSpPr>
            <a:spLocks noChangeArrowheads="1"/>
          </p:cNvSpPr>
          <p:nvPr/>
        </p:nvSpPr>
        <p:spPr bwMode="auto">
          <a:xfrm>
            <a:off x="2652713" y="25574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74" name="Rectangle 94"/>
          <p:cNvSpPr>
            <a:spLocks noChangeArrowheads="1"/>
          </p:cNvSpPr>
          <p:nvPr/>
        </p:nvSpPr>
        <p:spPr bwMode="auto">
          <a:xfrm>
            <a:off x="539750" y="30194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75" name="Rectangle 95"/>
          <p:cNvSpPr>
            <a:spLocks noChangeArrowheads="1"/>
          </p:cNvSpPr>
          <p:nvPr/>
        </p:nvSpPr>
        <p:spPr bwMode="auto">
          <a:xfrm>
            <a:off x="539750" y="33655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8176" name="Picture 9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4827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77" name="Picture 9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07975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78" name="Picture 9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297113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79" name="Picture 9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71913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80" name="Picture 10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828800"/>
            <a:ext cx="9921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81" name="Picture 10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411538"/>
            <a:ext cx="8143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82" name="Picture 10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86338"/>
            <a:ext cx="8001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83" name="Picture 10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6431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84" name="Picture 10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4217988"/>
            <a:ext cx="8143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85" name="Picture 10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0575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86" name="Picture 10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640263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8187" name="Rectangle 107"/>
          <p:cNvSpPr>
            <a:spLocks noChangeArrowheads="1"/>
          </p:cNvSpPr>
          <p:nvPr/>
        </p:nvSpPr>
        <p:spPr bwMode="auto">
          <a:xfrm>
            <a:off x="6875463" y="21748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8204" name="Picture 1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43000"/>
            <a:ext cx="39544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08" name="Picture 1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51363"/>
            <a:ext cx="10048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8229" name="Group 149"/>
          <p:cNvGrpSpPr>
            <a:grpSpLocks/>
          </p:cNvGrpSpPr>
          <p:nvPr/>
        </p:nvGrpSpPr>
        <p:grpSpPr bwMode="auto">
          <a:xfrm>
            <a:off x="590550" y="2165350"/>
            <a:ext cx="5276850" cy="3695700"/>
            <a:chOff x="372" y="1364"/>
            <a:chExt cx="3324" cy="2328"/>
          </a:xfrm>
        </p:grpSpPr>
        <p:pic>
          <p:nvPicPr>
            <p:cNvPr id="558122" name="Picture 4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1584"/>
              <a:ext cx="63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123" name="Picture 4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2573"/>
              <a:ext cx="63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125" name="Picture 4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3552"/>
              <a:ext cx="63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127" name="Picture 4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" y="2101"/>
              <a:ext cx="63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129" name="Picture 49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2592"/>
              <a:ext cx="63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06" name="Picture 12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" y="2372"/>
              <a:ext cx="63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207" name="Picture 12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" y="1872"/>
              <a:ext cx="43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209" name="Picture 12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364"/>
              <a:ext cx="43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210" name="Picture 130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" y="2356"/>
              <a:ext cx="43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211" name="Picture 131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3360"/>
              <a:ext cx="63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8188" name="Rectangle 108"/>
          <p:cNvSpPr>
            <a:spLocks noChangeArrowheads="1"/>
          </p:cNvSpPr>
          <p:nvPr/>
        </p:nvSpPr>
        <p:spPr bwMode="auto">
          <a:xfrm>
            <a:off x="6875463" y="2520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89" name="Rectangle 109"/>
          <p:cNvSpPr>
            <a:spLocks noChangeArrowheads="1"/>
          </p:cNvSpPr>
          <p:nvPr/>
        </p:nvSpPr>
        <p:spPr bwMode="auto">
          <a:xfrm>
            <a:off x="6877050" y="5322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90" name="Rectangle 110"/>
          <p:cNvSpPr>
            <a:spLocks noChangeArrowheads="1"/>
          </p:cNvSpPr>
          <p:nvPr/>
        </p:nvSpPr>
        <p:spPr bwMode="auto">
          <a:xfrm>
            <a:off x="6877050" y="5668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91" name="Rectangle 111"/>
          <p:cNvSpPr>
            <a:spLocks noChangeArrowheads="1"/>
          </p:cNvSpPr>
          <p:nvPr/>
        </p:nvSpPr>
        <p:spPr bwMode="auto">
          <a:xfrm>
            <a:off x="6875463" y="37496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92" name="Rectangle 112"/>
          <p:cNvSpPr>
            <a:spLocks noChangeArrowheads="1"/>
          </p:cNvSpPr>
          <p:nvPr/>
        </p:nvSpPr>
        <p:spPr bwMode="auto">
          <a:xfrm>
            <a:off x="6875463" y="4095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93" name="Rectangle 113"/>
          <p:cNvSpPr>
            <a:spLocks noChangeArrowheads="1"/>
          </p:cNvSpPr>
          <p:nvPr/>
        </p:nvSpPr>
        <p:spPr bwMode="auto">
          <a:xfrm>
            <a:off x="6877050" y="9461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8194" name="Picture 11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762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95" name="Picture 11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10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96" name="Picture 11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25875"/>
            <a:ext cx="1112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97" name="Picture 11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376863"/>
            <a:ext cx="11271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98" name="Picture 11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022350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99" name="Picture 11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753100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00" name="Picture 12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605088"/>
            <a:ext cx="80168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01" name="Picture 12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178300"/>
            <a:ext cx="773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12" name="Picture 13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30263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8203" name="Line 123"/>
          <p:cNvSpPr>
            <a:spLocks noChangeShapeType="1"/>
          </p:cNvSpPr>
          <p:nvPr/>
        </p:nvSpPr>
        <p:spPr bwMode="auto">
          <a:xfrm>
            <a:off x="3517900" y="630238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119" name="Line 39"/>
          <p:cNvSpPr>
            <a:spLocks noChangeShapeType="1"/>
          </p:cNvSpPr>
          <p:nvPr/>
        </p:nvSpPr>
        <p:spPr bwMode="auto">
          <a:xfrm>
            <a:off x="4038600" y="938213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8217" name="Group 137"/>
          <p:cNvGrpSpPr>
            <a:grpSpLocks/>
          </p:cNvGrpSpPr>
          <p:nvPr/>
        </p:nvGrpSpPr>
        <p:grpSpPr bwMode="auto">
          <a:xfrm>
            <a:off x="304800" y="1123950"/>
            <a:ext cx="4022725" cy="850900"/>
            <a:chOff x="192" y="708"/>
            <a:chExt cx="2534" cy="536"/>
          </a:xfrm>
        </p:grpSpPr>
        <p:sp>
          <p:nvSpPr>
            <p:cNvPr id="558214" name="Rectangle 134"/>
            <p:cNvSpPr>
              <a:spLocks noChangeArrowheads="1"/>
            </p:cNvSpPr>
            <p:nvPr/>
          </p:nvSpPr>
          <p:spPr bwMode="auto">
            <a:xfrm>
              <a:off x="192" y="708"/>
              <a:ext cx="2534" cy="38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8216" name="Picture 13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" y="1104"/>
              <a:ext cx="100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8115" name="Rectangle 35"/>
          <p:cNvSpPr>
            <a:spLocks noChangeArrowheads="1"/>
          </p:cNvSpPr>
          <p:nvPr/>
        </p:nvSpPr>
        <p:spPr bwMode="auto">
          <a:xfrm>
            <a:off x="3309938" y="6407150"/>
            <a:ext cx="652462" cy="1460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8116" name="Picture 3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443663"/>
            <a:ext cx="18732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17" name="Picture 3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6380163"/>
            <a:ext cx="10064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8202" name="Rectangle 122"/>
          <p:cNvSpPr>
            <a:spLocks noChangeArrowheads="1"/>
          </p:cNvSpPr>
          <p:nvPr/>
        </p:nvSpPr>
        <p:spPr bwMode="auto">
          <a:xfrm>
            <a:off x="2559050" y="3702050"/>
            <a:ext cx="1325563" cy="15541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8231" name="Group 151"/>
          <p:cNvGrpSpPr>
            <a:grpSpLocks/>
          </p:cNvGrpSpPr>
          <p:nvPr/>
        </p:nvGrpSpPr>
        <p:grpSpPr bwMode="auto">
          <a:xfrm>
            <a:off x="273050" y="5438775"/>
            <a:ext cx="2660650" cy="1041400"/>
            <a:chOff x="172" y="3449"/>
            <a:chExt cx="1676" cy="656"/>
          </a:xfrm>
        </p:grpSpPr>
        <p:sp>
          <p:nvSpPr>
            <p:cNvPr id="558218" name="Rectangle 138"/>
            <p:cNvSpPr>
              <a:spLocks noChangeArrowheads="1"/>
            </p:cNvSpPr>
            <p:nvPr/>
          </p:nvSpPr>
          <p:spPr bwMode="auto">
            <a:xfrm>
              <a:off x="172" y="3449"/>
              <a:ext cx="1676" cy="65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219" name="Rectangle 139"/>
            <p:cNvSpPr>
              <a:spLocks noChangeArrowheads="1"/>
            </p:cNvSpPr>
            <p:nvPr/>
          </p:nvSpPr>
          <p:spPr bwMode="auto">
            <a:xfrm>
              <a:off x="789" y="3744"/>
              <a:ext cx="411" cy="9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8220" name="Picture 14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3781"/>
              <a:ext cx="121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21" name="Picture 14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3531"/>
              <a:ext cx="40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22" name="Picture 14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" y="3550"/>
              <a:ext cx="10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23" name="Picture 14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" y="3938"/>
              <a:ext cx="51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24" name="Picture 14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3531"/>
              <a:ext cx="63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225" name="Picture 14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986"/>
              <a:ext cx="118" cy="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26" name="Picture 14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510"/>
              <a:ext cx="6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8227" name="Picture 14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3510"/>
              <a:ext cx="6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8134" name="Picture 5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89500"/>
            <a:ext cx="10064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8230" name="Rectangle 15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Rectangle 1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8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203" grpId="0" animBg="1"/>
      <p:bldP spid="558119" grpId="0" animBg="1"/>
      <p:bldP spid="55820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9893-AE3F-4521-ABB6-DD9779E03C52}" type="slidenum">
              <a:rPr lang="en-US"/>
              <a:pPr/>
              <a:t>35</a:t>
            </a:fld>
            <a:endParaRPr lang="en-US"/>
          </a:p>
        </p:txBody>
      </p:sp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539750" y="336550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07" name="Rectangle 3"/>
          <p:cNvSpPr>
            <a:spLocks noChangeArrowheads="1"/>
          </p:cNvSpPr>
          <p:nvPr/>
        </p:nvSpPr>
        <p:spPr bwMode="auto">
          <a:xfrm>
            <a:off x="6875463" y="21748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6875463" y="25209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6875463" y="2867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0" name="Rectangle 6"/>
          <p:cNvSpPr>
            <a:spLocks noChangeArrowheads="1"/>
          </p:cNvSpPr>
          <p:nvPr/>
        </p:nvSpPr>
        <p:spPr bwMode="auto">
          <a:xfrm>
            <a:off x="6875463" y="32115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59111" name="Rectangle 7"/>
          <p:cNvSpPr>
            <a:spLocks noChangeArrowheads="1"/>
          </p:cNvSpPr>
          <p:nvPr/>
        </p:nvSpPr>
        <p:spPr bwMode="auto">
          <a:xfrm>
            <a:off x="6877050" y="5322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2" name="Rectangle 8"/>
          <p:cNvSpPr>
            <a:spLocks noChangeArrowheads="1"/>
          </p:cNvSpPr>
          <p:nvPr/>
        </p:nvSpPr>
        <p:spPr bwMode="auto">
          <a:xfrm>
            <a:off x="6877050" y="56689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3" name="Rectangle 9"/>
          <p:cNvSpPr>
            <a:spLocks noChangeArrowheads="1"/>
          </p:cNvSpPr>
          <p:nvPr/>
        </p:nvSpPr>
        <p:spPr bwMode="auto">
          <a:xfrm>
            <a:off x="6877050" y="60150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4" name="Rectangle 10"/>
          <p:cNvSpPr>
            <a:spLocks noChangeArrowheads="1"/>
          </p:cNvSpPr>
          <p:nvPr/>
        </p:nvSpPr>
        <p:spPr bwMode="auto">
          <a:xfrm>
            <a:off x="6877050" y="63595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5" name="Rectangle 11"/>
          <p:cNvSpPr>
            <a:spLocks noChangeArrowheads="1"/>
          </p:cNvSpPr>
          <p:nvPr/>
        </p:nvSpPr>
        <p:spPr bwMode="auto">
          <a:xfrm>
            <a:off x="6875463" y="37496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6" name="Rectangle 12"/>
          <p:cNvSpPr>
            <a:spLocks noChangeArrowheads="1"/>
          </p:cNvSpPr>
          <p:nvPr/>
        </p:nvSpPr>
        <p:spPr bwMode="auto">
          <a:xfrm>
            <a:off x="6875463" y="40957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7" name="Rectangle 13"/>
          <p:cNvSpPr>
            <a:spLocks noChangeArrowheads="1"/>
          </p:cNvSpPr>
          <p:nvPr/>
        </p:nvSpPr>
        <p:spPr bwMode="auto">
          <a:xfrm>
            <a:off x="6875463" y="4441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8" name="Rectangle 14"/>
          <p:cNvSpPr>
            <a:spLocks noChangeArrowheads="1"/>
          </p:cNvSpPr>
          <p:nvPr/>
        </p:nvSpPr>
        <p:spPr bwMode="auto">
          <a:xfrm>
            <a:off x="6875463" y="47863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9" name="Rectangle 15"/>
          <p:cNvSpPr>
            <a:spLocks noChangeArrowheads="1"/>
          </p:cNvSpPr>
          <p:nvPr/>
        </p:nvSpPr>
        <p:spPr bwMode="auto">
          <a:xfrm>
            <a:off x="6877050" y="6000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20" name="Rectangle 16"/>
          <p:cNvSpPr>
            <a:spLocks noChangeArrowheads="1"/>
          </p:cNvSpPr>
          <p:nvPr/>
        </p:nvSpPr>
        <p:spPr bwMode="auto">
          <a:xfrm>
            <a:off x="6877050" y="946150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21" name="Rectangle 17"/>
          <p:cNvSpPr>
            <a:spLocks noChangeArrowheads="1"/>
          </p:cNvSpPr>
          <p:nvPr/>
        </p:nvSpPr>
        <p:spPr bwMode="auto">
          <a:xfrm>
            <a:off x="6877050" y="1292225"/>
            <a:ext cx="1152525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22" name="Rectangle 18"/>
          <p:cNvSpPr>
            <a:spLocks noChangeArrowheads="1"/>
          </p:cNvSpPr>
          <p:nvPr/>
        </p:nvSpPr>
        <p:spPr bwMode="auto">
          <a:xfrm>
            <a:off x="6877050" y="16367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23" name="Rectangle 19"/>
          <p:cNvSpPr>
            <a:spLocks noChangeArrowheads="1"/>
          </p:cNvSpPr>
          <p:nvPr/>
        </p:nvSpPr>
        <p:spPr bwMode="auto">
          <a:xfrm>
            <a:off x="4764088" y="29797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24" name="Rectangle 20"/>
          <p:cNvSpPr>
            <a:spLocks noChangeArrowheads="1"/>
          </p:cNvSpPr>
          <p:nvPr/>
        </p:nvSpPr>
        <p:spPr bwMode="auto">
          <a:xfrm>
            <a:off x="4764088" y="33258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25" name="Rectangle 21"/>
          <p:cNvSpPr>
            <a:spLocks noChangeArrowheads="1"/>
          </p:cNvSpPr>
          <p:nvPr/>
        </p:nvSpPr>
        <p:spPr bwMode="auto">
          <a:xfrm>
            <a:off x="4764088" y="36718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26" name="Rectangle 22"/>
          <p:cNvSpPr>
            <a:spLocks noChangeArrowheads="1"/>
          </p:cNvSpPr>
          <p:nvPr/>
        </p:nvSpPr>
        <p:spPr bwMode="auto">
          <a:xfrm>
            <a:off x="4764088" y="40163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27" name="Rectangle 23"/>
          <p:cNvSpPr>
            <a:spLocks noChangeArrowheads="1"/>
          </p:cNvSpPr>
          <p:nvPr/>
        </p:nvSpPr>
        <p:spPr bwMode="auto">
          <a:xfrm>
            <a:off x="4764088" y="4554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28" name="Rectangle 24"/>
          <p:cNvSpPr>
            <a:spLocks noChangeArrowheads="1"/>
          </p:cNvSpPr>
          <p:nvPr/>
        </p:nvSpPr>
        <p:spPr bwMode="auto">
          <a:xfrm>
            <a:off x="4764088" y="49006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29" name="Rectangle 25"/>
          <p:cNvSpPr>
            <a:spLocks noChangeArrowheads="1"/>
          </p:cNvSpPr>
          <p:nvPr/>
        </p:nvSpPr>
        <p:spPr bwMode="auto">
          <a:xfrm>
            <a:off x="4764088" y="52466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30" name="Rectangle 26"/>
          <p:cNvSpPr>
            <a:spLocks noChangeArrowheads="1"/>
          </p:cNvSpPr>
          <p:nvPr/>
        </p:nvSpPr>
        <p:spPr bwMode="auto">
          <a:xfrm>
            <a:off x="4764088" y="55911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31" name="Rectangle 27"/>
          <p:cNvSpPr>
            <a:spLocks noChangeArrowheads="1"/>
          </p:cNvSpPr>
          <p:nvPr/>
        </p:nvSpPr>
        <p:spPr bwMode="auto">
          <a:xfrm>
            <a:off x="4765675" y="14049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32" name="Rectangle 28"/>
          <p:cNvSpPr>
            <a:spLocks noChangeArrowheads="1"/>
          </p:cNvSpPr>
          <p:nvPr/>
        </p:nvSpPr>
        <p:spPr bwMode="auto">
          <a:xfrm>
            <a:off x="4765675" y="175101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33" name="Rectangle 29"/>
          <p:cNvSpPr>
            <a:spLocks noChangeArrowheads="1"/>
          </p:cNvSpPr>
          <p:nvPr/>
        </p:nvSpPr>
        <p:spPr bwMode="auto">
          <a:xfrm>
            <a:off x="4765675" y="20970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34" name="Rectangle 30"/>
          <p:cNvSpPr>
            <a:spLocks noChangeArrowheads="1"/>
          </p:cNvSpPr>
          <p:nvPr/>
        </p:nvSpPr>
        <p:spPr bwMode="auto">
          <a:xfrm>
            <a:off x="4765675" y="244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35" name="Rectangle 31"/>
          <p:cNvSpPr>
            <a:spLocks noChangeArrowheads="1"/>
          </p:cNvSpPr>
          <p:nvPr/>
        </p:nvSpPr>
        <p:spPr bwMode="auto">
          <a:xfrm>
            <a:off x="2651125" y="37861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36" name="Rectangle 32"/>
          <p:cNvSpPr>
            <a:spLocks noChangeArrowheads="1"/>
          </p:cNvSpPr>
          <p:nvPr/>
        </p:nvSpPr>
        <p:spPr bwMode="auto">
          <a:xfrm>
            <a:off x="2651125" y="41322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37" name="Rectangle 33"/>
          <p:cNvSpPr>
            <a:spLocks noChangeArrowheads="1"/>
          </p:cNvSpPr>
          <p:nvPr/>
        </p:nvSpPr>
        <p:spPr bwMode="auto">
          <a:xfrm>
            <a:off x="2651125" y="44783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38" name="Rectangle 34"/>
          <p:cNvSpPr>
            <a:spLocks noChangeArrowheads="1"/>
          </p:cNvSpPr>
          <p:nvPr/>
        </p:nvSpPr>
        <p:spPr bwMode="auto">
          <a:xfrm>
            <a:off x="2651125" y="48228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39" name="Rectangle 35"/>
          <p:cNvSpPr>
            <a:spLocks noChangeArrowheads="1"/>
          </p:cNvSpPr>
          <p:nvPr/>
        </p:nvSpPr>
        <p:spPr bwMode="auto">
          <a:xfrm>
            <a:off x="2652713" y="221138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40" name="Rectangle 36"/>
          <p:cNvSpPr>
            <a:spLocks noChangeArrowheads="1"/>
          </p:cNvSpPr>
          <p:nvPr/>
        </p:nvSpPr>
        <p:spPr bwMode="auto">
          <a:xfrm>
            <a:off x="2652713" y="25574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41" name="Rectangle 37"/>
          <p:cNvSpPr>
            <a:spLocks noChangeArrowheads="1"/>
          </p:cNvSpPr>
          <p:nvPr/>
        </p:nvSpPr>
        <p:spPr bwMode="auto">
          <a:xfrm>
            <a:off x="2652713" y="2903538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42" name="Rectangle 38"/>
          <p:cNvSpPr>
            <a:spLocks noChangeArrowheads="1"/>
          </p:cNvSpPr>
          <p:nvPr/>
        </p:nvSpPr>
        <p:spPr bwMode="auto">
          <a:xfrm>
            <a:off x="2652713" y="32480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43" name="Rectangle 39"/>
          <p:cNvSpPr>
            <a:spLocks noChangeArrowheads="1"/>
          </p:cNvSpPr>
          <p:nvPr/>
        </p:nvSpPr>
        <p:spPr bwMode="auto">
          <a:xfrm>
            <a:off x="539750" y="301942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44" name="Rectangle 40"/>
          <p:cNvSpPr>
            <a:spLocks noChangeArrowheads="1"/>
          </p:cNvSpPr>
          <p:nvPr/>
        </p:nvSpPr>
        <p:spPr bwMode="auto">
          <a:xfrm>
            <a:off x="539750" y="3711575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45" name="Rectangle 41"/>
          <p:cNvSpPr>
            <a:spLocks noChangeArrowheads="1"/>
          </p:cNvSpPr>
          <p:nvPr/>
        </p:nvSpPr>
        <p:spPr bwMode="auto">
          <a:xfrm>
            <a:off x="539750" y="4056063"/>
            <a:ext cx="1152525" cy="346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46" name="Line 42"/>
          <p:cNvSpPr>
            <a:spLocks noChangeShapeType="1"/>
          </p:cNvSpPr>
          <p:nvPr/>
        </p:nvSpPr>
        <p:spPr bwMode="auto">
          <a:xfrm flipV="1">
            <a:off x="1690688" y="289401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47" name="Line 43"/>
          <p:cNvSpPr>
            <a:spLocks noChangeShapeType="1"/>
          </p:cNvSpPr>
          <p:nvPr/>
        </p:nvSpPr>
        <p:spPr bwMode="auto">
          <a:xfrm>
            <a:off x="1690688" y="370840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48" name="Line 44"/>
          <p:cNvSpPr>
            <a:spLocks noChangeShapeType="1"/>
          </p:cNvSpPr>
          <p:nvPr/>
        </p:nvSpPr>
        <p:spPr bwMode="auto">
          <a:xfrm flipV="1">
            <a:off x="3802063" y="2090738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49" name="Line 45"/>
          <p:cNvSpPr>
            <a:spLocks noChangeShapeType="1"/>
          </p:cNvSpPr>
          <p:nvPr/>
        </p:nvSpPr>
        <p:spPr bwMode="auto">
          <a:xfrm>
            <a:off x="3802063" y="2894013"/>
            <a:ext cx="96043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50" name="Line 46"/>
          <p:cNvSpPr>
            <a:spLocks noChangeShapeType="1"/>
          </p:cNvSpPr>
          <p:nvPr/>
        </p:nvSpPr>
        <p:spPr bwMode="auto">
          <a:xfrm flipV="1">
            <a:off x="3803650" y="3662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51" name="Line 47"/>
          <p:cNvSpPr>
            <a:spLocks noChangeShapeType="1"/>
          </p:cNvSpPr>
          <p:nvPr/>
        </p:nvSpPr>
        <p:spPr bwMode="auto">
          <a:xfrm>
            <a:off x="3803650" y="44767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52" name="Line 48"/>
          <p:cNvSpPr>
            <a:spLocks noChangeShapeType="1"/>
          </p:cNvSpPr>
          <p:nvPr/>
        </p:nvSpPr>
        <p:spPr bwMode="auto">
          <a:xfrm flipV="1">
            <a:off x="5907088" y="1285875"/>
            <a:ext cx="968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53" name="Line 49"/>
          <p:cNvSpPr>
            <a:spLocks noChangeShapeType="1"/>
          </p:cNvSpPr>
          <p:nvPr/>
        </p:nvSpPr>
        <p:spPr bwMode="auto">
          <a:xfrm>
            <a:off x="5916613" y="2098675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54" name="Line 50"/>
          <p:cNvSpPr>
            <a:spLocks noChangeShapeType="1"/>
          </p:cNvSpPr>
          <p:nvPr/>
        </p:nvSpPr>
        <p:spPr bwMode="auto">
          <a:xfrm flipV="1">
            <a:off x="5908675" y="28495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55" name="Line 51"/>
          <p:cNvSpPr>
            <a:spLocks noChangeShapeType="1"/>
          </p:cNvSpPr>
          <p:nvPr/>
        </p:nvSpPr>
        <p:spPr bwMode="auto">
          <a:xfrm>
            <a:off x="5908675" y="3663950"/>
            <a:ext cx="96043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56" name="Line 52"/>
          <p:cNvSpPr>
            <a:spLocks noChangeShapeType="1"/>
          </p:cNvSpPr>
          <p:nvPr/>
        </p:nvSpPr>
        <p:spPr bwMode="auto">
          <a:xfrm flipV="1">
            <a:off x="5916613" y="4424363"/>
            <a:ext cx="9683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57" name="Line 53"/>
          <p:cNvSpPr>
            <a:spLocks noChangeShapeType="1"/>
          </p:cNvSpPr>
          <p:nvPr/>
        </p:nvSpPr>
        <p:spPr bwMode="auto">
          <a:xfrm>
            <a:off x="5916613" y="5238750"/>
            <a:ext cx="9604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158" name="Picture 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4827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59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07975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60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297113"/>
            <a:ext cx="622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61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71913"/>
            <a:ext cx="638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6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057525"/>
            <a:ext cx="9779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6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640263"/>
            <a:ext cx="9937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64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753100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65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79375"/>
            <a:ext cx="3736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9166" name="Line 62"/>
          <p:cNvSpPr>
            <a:spLocks noChangeShapeType="1"/>
          </p:cNvSpPr>
          <p:nvPr/>
        </p:nvSpPr>
        <p:spPr bwMode="auto">
          <a:xfrm>
            <a:off x="6873875" y="1306513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67" name="Line 63"/>
          <p:cNvSpPr>
            <a:spLocks noChangeShapeType="1"/>
          </p:cNvSpPr>
          <p:nvPr/>
        </p:nvSpPr>
        <p:spPr bwMode="auto">
          <a:xfrm flipV="1">
            <a:off x="6873875" y="1306513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68" name="Line 64"/>
          <p:cNvSpPr>
            <a:spLocks noChangeShapeType="1"/>
          </p:cNvSpPr>
          <p:nvPr/>
        </p:nvSpPr>
        <p:spPr bwMode="auto">
          <a:xfrm>
            <a:off x="6873875" y="1660525"/>
            <a:ext cx="1152525" cy="311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69" name="Line 65"/>
          <p:cNvSpPr>
            <a:spLocks noChangeShapeType="1"/>
          </p:cNvSpPr>
          <p:nvPr/>
        </p:nvSpPr>
        <p:spPr bwMode="auto">
          <a:xfrm flipV="1">
            <a:off x="6873875" y="1660525"/>
            <a:ext cx="1152525" cy="311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70" name="Line 66"/>
          <p:cNvSpPr>
            <a:spLocks noChangeShapeType="1"/>
          </p:cNvSpPr>
          <p:nvPr/>
        </p:nvSpPr>
        <p:spPr bwMode="auto">
          <a:xfrm>
            <a:off x="6873875" y="28781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71" name="Line 67"/>
          <p:cNvSpPr>
            <a:spLocks noChangeShapeType="1"/>
          </p:cNvSpPr>
          <p:nvPr/>
        </p:nvSpPr>
        <p:spPr bwMode="auto">
          <a:xfrm flipV="1">
            <a:off x="6873875" y="28781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72" name="Line 68"/>
          <p:cNvSpPr>
            <a:spLocks noChangeShapeType="1"/>
          </p:cNvSpPr>
          <p:nvPr/>
        </p:nvSpPr>
        <p:spPr bwMode="auto">
          <a:xfrm>
            <a:off x="6873875" y="32258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73" name="Line 69"/>
          <p:cNvSpPr>
            <a:spLocks noChangeShapeType="1"/>
          </p:cNvSpPr>
          <p:nvPr/>
        </p:nvSpPr>
        <p:spPr bwMode="auto">
          <a:xfrm flipV="1">
            <a:off x="6873875" y="32258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74" name="Line 70"/>
          <p:cNvSpPr>
            <a:spLocks noChangeShapeType="1"/>
          </p:cNvSpPr>
          <p:nvPr/>
        </p:nvSpPr>
        <p:spPr bwMode="auto">
          <a:xfrm>
            <a:off x="6873875" y="445135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75" name="Line 71"/>
          <p:cNvSpPr>
            <a:spLocks noChangeShapeType="1"/>
          </p:cNvSpPr>
          <p:nvPr/>
        </p:nvSpPr>
        <p:spPr bwMode="auto">
          <a:xfrm flipV="1">
            <a:off x="6873875" y="445135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76" name="Line 72"/>
          <p:cNvSpPr>
            <a:spLocks noChangeShapeType="1"/>
          </p:cNvSpPr>
          <p:nvPr/>
        </p:nvSpPr>
        <p:spPr bwMode="auto">
          <a:xfrm>
            <a:off x="6873875" y="48006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77" name="Line 73"/>
          <p:cNvSpPr>
            <a:spLocks noChangeShapeType="1"/>
          </p:cNvSpPr>
          <p:nvPr/>
        </p:nvSpPr>
        <p:spPr bwMode="auto">
          <a:xfrm flipV="1">
            <a:off x="6873875" y="48006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78" name="Line 74"/>
          <p:cNvSpPr>
            <a:spLocks noChangeShapeType="1"/>
          </p:cNvSpPr>
          <p:nvPr/>
        </p:nvSpPr>
        <p:spPr bwMode="auto">
          <a:xfrm>
            <a:off x="6873875" y="60325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79" name="Line 75"/>
          <p:cNvSpPr>
            <a:spLocks noChangeShapeType="1"/>
          </p:cNvSpPr>
          <p:nvPr/>
        </p:nvSpPr>
        <p:spPr bwMode="auto">
          <a:xfrm flipV="1">
            <a:off x="6873875" y="6032500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80" name="Line 76"/>
          <p:cNvSpPr>
            <a:spLocks noChangeShapeType="1"/>
          </p:cNvSpPr>
          <p:nvPr/>
        </p:nvSpPr>
        <p:spPr bwMode="auto">
          <a:xfrm>
            <a:off x="6873875" y="63706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81" name="Line 77"/>
          <p:cNvSpPr>
            <a:spLocks noChangeShapeType="1"/>
          </p:cNvSpPr>
          <p:nvPr/>
        </p:nvSpPr>
        <p:spPr bwMode="auto">
          <a:xfrm flipV="1">
            <a:off x="6873875" y="6370638"/>
            <a:ext cx="1152525" cy="3206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182" name="Picture 7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66850"/>
            <a:ext cx="30067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84" name="Picture 8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76275"/>
            <a:ext cx="12985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85" name="Picture 8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51075"/>
            <a:ext cx="12842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86" name="Picture 8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3825875"/>
            <a:ext cx="12985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87" name="Picture 8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376863"/>
            <a:ext cx="12985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88" name="Picture 8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022350"/>
            <a:ext cx="11557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89" name="Picture 8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05088"/>
            <a:ext cx="99536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90" name="Picture 8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78300"/>
            <a:ext cx="9810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91" name="Picture 8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81375"/>
            <a:ext cx="19256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92" name="Picture 8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86338"/>
            <a:ext cx="19113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93" name="Picture 8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828800"/>
            <a:ext cx="190976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94" name="Picture 9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43188"/>
            <a:ext cx="19256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95" name="Picture 9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17988"/>
            <a:ext cx="190976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96" name="Picture 9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441700"/>
            <a:ext cx="19256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218" name="Picture 11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43000"/>
            <a:ext cx="39544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20" name="Picture 11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19240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21" name="Picture 11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41838"/>
            <a:ext cx="19240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22" name="Picture 11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65350"/>
            <a:ext cx="6953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23" name="Picture 11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3740150"/>
            <a:ext cx="6953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24" name="Picture 12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0"/>
            <a:ext cx="19240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19" name="Picture 11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765550"/>
            <a:ext cx="17303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03" name="Picture 9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19240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204" name="Picture 10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84638"/>
            <a:ext cx="19240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205" name="Picture 10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38800"/>
            <a:ext cx="19240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206" name="Picture 10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35338"/>
            <a:ext cx="17303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207" name="Picture 10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83150"/>
            <a:ext cx="19240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208" name="Picture 10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114800"/>
            <a:ext cx="19240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210" name="Picture 106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11175"/>
            <a:ext cx="3154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225" name="Picture 121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30263"/>
            <a:ext cx="3702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9226" name="Group 122"/>
          <p:cNvGrpSpPr>
            <a:grpSpLocks/>
          </p:cNvGrpSpPr>
          <p:nvPr/>
        </p:nvGrpSpPr>
        <p:grpSpPr bwMode="auto">
          <a:xfrm>
            <a:off x="990600" y="5334000"/>
            <a:ext cx="914400" cy="914400"/>
            <a:chOff x="4853" y="1680"/>
            <a:chExt cx="576" cy="576"/>
          </a:xfrm>
        </p:grpSpPr>
        <p:sp>
          <p:nvSpPr>
            <p:cNvPr id="559227" name="AutoShape 123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228" name="Text Box 124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sp>
        <p:nvSpPr>
          <p:cNvPr id="559229" name="Rectangle 12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1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ED00C-805F-4585-9BFE-DE2EE613386F}" type="slidenum">
              <a:rPr lang="en-US"/>
              <a:pPr/>
              <a:t>4</a:t>
            </a:fld>
            <a:endParaRPr lang="en-US"/>
          </a:p>
        </p:txBody>
      </p:sp>
      <p:pic>
        <p:nvPicPr>
          <p:cNvPr id="562261" name="Picture 8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3546475"/>
            <a:ext cx="7473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7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8213"/>
            <a:ext cx="76803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17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1113"/>
            <a:ext cx="6605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2181" name="Line 5"/>
          <p:cNvSpPr>
            <a:spLocks noChangeShapeType="1"/>
          </p:cNvSpPr>
          <p:nvPr/>
        </p:nvSpPr>
        <p:spPr bwMode="auto">
          <a:xfrm>
            <a:off x="1768475" y="3082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218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012950"/>
            <a:ext cx="6416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8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551113"/>
            <a:ext cx="11509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2190" name="Line 14"/>
          <p:cNvSpPr>
            <a:spLocks noChangeShapeType="1"/>
          </p:cNvSpPr>
          <p:nvPr/>
        </p:nvSpPr>
        <p:spPr bwMode="auto">
          <a:xfrm>
            <a:off x="1768475" y="74136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219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7323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2197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2260" name="Picture 8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2887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31" name="Picture 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44973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30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53308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34" name="Picture 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05313"/>
            <a:ext cx="29051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76" name="Picture 10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80025"/>
            <a:ext cx="29051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70" name="Picture 9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378325"/>
            <a:ext cx="7921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29" name="Picture 5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5241925"/>
            <a:ext cx="1622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41" name="Picture 6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56325"/>
            <a:ext cx="2438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2254" name="Group 78"/>
          <p:cNvGrpSpPr>
            <a:grpSpLocks/>
          </p:cNvGrpSpPr>
          <p:nvPr/>
        </p:nvGrpSpPr>
        <p:grpSpPr bwMode="auto">
          <a:xfrm>
            <a:off x="2705100" y="5835650"/>
            <a:ext cx="2139950" cy="946150"/>
            <a:chOff x="1728" y="3676"/>
            <a:chExt cx="1348" cy="596"/>
          </a:xfrm>
        </p:grpSpPr>
        <p:pic>
          <p:nvPicPr>
            <p:cNvPr id="562242" name="Picture 6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903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2243" name="Picture 6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" y="3676"/>
              <a:ext cx="5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2244" name="Picture 6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4070"/>
              <a:ext cx="5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2245" name="Line 69"/>
            <p:cNvSpPr>
              <a:spLocks noChangeShapeType="1"/>
            </p:cNvSpPr>
            <p:nvPr/>
          </p:nvSpPr>
          <p:spPr bwMode="auto">
            <a:xfrm flipV="1">
              <a:off x="1872" y="378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46" name="Line 70"/>
            <p:cNvSpPr>
              <a:spLocks noChangeShapeType="1"/>
            </p:cNvSpPr>
            <p:nvPr/>
          </p:nvSpPr>
          <p:spPr bwMode="auto">
            <a:xfrm>
              <a:off x="1872" y="397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2247" name="Picture 7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920" y="3731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2248" name="Picture 7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1920" y="4076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2251" name="Line 75"/>
          <p:cNvSpPr>
            <a:spLocks noChangeShapeType="1"/>
          </p:cNvSpPr>
          <p:nvPr/>
        </p:nvSpPr>
        <p:spPr bwMode="auto">
          <a:xfrm>
            <a:off x="0" y="5776913"/>
            <a:ext cx="49720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252" name="Line 76"/>
          <p:cNvSpPr>
            <a:spLocks noChangeShapeType="1"/>
          </p:cNvSpPr>
          <p:nvPr/>
        </p:nvSpPr>
        <p:spPr bwMode="auto">
          <a:xfrm>
            <a:off x="4953000" y="5794375"/>
            <a:ext cx="0" cy="10699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2257" name="Picture 8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6224588"/>
            <a:ext cx="2095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59" name="Picture 8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68650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63" name="Picture 8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57663"/>
            <a:ext cx="795338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64" name="Picture 8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95863"/>
            <a:ext cx="795338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2272" name="Group 96"/>
          <p:cNvGrpSpPr>
            <a:grpSpLocks/>
          </p:cNvGrpSpPr>
          <p:nvPr/>
        </p:nvGrpSpPr>
        <p:grpSpPr bwMode="auto">
          <a:xfrm>
            <a:off x="6324600" y="4378325"/>
            <a:ext cx="2422525" cy="1255713"/>
            <a:chOff x="3984" y="2758"/>
            <a:chExt cx="1526" cy="791"/>
          </a:xfrm>
        </p:grpSpPr>
        <p:pic>
          <p:nvPicPr>
            <p:cNvPr id="562233" name="Picture 5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" y="2758"/>
              <a:ext cx="403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2235" name="Picture 5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264"/>
              <a:ext cx="629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2268" name="Picture 9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323"/>
              <a:ext cx="80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2269" name="Picture 9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2784"/>
              <a:ext cx="80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2277" name="Group 101"/>
          <p:cNvGrpSpPr>
            <a:grpSpLocks/>
          </p:cNvGrpSpPr>
          <p:nvPr/>
        </p:nvGrpSpPr>
        <p:grpSpPr bwMode="auto">
          <a:xfrm>
            <a:off x="6096000" y="4822825"/>
            <a:ext cx="2895600" cy="1098550"/>
            <a:chOff x="3840" y="3038"/>
            <a:chExt cx="1824" cy="692"/>
          </a:xfrm>
        </p:grpSpPr>
        <p:pic>
          <p:nvPicPr>
            <p:cNvPr id="562237" name="Picture 6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3038"/>
              <a:ext cx="152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2239" name="Picture 6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08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2240" name="Picture 6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61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2273" name="Picture 9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3552"/>
              <a:ext cx="1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2289" name="Group 113"/>
          <p:cNvGrpSpPr>
            <a:grpSpLocks/>
          </p:cNvGrpSpPr>
          <p:nvPr/>
        </p:nvGrpSpPr>
        <p:grpSpPr bwMode="auto">
          <a:xfrm>
            <a:off x="525463" y="4687888"/>
            <a:ext cx="2690812" cy="550862"/>
            <a:chOff x="363" y="2953"/>
            <a:chExt cx="1695" cy="347"/>
          </a:xfrm>
        </p:grpSpPr>
        <p:pic>
          <p:nvPicPr>
            <p:cNvPr id="562284" name="Picture 10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3143"/>
              <a:ext cx="163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2287" name="Picture 1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2953"/>
              <a:ext cx="169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2283" name="Rectangle 10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62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2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6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8B3-60BC-48E6-83E6-E35CF6A167F5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578609" name="Group 49"/>
          <p:cNvGrpSpPr>
            <a:grpSpLocks/>
          </p:cNvGrpSpPr>
          <p:nvPr/>
        </p:nvGrpSpPr>
        <p:grpSpPr bwMode="auto">
          <a:xfrm>
            <a:off x="2705100" y="5835650"/>
            <a:ext cx="2139950" cy="946150"/>
            <a:chOff x="1728" y="3676"/>
            <a:chExt cx="1348" cy="596"/>
          </a:xfrm>
        </p:grpSpPr>
        <p:pic>
          <p:nvPicPr>
            <p:cNvPr id="578610" name="Picture 5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903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611" name="Picture 5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" y="3676"/>
              <a:ext cx="5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612" name="Picture 5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4070"/>
              <a:ext cx="5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8613" name="Line 53"/>
            <p:cNvSpPr>
              <a:spLocks noChangeShapeType="1"/>
            </p:cNvSpPr>
            <p:nvPr/>
          </p:nvSpPr>
          <p:spPr bwMode="auto">
            <a:xfrm flipV="1">
              <a:off x="1872" y="378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614" name="Line 54"/>
            <p:cNvSpPr>
              <a:spLocks noChangeShapeType="1"/>
            </p:cNvSpPr>
            <p:nvPr/>
          </p:nvSpPr>
          <p:spPr bwMode="auto">
            <a:xfrm>
              <a:off x="1872" y="397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8615" name="Picture 5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920" y="3731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616" name="Picture 5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1920" y="4076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85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8213"/>
            <a:ext cx="76803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5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1113"/>
            <a:ext cx="6605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564" name="Line 4"/>
          <p:cNvSpPr>
            <a:spLocks noChangeShapeType="1"/>
          </p:cNvSpPr>
          <p:nvPr/>
        </p:nvSpPr>
        <p:spPr bwMode="auto">
          <a:xfrm>
            <a:off x="1768475" y="3082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856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012950"/>
            <a:ext cx="6416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6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551113"/>
            <a:ext cx="11509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567" name="Line 7"/>
          <p:cNvSpPr>
            <a:spLocks noChangeShapeType="1"/>
          </p:cNvSpPr>
          <p:nvPr/>
        </p:nvSpPr>
        <p:spPr bwMode="auto">
          <a:xfrm>
            <a:off x="1768475" y="74136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856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7323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56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8619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2887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84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56325"/>
            <a:ext cx="2438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93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3546475"/>
            <a:ext cx="7473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8595" name="Line 35"/>
          <p:cNvSpPr>
            <a:spLocks noChangeShapeType="1"/>
          </p:cNvSpPr>
          <p:nvPr/>
        </p:nvSpPr>
        <p:spPr bwMode="auto">
          <a:xfrm>
            <a:off x="4953000" y="5794375"/>
            <a:ext cx="0" cy="10699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8596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78325"/>
            <a:ext cx="1962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97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5241925"/>
            <a:ext cx="1622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7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4378325"/>
            <a:ext cx="1962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7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5241925"/>
            <a:ext cx="1622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8603" name="Group 43"/>
          <p:cNvGrpSpPr>
            <a:grpSpLocks/>
          </p:cNvGrpSpPr>
          <p:nvPr/>
        </p:nvGrpSpPr>
        <p:grpSpPr bwMode="auto">
          <a:xfrm>
            <a:off x="6096000" y="4822825"/>
            <a:ext cx="2876550" cy="282575"/>
            <a:chOff x="3840" y="3038"/>
            <a:chExt cx="1812" cy="178"/>
          </a:xfrm>
        </p:grpSpPr>
        <p:pic>
          <p:nvPicPr>
            <p:cNvPr id="578580" name="Picture 2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3038"/>
              <a:ext cx="152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582" name="Picture 2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08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8608" name="Line 48"/>
          <p:cNvSpPr>
            <a:spLocks noChangeShapeType="1"/>
          </p:cNvSpPr>
          <p:nvPr/>
        </p:nvSpPr>
        <p:spPr bwMode="auto">
          <a:xfrm>
            <a:off x="0" y="5776913"/>
            <a:ext cx="49720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8617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6224588"/>
            <a:ext cx="2095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618" name="Picture 5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68650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622" name="Picture 6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4724400"/>
            <a:ext cx="12795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620" name="Picture 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75263"/>
            <a:ext cx="12795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621" name="Picture 6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4419600"/>
            <a:ext cx="12795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8628" name="Group 68"/>
          <p:cNvGrpSpPr>
            <a:grpSpLocks/>
          </p:cNvGrpSpPr>
          <p:nvPr/>
        </p:nvGrpSpPr>
        <p:grpSpPr bwMode="auto">
          <a:xfrm>
            <a:off x="6096000" y="4419600"/>
            <a:ext cx="2895600" cy="1098550"/>
            <a:chOff x="3840" y="2784"/>
            <a:chExt cx="1824" cy="692"/>
          </a:xfrm>
        </p:grpSpPr>
        <p:pic>
          <p:nvPicPr>
            <p:cNvPr id="578598" name="Picture 3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2784"/>
              <a:ext cx="152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600" name="Picture 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83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601" name="Picture 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35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624" name="Picture 6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3298"/>
              <a:ext cx="1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8627" name="Group 67"/>
          <p:cNvGrpSpPr>
            <a:grpSpLocks/>
          </p:cNvGrpSpPr>
          <p:nvPr/>
        </p:nvGrpSpPr>
        <p:grpSpPr bwMode="auto">
          <a:xfrm>
            <a:off x="6096000" y="5638800"/>
            <a:ext cx="2895600" cy="282575"/>
            <a:chOff x="3840" y="3552"/>
            <a:chExt cx="1824" cy="178"/>
          </a:xfrm>
        </p:grpSpPr>
        <p:pic>
          <p:nvPicPr>
            <p:cNvPr id="578625" name="Picture 6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61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626" name="Picture 6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3552"/>
              <a:ext cx="1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8623" name="Picture 6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519738"/>
            <a:ext cx="12795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8629" name="Rectangle 6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8630" name="Group 70"/>
          <p:cNvGrpSpPr>
            <a:grpSpLocks/>
          </p:cNvGrpSpPr>
          <p:nvPr/>
        </p:nvGrpSpPr>
        <p:grpSpPr bwMode="auto">
          <a:xfrm>
            <a:off x="228600" y="5867400"/>
            <a:ext cx="3856038" cy="887413"/>
            <a:chOff x="144" y="3696"/>
            <a:chExt cx="2429" cy="559"/>
          </a:xfrm>
        </p:grpSpPr>
        <p:sp>
          <p:nvSpPr>
            <p:cNvPr id="578631" name="Line 71"/>
            <p:cNvSpPr>
              <a:spLocks noChangeShapeType="1"/>
            </p:cNvSpPr>
            <p:nvPr/>
          </p:nvSpPr>
          <p:spPr bwMode="auto">
            <a:xfrm flipH="1">
              <a:off x="1680" y="3888"/>
              <a:ext cx="14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632" name="Line 72"/>
            <p:cNvSpPr>
              <a:spLocks noChangeShapeType="1"/>
            </p:cNvSpPr>
            <p:nvPr/>
          </p:nvSpPr>
          <p:spPr bwMode="auto">
            <a:xfrm flipH="1">
              <a:off x="2429" y="3714"/>
              <a:ext cx="14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633" name="Line 73"/>
            <p:cNvSpPr>
              <a:spLocks noChangeShapeType="1"/>
            </p:cNvSpPr>
            <p:nvPr/>
          </p:nvSpPr>
          <p:spPr bwMode="auto">
            <a:xfrm flipH="1">
              <a:off x="2429" y="4111"/>
              <a:ext cx="14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8634" name="Picture 7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96"/>
              <a:ext cx="96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35 2.22222E-6 " pathEditMode="relative" ptsTypes="AA">
                                      <p:cBhvr>
                                        <p:cTn id="6" dur="500" fill="hold"/>
                                        <p:tgtEl>
                                          <p:spTgt spid="578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35 3.7037E-6 " pathEditMode="relative" ptsTypes="AA">
                                      <p:cBhvr>
                                        <p:cTn id="8" dur="500" fill="hold"/>
                                        <p:tgtEl>
                                          <p:spTgt spid="578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3.7037E-7 L -5.E-6 -0.05555 " pathEditMode="relative" ptsTypes="AA">
                                      <p:cBhvr>
                                        <p:cTn id="10" dur="500" fill="hold"/>
                                        <p:tgtEl>
                                          <p:spTgt spid="578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66667E-6 L 1.38889E-6 0.04445 " pathEditMode="relative" ptsTypes="AA">
                                      <p:cBhvr>
                                        <p:cTn id="12" dur="500" fill="hold"/>
                                        <p:tgtEl>
                                          <p:spTgt spid="578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44 L -0.03993 0.0310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78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13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05555 " pathEditMode="relative" ptsTypes="AA">
                                      <p:cBhvr>
                                        <p:cTn id="16" dur="500" fill="hold"/>
                                        <p:tgtEl>
                                          <p:spTgt spid="578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1628-8FA0-4DE7-8251-37890EE15F6A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572478" name="Group 62"/>
          <p:cNvGrpSpPr>
            <a:grpSpLocks/>
          </p:cNvGrpSpPr>
          <p:nvPr/>
        </p:nvGrpSpPr>
        <p:grpSpPr bwMode="auto">
          <a:xfrm>
            <a:off x="2705100" y="5835650"/>
            <a:ext cx="2139950" cy="946150"/>
            <a:chOff x="1728" y="3676"/>
            <a:chExt cx="1348" cy="596"/>
          </a:xfrm>
        </p:grpSpPr>
        <p:pic>
          <p:nvPicPr>
            <p:cNvPr id="572479" name="Picture 6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903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2480" name="Picture 6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" y="3676"/>
              <a:ext cx="5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2481" name="Picture 6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4070"/>
              <a:ext cx="5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2482" name="Line 66"/>
            <p:cNvSpPr>
              <a:spLocks noChangeShapeType="1"/>
            </p:cNvSpPr>
            <p:nvPr/>
          </p:nvSpPr>
          <p:spPr bwMode="auto">
            <a:xfrm flipV="1">
              <a:off x="1872" y="378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483" name="Line 67"/>
            <p:cNvSpPr>
              <a:spLocks noChangeShapeType="1"/>
            </p:cNvSpPr>
            <p:nvPr/>
          </p:nvSpPr>
          <p:spPr bwMode="auto">
            <a:xfrm>
              <a:off x="1872" y="397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2484" name="Picture 6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920" y="3731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2485" name="Picture 6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1920" y="4076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2439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56325"/>
            <a:ext cx="2438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2498" name="Group 82"/>
          <p:cNvGrpSpPr>
            <a:grpSpLocks/>
          </p:cNvGrpSpPr>
          <p:nvPr/>
        </p:nvGrpSpPr>
        <p:grpSpPr bwMode="auto">
          <a:xfrm>
            <a:off x="228600" y="5867400"/>
            <a:ext cx="3856038" cy="887413"/>
            <a:chOff x="144" y="3696"/>
            <a:chExt cx="2429" cy="559"/>
          </a:xfrm>
        </p:grpSpPr>
        <p:sp>
          <p:nvSpPr>
            <p:cNvPr id="572499" name="Line 83"/>
            <p:cNvSpPr>
              <a:spLocks noChangeShapeType="1"/>
            </p:cNvSpPr>
            <p:nvPr/>
          </p:nvSpPr>
          <p:spPr bwMode="auto">
            <a:xfrm flipH="1">
              <a:off x="1680" y="3888"/>
              <a:ext cx="14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500" name="Line 84"/>
            <p:cNvSpPr>
              <a:spLocks noChangeShapeType="1"/>
            </p:cNvSpPr>
            <p:nvPr/>
          </p:nvSpPr>
          <p:spPr bwMode="auto">
            <a:xfrm flipH="1">
              <a:off x="2429" y="3714"/>
              <a:ext cx="14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501" name="Line 85"/>
            <p:cNvSpPr>
              <a:spLocks noChangeShapeType="1"/>
            </p:cNvSpPr>
            <p:nvPr/>
          </p:nvSpPr>
          <p:spPr bwMode="auto">
            <a:xfrm flipH="1">
              <a:off x="2429" y="4111"/>
              <a:ext cx="14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2502" name="Picture 8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96"/>
              <a:ext cx="96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2489" name="Picture 7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4724400"/>
            <a:ext cx="12795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90" name="Picture 7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519738"/>
            <a:ext cx="12795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1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8213"/>
            <a:ext cx="76803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1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1113"/>
            <a:ext cx="6605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20" name="Line 4"/>
          <p:cNvSpPr>
            <a:spLocks noChangeShapeType="1"/>
          </p:cNvSpPr>
          <p:nvPr/>
        </p:nvSpPr>
        <p:spPr bwMode="auto">
          <a:xfrm>
            <a:off x="1768475" y="3082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421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012950"/>
            <a:ext cx="6416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2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551113"/>
            <a:ext cx="11509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23" name="Line 7"/>
          <p:cNvSpPr>
            <a:spLocks noChangeShapeType="1"/>
          </p:cNvSpPr>
          <p:nvPr/>
        </p:nvSpPr>
        <p:spPr bwMode="auto">
          <a:xfrm>
            <a:off x="1768475" y="74136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42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7323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25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2435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78325"/>
            <a:ext cx="1962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3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5241925"/>
            <a:ext cx="1622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48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3546475"/>
            <a:ext cx="7473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49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4419600"/>
            <a:ext cx="24145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95" name="Picture 7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5235575"/>
            <a:ext cx="2433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51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52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276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2460" name="Line 44"/>
          <p:cNvSpPr>
            <a:spLocks noChangeShapeType="1"/>
          </p:cNvSpPr>
          <p:nvPr/>
        </p:nvSpPr>
        <p:spPr bwMode="auto">
          <a:xfrm>
            <a:off x="4953000" y="5794375"/>
            <a:ext cx="0" cy="10699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2469" name="Line 53"/>
          <p:cNvSpPr>
            <a:spLocks noChangeShapeType="1"/>
          </p:cNvSpPr>
          <p:nvPr/>
        </p:nvSpPr>
        <p:spPr bwMode="auto">
          <a:xfrm>
            <a:off x="0" y="5776913"/>
            <a:ext cx="49720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486" name="Picture 7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6224588"/>
            <a:ext cx="2095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87" name="Picture 7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68650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88" name="Picture 7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2887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2496" name="Rectangle 8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2497" name="Group 81"/>
          <p:cNvGrpSpPr>
            <a:grpSpLocks/>
          </p:cNvGrpSpPr>
          <p:nvPr/>
        </p:nvGrpSpPr>
        <p:grpSpPr bwMode="auto">
          <a:xfrm>
            <a:off x="304800" y="4368800"/>
            <a:ext cx="3924300" cy="1289050"/>
            <a:chOff x="192" y="2752"/>
            <a:chExt cx="2472" cy="812"/>
          </a:xfrm>
        </p:grpSpPr>
        <p:pic>
          <p:nvPicPr>
            <p:cNvPr id="572454" name="Picture 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752"/>
              <a:ext cx="206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2456" name="Picture 4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84"/>
              <a:ext cx="247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2493" name="Group 77"/>
          <p:cNvGrpSpPr>
            <a:grpSpLocks/>
          </p:cNvGrpSpPr>
          <p:nvPr/>
        </p:nvGrpSpPr>
        <p:grpSpPr bwMode="auto">
          <a:xfrm>
            <a:off x="4999038" y="5900738"/>
            <a:ext cx="3154362" cy="804862"/>
            <a:chOff x="3149" y="3717"/>
            <a:chExt cx="1987" cy="507"/>
          </a:xfrm>
        </p:grpSpPr>
        <p:pic>
          <p:nvPicPr>
            <p:cNvPr id="572491" name="Picture 7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" y="3717"/>
              <a:ext cx="181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2492" name="Picture 7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4067"/>
              <a:ext cx="1955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2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BEBB-6E2C-4B12-944D-1D75EF0C075E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573500" name="Group 60"/>
          <p:cNvGrpSpPr>
            <a:grpSpLocks/>
          </p:cNvGrpSpPr>
          <p:nvPr/>
        </p:nvGrpSpPr>
        <p:grpSpPr bwMode="auto">
          <a:xfrm>
            <a:off x="2705100" y="5835650"/>
            <a:ext cx="2139950" cy="946150"/>
            <a:chOff x="1728" y="3676"/>
            <a:chExt cx="1348" cy="596"/>
          </a:xfrm>
        </p:grpSpPr>
        <p:pic>
          <p:nvPicPr>
            <p:cNvPr id="573501" name="Picture 6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903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502" name="Picture 6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" y="3676"/>
              <a:ext cx="5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503" name="Picture 6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4070"/>
              <a:ext cx="5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504" name="Line 64"/>
            <p:cNvSpPr>
              <a:spLocks noChangeShapeType="1"/>
            </p:cNvSpPr>
            <p:nvPr/>
          </p:nvSpPr>
          <p:spPr bwMode="auto">
            <a:xfrm flipV="1">
              <a:off x="1872" y="378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05" name="Line 65"/>
            <p:cNvSpPr>
              <a:spLocks noChangeShapeType="1"/>
            </p:cNvSpPr>
            <p:nvPr/>
          </p:nvSpPr>
          <p:spPr bwMode="auto">
            <a:xfrm>
              <a:off x="1872" y="397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3506" name="Picture 6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920" y="3731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507" name="Picture 6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1920" y="4076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3453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56325"/>
            <a:ext cx="2438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3518" name="Group 78"/>
          <p:cNvGrpSpPr>
            <a:grpSpLocks/>
          </p:cNvGrpSpPr>
          <p:nvPr/>
        </p:nvGrpSpPr>
        <p:grpSpPr bwMode="auto">
          <a:xfrm>
            <a:off x="228600" y="5867400"/>
            <a:ext cx="3856038" cy="887413"/>
            <a:chOff x="144" y="3696"/>
            <a:chExt cx="2429" cy="559"/>
          </a:xfrm>
        </p:grpSpPr>
        <p:sp>
          <p:nvSpPr>
            <p:cNvPr id="573519" name="Line 79"/>
            <p:cNvSpPr>
              <a:spLocks noChangeShapeType="1"/>
            </p:cNvSpPr>
            <p:nvPr/>
          </p:nvSpPr>
          <p:spPr bwMode="auto">
            <a:xfrm flipH="1">
              <a:off x="1680" y="3888"/>
              <a:ext cx="14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20" name="Line 80"/>
            <p:cNvSpPr>
              <a:spLocks noChangeShapeType="1"/>
            </p:cNvSpPr>
            <p:nvPr/>
          </p:nvSpPr>
          <p:spPr bwMode="auto">
            <a:xfrm flipH="1">
              <a:off x="2429" y="3714"/>
              <a:ext cx="14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21" name="Line 81"/>
            <p:cNvSpPr>
              <a:spLocks noChangeShapeType="1"/>
            </p:cNvSpPr>
            <p:nvPr/>
          </p:nvSpPr>
          <p:spPr bwMode="auto">
            <a:xfrm flipH="1">
              <a:off x="2429" y="4111"/>
              <a:ext cx="14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3522" name="Picture 8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96"/>
              <a:ext cx="96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344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8213"/>
            <a:ext cx="76803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4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1113"/>
            <a:ext cx="6605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44" name="Line 4"/>
          <p:cNvSpPr>
            <a:spLocks noChangeShapeType="1"/>
          </p:cNvSpPr>
          <p:nvPr/>
        </p:nvSpPr>
        <p:spPr bwMode="auto">
          <a:xfrm>
            <a:off x="1768475" y="30829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4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012950"/>
            <a:ext cx="6416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551113"/>
            <a:ext cx="11509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47" name="Line 7"/>
          <p:cNvSpPr>
            <a:spLocks noChangeShapeType="1"/>
          </p:cNvSpPr>
          <p:nvPr/>
        </p:nvSpPr>
        <p:spPr bwMode="auto">
          <a:xfrm>
            <a:off x="1768475" y="74136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44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7323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4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510" name="Picture 7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68650"/>
            <a:ext cx="22082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6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3546475"/>
            <a:ext cx="7473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71" name="Line 31"/>
          <p:cNvSpPr>
            <a:spLocks noChangeShapeType="1"/>
          </p:cNvSpPr>
          <p:nvPr/>
        </p:nvSpPr>
        <p:spPr bwMode="auto">
          <a:xfrm>
            <a:off x="4953000" y="5794375"/>
            <a:ext cx="0" cy="10699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498" name="Group 58"/>
          <p:cNvGrpSpPr>
            <a:grpSpLocks/>
          </p:cNvGrpSpPr>
          <p:nvPr/>
        </p:nvGrpSpPr>
        <p:grpSpPr bwMode="auto">
          <a:xfrm>
            <a:off x="5256213" y="4364038"/>
            <a:ext cx="1960562" cy="889000"/>
            <a:chOff x="3311" y="2749"/>
            <a:chExt cx="1235" cy="560"/>
          </a:xfrm>
        </p:grpSpPr>
        <p:pic>
          <p:nvPicPr>
            <p:cNvPr id="573485" name="Picture 4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2749"/>
              <a:ext cx="123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86" name="Picture 4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3100"/>
              <a:ext cx="1224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3516" name="Picture 7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900738"/>
            <a:ext cx="28733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15" name="Picture 7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6456363"/>
            <a:ext cx="3103562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99" name="Line 59"/>
          <p:cNvSpPr>
            <a:spLocks noChangeShapeType="1"/>
          </p:cNvSpPr>
          <p:nvPr/>
        </p:nvSpPr>
        <p:spPr bwMode="auto">
          <a:xfrm>
            <a:off x="0" y="5776913"/>
            <a:ext cx="49720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508" name="Picture 6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6224588"/>
            <a:ext cx="2095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3511" name="Group 71"/>
          <p:cNvGrpSpPr>
            <a:grpSpLocks/>
          </p:cNvGrpSpPr>
          <p:nvPr/>
        </p:nvGrpSpPr>
        <p:grpSpPr bwMode="auto">
          <a:xfrm>
            <a:off x="749300" y="4344988"/>
            <a:ext cx="3811588" cy="931862"/>
            <a:chOff x="472" y="2737"/>
            <a:chExt cx="2401" cy="587"/>
          </a:xfrm>
        </p:grpSpPr>
        <p:pic>
          <p:nvPicPr>
            <p:cNvPr id="573487" name="Picture 4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950"/>
              <a:ext cx="1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88" name="Picture 4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938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89" name="Picture 4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2737"/>
              <a:ext cx="3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90" name="Picture 5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3086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491" name="Line 51"/>
            <p:cNvSpPr>
              <a:spLocks noChangeShapeType="1"/>
            </p:cNvSpPr>
            <p:nvPr/>
          </p:nvSpPr>
          <p:spPr bwMode="auto">
            <a:xfrm flipV="1">
              <a:off x="1872" y="284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492" name="Line 52"/>
            <p:cNvSpPr>
              <a:spLocks noChangeShapeType="1"/>
            </p:cNvSpPr>
            <p:nvPr/>
          </p:nvSpPr>
          <p:spPr bwMode="auto">
            <a:xfrm>
              <a:off x="1872" y="303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3493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920" y="2791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94" name="Picture 5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1920" y="3136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509" name="Picture 6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" y="2995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3512" name="Line 72"/>
          <p:cNvSpPr>
            <a:spLocks noChangeShapeType="1"/>
          </p:cNvSpPr>
          <p:nvPr/>
        </p:nvSpPr>
        <p:spPr bwMode="auto">
          <a:xfrm flipH="1" flipV="1">
            <a:off x="5035550" y="4191000"/>
            <a:ext cx="76200" cy="17827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3" name="Line 73"/>
          <p:cNvSpPr>
            <a:spLocks noChangeShapeType="1"/>
          </p:cNvSpPr>
          <p:nvPr/>
        </p:nvSpPr>
        <p:spPr bwMode="auto">
          <a:xfrm>
            <a:off x="5029200" y="4191000"/>
            <a:ext cx="393700" cy="192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4" name="Line 74"/>
          <p:cNvSpPr>
            <a:spLocks noChangeShapeType="1"/>
          </p:cNvSpPr>
          <p:nvPr/>
        </p:nvSpPr>
        <p:spPr bwMode="auto">
          <a:xfrm flipV="1">
            <a:off x="5191125" y="5118100"/>
            <a:ext cx="292100" cy="1325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7" name="Rectangle 7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57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57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2" grpId="0" animBg="1"/>
      <p:bldP spid="573513" grpId="0" animBg="1"/>
      <p:bldP spid="5735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A97B-8F61-4346-9E4D-F8D2B010EA75}" type="slidenum">
              <a:rPr lang="en-US"/>
              <a:pPr/>
              <a:t>8</a:t>
            </a:fld>
            <a:endParaRPr lang="en-US"/>
          </a:p>
        </p:txBody>
      </p:sp>
      <p:pic>
        <p:nvPicPr>
          <p:cNvPr id="574474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56325"/>
            <a:ext cx="2438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4525" name="Group 61"/>
          <p:cNvGrpSpPr>
            <a:grpSpLocks/>
          </p:cNvGrpSpPr>
          <p:nvPr/>
        </p:nvGrpSpPr>
        <p:grpSpPr bwMode="auto">
          <a:xfrm>
            <a:off x="2705100" y="5835650"/>
            <a:ext cx="2139950" cy="946150"/>
            <a:chOff x="1704" y="3676"/>
            <a:chExt cx="1348" cy="596"/>
          </a:xfrm>
        </p:grpSpPr>
        <p:pic>
          <p:nvPicPr>
            <p:cNvPr id="574516" name="Picture 5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3903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17" name="Picture 5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" y="3676"/>
              <a:ext cx="5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18" name="Picture 5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4070"/>
              <a:ext cx="5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4519" name="Line 55"/>
            <p:cNvSpPr>
              <a:spLocks noChangeShapeType="1"/>
            </p:cNvSpPr>
            <p:nvPr/>
          </p:nvSpPr>
          <p:spPr bwMode="auto">
            <a:xfrm flipV="1">
              <a:off x="1848" y="378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520" name="Line 56"/>
            <p:cNvSpPr>
              <a:spLocks noChangeShapeType="1"/>
            </p:cNvSpPr>
            <p:nvPr/>
          </p:nvSpPr>
          <p:spPr bwMode="auto">
            <a:xfrm>
              <a:off x="1848" y="397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4521" name="Picture 5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896" y="3731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22" name="Picture 5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1896" y="4076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23" name="Picture 5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" y="3921"/>
              <a:ext cx="13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4545" name="Group 81"/>
          <p:cNvGrpSpPr>
            <a:grpSpLocks/>
          </p:cNvGrpSpPr>
          <p:nvPr/>
        </p:nvGrpSpPr>
        <p:grpSpPr bwMode="auto">
          <a:xfrm>
            <a:off x="228600" y="5867400"/>
            <a:ext cx="3856038" cy="887413"/>
            <a:chOff x="144" y="3696"/>
            <a:chExt cx="2429" cy="559"/>
          </a:xfrm>
        </p:grpSpPr>
        <p:sp>
          <p:nvSpPr>
            <p:cNvPr id="574546" name="Line 82"/>
            <p:cNvSpPr>
              <a:spLocks noChangeShapeType="1"/>
            </p:cNvSpPr>
            <p:nvPr/>
          </p:nvSpPr>
          <p:spPr bwMode="auto">
            <a:xfrm flipH="1">
              <a:off x="1680" y="3888"/>
              <a:ext cx="14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547" name="Line 83"/>
            <p:cNvSpPr>
              <a:spLocks noChangeShapeType="1"/>
            </p:cNvSpPr>
            <p:nvPr/>
          </p:nvSpPr>
          <p:spPr bwMode="auto">
            <a:xfrm flipH="1">
              <a:off x="2429" y="3714"/>
              <a:ext cx="14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548" name="Line 84"/>
            <p:cNvSpPr>
              <a:spLocks noChangeShapeType="1"/>
            </p:cNvSpPr>
            <p:nvPr/>
          </p:nvSpPr>
          <p:spPr bwMode="auto">
            <a:xfrm flipH="1">
              <a:off x="2429" y="4111"/>
              <a:ext cx="14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4549" name="Picture 8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96"/>
              <a:ext cx="96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4527" name="Group 63"/>
          <p:cNvGrpSpPr>
            <a:grpSpLocks/>
          </p:cNvGrpSpPr>
          <p:nvPr/>
        </p:nvGrpSpPr>
        <p:grpSpPr bwMode="auto">
          <a:xfrm>
            <a:off x="5256213" y="4364038"/>
            <a:ext cx="1960562" cy="889000"/>
            <a:chOff x="3311" y="2749"/>
            <a:chExt cx="1235" cy="560"/>
          </a:xfrm>
        </p:grpSpPr>
        <p:pic>
          <p:nvPicPr>
            <p:cNvPr id="574528" name="Picture 6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2749"/>
              <a:ext cx="123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29" name="Picture 6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3100"/>
              <a:ext cx="1224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4530" name="Group 66"/>
          <p:cNvGrpSpPr>
            <a:grpSpLocks/>
          </p:cNvGrpSpPr>
          <p:nvPr/>
        </p:nvGrpSpPr>
        <p:grpSpPr bwMode="auto">
          <a:xfrm>
            <a:off x="749300" y="4344988"/>
            <a:ext cx="3811588" cy="931862"/>
            <a:chOff x="472" y="2737"/>
            <a:chExt cx="2401" cy="587"/>
          </a:xfrm>
        </p:grpSpPr>
        <p:pic>
          <p:nvPicPr>
            <p:cNvPr id="574531" name="Picture 6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950"/>
              <a:ext cx="1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32" name="Picture 6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938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33" name="Picture 6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2737"/>
              <a:ext cx="3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34" name="Picture 7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3086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4535" name="Line 71"/>
            <p:cNvSpPr>
              <a:spLocks noChangeShapeType="1"/>
            </p:cNvSpPr>
            <p:nvPr/>
          </p:nvSpPr>
          <p:spPr bwMode="auto">
            <a:xfrm flipV="1">
              <a:off x="1872" y="284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536" name="Line 72"/>
            <p:cNvSpPr>
              <a:spLocks noChangeShapeType="1"/>
            </p:cNvSpPr>
            <p:nvPr/>
          </p:nvSpPr>
          <p:spPr bwMode="auto">
            <a:xfrm>
              <a:off x="1872" y="303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4537" name="Picture 7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1920" y="2791"/>
              <a:ext cx="3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38" name="Picture 7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1920" y="3136"/>
              <a:ext cx="37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39" name="Picture 7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" y="2995"/>
              <a:ext cx="81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4473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85" name="Line 21"/>
          <p:cNvSpPr>
            <a:spLocks noChangeShapeType="1"/>
          </p:cNvSpPr>
          <p:nvPr/>
        </p:nvSpPr>
        <p:spPr bwMode="auto">
          <a:xfrm>
            <a:off x="4953000" y="5794375"/>
            <a:ext cx="0" cy="10699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4513" name="Group 49"/>
          <p:cNvGrpSpPr>
            <a:grpSpLocks/>
          </p:cNvGrpSpPr>
          <p:nvPr/>
        </p:nvGrpSpPr>
        <p:grpSpPr bwMode="auto">
          <a:xfrm>
            <a:off x="992188" y="625475"/>
            <a:ext cx="2781300" cy="1074738"/>
            <a:chOff x="625" y="394"/>
            <a:chExt cx="1752" cy="677"/>
          </a:xfrm>
        </p:grpSpPr>
        <p:pic>
          <p:nvPicPr>
            <p:cNvPr id="574511" name="Picture 4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466">
              <a:off x="917" y="854"/>
              <a:ext cx="41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12" name="Picture 4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76448">
              <a:off x="921" y="453"/>
              <a:ext cx="41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00" name="Picture 3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634"/>
              <a:ext cx="14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4501" name="Line 37"/>
            <p:cNvSpPr>
              <a:spLocks noChangeShapeType="1"/>
            </p:cNvSpPr>
            <p:nvPr/>
          </p:nvSpPr>
          <p:spPr bwMode="auto">
            <a:xfrm>
              <a:off x="817" y="730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502" name="Line 38"/>
            <p:cNvSpPr>
              <a:spLocks noChangeShapeType="1"/>
            </p:cNvSpPr>
            <p:nvPr/>
          </p:nvSpPr>
          <p:spPr bwMode="auto">
            <a:xfrm flipV="1">
              <a:off x="817" y="490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4503" name="Picture 3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" y="682"/>
              <a:ext cx="92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4504" name="Picture 4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" y="394"/>
              <a:ext cx="76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4505" name="Picture 4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880"/>
              <a:ext cx="77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4514" name="Line 50"/>
          <p:cNvSpPr>
            <a:spLocks noChangeShapeType="1"/>
          </p:cNvSpPr>
          <p:nvPr/>
        </p:nvSpPr>
        <p:spPr bwMode="auto">
          <a:xfrm>
            <a:off x="0" y="5776913"/>
            <a:ext cx="49720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40" name="Line 76"/>
          <p:cNvSpPr>
            <a:spLocks noChangeShapeType="1"/>
          </p:cNvSpPr>
          <p:nvPr/>
        </p:nvSpPr>
        <p:spPr bwMode="auto">
          <a:xfrm flipH="1" flipV="1">
            <a:off x="3276600" y="931863"/>
            <a:ext cx="3124200" cy="3429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41" name="Line 77"/>
          <p:cNvSpPr>
            <a:spLocks noChangeShapeType="1"/>
          </p:cNvSpPr>
          <p:nvPr/>
        </p:nvSpPr>
        <p:spPr bwMode="auto">
          <a:xfrm flipH="1" flipV="1">
            <a:off x="3048000" y="1690688"/>
            <a:ext cx="3352800" cy="3276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4542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900738"/>
            <a:ext cx="28733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43" name="Picture 7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6456363"/>
            <a:ext cx="3103562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4544" name="Rectangle 8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7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57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540" grpId="0" animBg="1"/>
      <p:bldP spid="5745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6228-CEEC-465A-91FD-338211C71606}" type="slidenum">
              <a:rPr lang="en-US"/>
              <a:pPr/>
              <a:t>9</a:t>
            </a:fld>
            <a:endParaRPr lang="en-US"/>
          </a:p>
        </p:txBody>
      </p:sp>
      <p:sp>
        <p:nvSpPr>
          <p:cNvPr id="5775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753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1455738" y="1355725"/>
            <a:ext cx="650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754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1462088" y="719138"/>
            <a:ext cx="6524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754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006475"/>
            <a:ext cx="2270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542" name="Line 6"/>
          <p:cNvSpPr>
            <a:spLocks noChangeShapeType="1"/>
          </p:cNvSpPr>
          <p:nvPr/>
        </p:nvSpPr>
        <p:spPr bwMode="auto">
          <a:xfrm>
            <a:off x="1296988" y="11588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3" name="Line 7"/>
          <p:cNvSpPr>
            <a:spLocks noChangeShapeType="1"/>
          </p:cNvSpPr>
          <p:nvPr/>
        </p:nvSpPr>
        <p:spPr bwMode="auto">
          <a:xfrm flipV="1">
            <a:off x="1296988" y="7778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754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082675"/>
            <a:ext cx="1460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4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625475"/>
            <a:ext cx="12112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4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397000"/>
            <a:ext cx="12303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68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590800"/>
            <a:ext cx="7321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7561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781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7562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86088"/>
            <a:ext cx="29051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7570" name="Group 34"/>
          <p:cNvGrpSpPr>
            <a:grpSpLocks/>
          </p:cNvGrpSpPr>
          <p:nvPr/>
        </p:nvGrpSpPr>
        <p:grpSpPr bwMode="auto">
          <a:xfrm>
            <a:off x="2895600" y="3443288"/>
            <a:ext cx="2890838" cy="282575"/>
            <a:chOff x="1824" y="2169"/>
            <a:chExt cx="1821" cy="178"/>
          </a:xfrm>
        </p:grpSpPr>
        <p:pic>
          <p:nvPicPr>
            <p:cNvPr id="577565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22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7566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169"/>
              <a:ext cx="153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7575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1397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7576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14663"/>
            <a:ext cx="795338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7578" name="Group 42"/>
          <p:cNvGrpSpPr>
            <a:grpSpLocks/>
          </p:cNvGrpSpPr>
          <p:nvPr/>
        </p:nvGrpSpPr>
        <p:grpSpPr bwMode="auto">
          <a:xfrm>
            <a:off x="6370638" y="2951163"/>
            <a:ext cx="2011362" cy="395287"/>
            <a:chOff x="4013" y="1859"/>
            <a:chExt cx="1267" cy="249"/>
          </a:xfrm>
        </p:grpSpPr>
        <p:pic>
          <p:nvPicPr>
            <p:cNvPr id="577564" name="Picture 2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859"/>
              <a:ext cx="403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7577" name="Picture 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1893"/>
              <a:ext cx="80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7583" name="Rectangle 4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77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77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7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45&quot;&gt;&lt;property id=&quot;20148&quot; value=&quot;5&quot;/&gt;&lt;property id=&quot;20300&quot; value=&quot;Slide 2&quot;/&gt;&lt;property id=&quot;20307&quot; value=&quot;335&quot;/&gt;&lt;/object&gt;&lt;object type=&quot;3&quot; unique_id=&quot;10046&quot;&gt;&lt;property id=&quot;20148&quot; value=&quot;5&quot;/&gt;&lt;property id=&quot;20300&quot; value=&quot;Slide 13&quot;/&gt;&lt;property id=&quot;20307&quot; value=&quot;337&quot;/&gt;&lt;/object&gt;&lt;object type=&quot;3&quot; unique_id=&quot;10047&quot;&gt;&lt;property id=&quot;20148&quot; value=&quot;5&quot;/&gt;&lt;property id=&quot;20300&quot; value=&quot;Slide 15&quot;/&gt;&lt;property id=&quot;20307&quot; value=&quot;338&quot;/&gt;&lt;/object&gt;&lt;object type=&quot;3&quot; unique_id=&quot;10048&quot;&gt;&lt;property id=&quot;20148&quot; value=&quot;5&quot;/&gt;&lt;property id=&quot;20300&quot; value=&quot;Slide 16&quot;/&gt;&lt;property id=&quot;20307&quot; value=&quot;339&quot;/&gt;&lt;/object&gt;&lt;object type=&quot;3&quot; unique_id=&quot;10049&quot;&gt;&lt;property id=&quot;20148&quot; value=&quot;5&quot;/&gt;&lt;property id=&quot;20300&quot; value=&quot;Slide 17&quot;/&gt;&lt;property id=&quot;20307&quot; value=&quot;340&quot;/&gt;&lt;/object&gt;&lt;object type=&quot;3&quot; unique_id=&quot;10050&quot;&gt;&lt;property id=&quot;20148&quot; value=&quot;5&quot;/&gt;&lt;property id=&quot;20300&quot; value=&quot;Slide 18&quot;/&gt;&lt;property id=&quot;20307&quot; value=&quot;341&quot;/&gt;&lt;/object&gt;&lt;object type=&quot;3&quot; unique_id=&quot;10052&quot;&gt;&lt;property id=&quot;20148&quot; value=&quot;5&quot;/&gt;&lt;property id=&quot;20300&quot; value=&quot;Slide 19&quot;/&gt;&lt;property id=&quot;20307&quot; value=&quot;343&quot;/&gt;&lt;/object&gt;&lt;object type=&quot;3&quot; unique_id=&quot;10053&quot;&gt;&lt;property id=&quot;20148&quot; value=&quot;5&quot;/&gt;&lt;property id=&quot;20300&quot; value=&quot;Slide 20&quot;/&gt;&lt;property id=&quot;20307&quot; value=&quot;344&quot;/&gt;&lt;/object&gt;&lt;object type=&quot;3&quot; unique_id=&quot;10054&quot;&gt;&lt;property id=&quot;20148&quot; value=&quot;5&quot;/&gt;&lt;property id=&quot;20300&quot; value=&quot;Slide 21&quot;/&gt;&lt;property id=&quot;20307&quot; value=&quot;345&quot;/&gt;&lt;/object&gt;&lt;object type=&quot;3&quot; unique_id=&quot;10055&quot;&gt;&lt;property id=&quot;20148&quot; value=&quot;5&quot;/&gt;&lt;property id=&quot;20300&quot; value=&quot;Slide 22&quot;/&gt;&lt;property id=&quot;20307&quot; value=&quot;346&quot;/&gt;&lt;/object&gt;&lt;object type=&quot;3&quot; unique_id=&quot;10056&quot;&gt;&lt;property id=&quot;20148&quot; value=&quot;5&quot;/&gt;&lt;property id=&quot;20300&quot; value=&quot;Slide 24&quot;/&gt;&lt;property id=&quot;20307&quot; value=&quot;347&quot;/&gt;&lt;/object&gt;&lt;object type=&quot;3&quot; unique_id=&quot;10058&quot;&gt;&lt;property id=&quot;20148&quot; value=&quot;5&quot;/&gt;&lt;property id=&quot;20300&quot; value=&quot;Slide 25&quot;/&gt;&lt;property id=&quot;20307&quot; value=&quot;349&quot;/&gt;&lt;/object&gt;&lt;object type=&quot;3&quot; unique_id=&quot;10222&quot;&gt;&lt;property id=&quot;20148&quot; value=&quot;5&quot;/&gt;&lt;property id=&quot;20300&quot; value=&quot;Slide 28&quot;/&gt;&lt;property id=&quot;20307&quot; value=&quot;560&quot;/&gt;&lt;/object&gt;&lt;object type=&quot;3&quot; unique_id=&quot;10225&quot;&gt;&lt;property id=&quot;20148&quot; value=&quot;5&quot;/&gt;&lt;property id=&quot;20300&quot; value=&quot;Slide 32&quot;/&gt;&lt;property id=&quot;20307&quot; value=&quot;563&quot;/&gt;&lt;/object&gt;&lt;object type=&quot;3&quot; unique_id=&quot;10226&quot;&gt;&lt;property id=&quot;20148&quot; value=&quot;5&quot;/&gt;&lt;property id=&quot;20300&quot; value=&quot;Slide 34&quot;/&gt;&lt;property id=&quot;20307&quot; value=&quot;564&quot;/&gt;&lt;/object&gt;&lt;object type=&quot;3&quot; unique_id=&quot;10227&quot;&gt;&lt;property id=&quot;20148&quot; value=&quot;5&quot;/&gt;&lt;property id=&quot;20300&quot; value=&quot;Slide 35&quot;/&gt;&lt;property id=&quot;20307&quot; value=&quot;565&quot;/&gt;&lt;/object&gt;&lt;object type=&quot;3&quot; unique_id=&quot;10324&quot;&gt;&lt;property id=&quot;20148&quot; value=&quot;5&quot;/&gt;&lt;property id=&quot;20300&quot; value=&quot;Slide 27&quot;/&gt;&lt;property id=&quot;20307&quot; value=&quot;566&quot;/&gt;&lt;/object&gt;&lt;object type=&quot;3&quot; unique_id=&quot;10594&quot;&gt;&lt;property id=&quot;20148&quot; value=&quot;5&quot;/&gt;&lt;property id=&quot;20300&quot; value=&quot;Slide 4&quot;/&gt;&lt;property id=&quot;20307&quot; value=&quot;568&quot;/&gt;&lt;/object&gt;&lt;object type=&quot;3&quot; unique_id=&quot;10933&quot;&gt;&lt;property id=&quot;20148&quot; value=&quot;5&quot;/&gt;&lt;property id=&quot;20300&quot; value=&quot;Slide 3&quot;/&gt;&lt;property id=&quot;20307&quot; value=&quot;570&quot;/&gt;&lt;/object&gt;&lt;object type=&quot;3&quot; unique_id=&quot;10934&quot;&gt;&lt;property id=&quot;20148&quot; value=&quot;5&quot;/&gt;&lt;property id=&quot;20300&quot; value=&quot;Slide 6&quot;/&gt;&lt;property id=&quot;20307&quot; value=&quot;571&quot;/&gt;&lt;/object&gt;&lt;object type=&quot;3&quot; unique_id=&quot;10935&quot;&gt;&lt;property id=&quot;20148&quot; value=&quot;5&quot;/&gt;&lt;property id=&quot;20300&quot; value=&quot;Slide 7&quot;/&gt;&lt;property id=&quot;20307&quot; value=&quot;572&quot;/&gt;&lt;/object&gt;&lt;object type=&quot;3&quot; unique_id=&quot;10936&quot;&gt;&lt;property id=&quot;20148&quot; value=&quot;5&quot;/&gt;&lt;property id=&quot;20300&quot; value=&quot;Slide 8&quot;/&gt;&lt;property id=&quot;20307&quot; value=&quot;573&quot;/&gt;&lt;/object&gt;&lt;object type=&quot;3&quot; unique_id=&quot;11093&quot;&gt;&lt;property id=&quot;20148&quot; value=&quot;5&quot;/&gt;&lt;property id=&quot;20300&quot; value=&quot;Slide 9&quot;/&gt;&lt;property id=&quot;20307&quot; value=&quot;576&quot;/&gt;&lt;/object&gt;&lt;object type=&quot;3&quot; unique_id=&quot;11094&quot;&gt;&lt;property id=&quot;20148&quot; value=&quot;5&quot;/&gt;&lt;property id=&quot;20300&quot; value=&quot;Slide 11&quot;/&gt;&lt;property id=&quot;20307&quot; value=&quot;575&quot;/&gt;&lt;/object&gt;&lt;object type=&quot;3&quot; unique_id=&quot;11194&quot;&gt;&lt;property id=&quot;20148&quot; value=&quot;5&quot;/&gt;&lt;property id=&quot;20300&quot; value=&quot;Slide 5&quot;/&gt;&lt;property id=&quot;20307&quot; value=&quot;577&quot;/&gt;&lt;/object&gt;&lt;object type=&quot;3&quot; unique_id=&quot;11195&quot;&gt;&lt;property id=&quot;20148&quot; value=&quot;5&quot;/&gt;&lt;property id=&quot;20300&quot; value=&quot;Slide 10&quot;/&gt;&lt;property id=&quot;20307&quot; value=&quot;578&quot;/&gt;&lt;/object&gt;&lt;object type=&quot;3&quot; unique_id=&quot;11196&quot;&gt;&lt;property id=&quot;20148&quot; value=&quot;5&quot;/&gt;&lt;property id=&quot;20300&quot; value=&quot;Slide 12&quot;/&gt;&lt;property id=&quot;20307&quot; value=&quot;579&quot;/&gt;&lt;/object&gt;&lt;object type=&quot;3&quot; unique_id=&quot;11337&quot;&gt;&lt;property id=&quot;20148&quot; value=&quot;5&quot;/&gt;&lt;property id=&quot;20300&quot; value=&quot;Slide 14&quot;/&gt;&lt;property id=&quot;20307&quot; value=&quot;580&quot;/&gt;&lt;/object&gt;&lt;object type=&quot;3&quot; unique_id=&quot;11656&quot;&gt;&lt;property id=&quot;20148&quot; value=&quot;5&quot;/&gt;&lt;property id=&quot;20300&quot; value=&quot;Slide 30&quot;/&gt;&lt;property id=&quot;20307&quot; value=&quot;581&quot;/&gt;&lt;/object&gt;&lt;object type=&quot;3&quot; unique_id=&quot;11793&quot;&gt;&lt;property id=&quot;20148&quot; value=&quot;5&quot;/&gt;&lt;property id=&quot;20300&quot; value=&quot;Slide 23&quot;/&gt;&lt;property id=&quot;20307&quot; value=&quot;582&quot;/&gt;&lt;/object&gt;&lt;object type=&quot;3&quot; unique_id=&quot;11966&quot;&gt;&lt;property id=&quot;20148&quot; value=&quot;5&quot;/&gt;&lt;property id=&quot;20300&quot; value=&quot;Slide 31&quot;/&gt;&lt;property id=&quot;20307&quot; value=&quot;583&quot;/&gt;&lt;/object&gt;&lt;object type=&quot;3&quot; unique_id=&quot;12107&quot;&gt;&lt;property id=&quot;20148&quot; value=&quot;5&quot;/&gt;&lt;property id=&quot;20300&quot; value=&quot;Slide 33&quot;/&gt;&lt;property id=&quot;20307&quot; value=&quot;584&quot;/&gt;&lt;/object&gt;&lt;object type=&quot;3&quot; unique_id=&quot;12216&quot;&gt;&lt;property id=&quot;20148&quot; value=&quot;5&quot;/&gt;&lt;property id=&quot;20300&quot; value=&quot;Slide 29&quot;/&gt;&lt;property id=&quot;20307&quot; value=&quot;585&quot;/&gt;&lt;/object&gt;&lt;object type=&quot;3&quot; unique_id=&quot;12328&quot;&gt;&lt;property id=&quot;20148&quot; value=&quot;5&quot;/&gt;&lt;property id=&quot;20300&quot; value=&quot;Slide 26&quot;/&gt;&lt;property id=&quot;20307&quot; value=&quot;58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Derivative \hskip.04in market}: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31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977.84851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0016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950.980392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1685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950.980392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1685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369.171764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0754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932.33371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8863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18.253594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1213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91.684012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1436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portfolio value, in dol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18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97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4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ice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05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er mon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er mon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8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rry wants to buy 1000 shares of XYZ\\&#10;stock for {\color{blue}\$970},&#10;{\color{red}three} month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7"/>
  <p:tag name="PICTUREFILESIZE" val="621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Underlying market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574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ail sells (and hedges) this op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2788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ight, {\color{red}but not} the oblig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60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Pric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31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rry is the CEO of&#10;{\color{red}XYZ} corpora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806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esser dri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9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ati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34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three-subperiod $90-10$ CRR mode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57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2458265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40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1492845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31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s of XYZ sto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649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u=0.0295588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90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=-0.02020270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173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9)u+(0.1)d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21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(0.9)(0.1)}(u-d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890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hang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075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rry is the CEO of&#10;{\color{red}XYZ} corpora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806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97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4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ice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05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rry wants to buy 1000 shares of XYZ\\&#10;stock for {\color{blue}\$970},&#10;{\color{red}three} month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7"/>
  <p:tag name="PICTUREFILESIZE" val="6212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ail sells (and hedges) this op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2788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ight, {\color{red}but not} the oblig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60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Pric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31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rry is the CEO of&#10;{\color{red}XYZ} corpora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80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urrent: \hskip.2in&#10;1 share of {\color{red}XYZ} = \$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121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three-subperiod $90-10$ CRR mode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57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u=0.0295588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90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=-0.02020270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173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a.k.a. {\color{red}Exercise price}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769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=1.03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55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=0.9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2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hang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075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97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4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rry wants to buy 1000 shares of XYZ\\&#10;stock for {\color{blue}\$970},&#10;{\color{red}three} month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7"/>
  <p:tag name="PICTUREFILESIZE" val="6212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ice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05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u=0.0295588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90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=-0.02020270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173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9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"/>
  <p:tag name="PICTUREFILESIZE" val="98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 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89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 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5"/>
  <p:tag name="PICTUREFILESIZE" val="367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ail sells (and hedges) this op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2788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u=1.03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55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d=0.9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2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hang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075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ight, {\color{red}but not} the oblig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60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97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4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9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"/>
  <p:tag name="PICTUREFILESIZE" val="98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 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8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Pric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31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 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5"/>
  <p:tag name="PICTUREFILESIZE" val="367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inuous compounding nominal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772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2376315275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90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nnu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2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/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75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er mon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8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198026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rry wants to buy 1000 shares of XYZ\\&#10;stock for {\color{blue}\$970},&#10;{\color{red}three} month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7"/>
  <p:tag name="PICTUREFILESIZE" val="6212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rry is the CEO of&#10;{\color{red}XYZ} corpora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806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9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"/>
  <p:tag name="PICTUREFILESIZE" val="98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 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89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 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5"/>
  <p:tag name="PICTUREFILESIZE" val="367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inuous compounding nominal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772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20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er mon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er mon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8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198026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9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198026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9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20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inuous compounding nominal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772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198026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9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or {\color{blue}logarithmic risk-free factor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54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three-subperiod $90-10$ CRR mode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57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er mon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8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9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"/>
  <p:tag name="PICTUREFILESIZE" val="98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 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89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 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5"/>
  <p:tag name="PICTUREFILESIZE" val="367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loan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5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loan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33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=1.0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13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ange} measure to the risk-neutral world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33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9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L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2"/>
  <p:tag name="PICTUREFILESIZE" val="24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2 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08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2 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0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ice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05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9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0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4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49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49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ice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05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97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4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or {\color{blue}logarithmic risk-free factor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542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er mon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8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tock price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3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each month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15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loan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57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loan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33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"/>
  <p:tag name="PICTUREFILESIZE" val="98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 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89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dependentl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76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 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5"/>
  <p:tag name="PICTUREFILESIZE" val="367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20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inuous compounding nominal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772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198026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9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L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2"/>
  <p:tag name="PICTUREFILESIZE" val="24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2 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08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2 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0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each month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15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r=1.0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13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ange} measure to the risk-neutral world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33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9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9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ice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05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9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ail sells (and hedges) this op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278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dependentl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76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4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9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0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0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47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49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49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ange} measure to the risk-neutral world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33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8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"/>
  <p:tag name="PICTUREFILESIZE" val="98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7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L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2"/>
  <p:tag name="PICTUREFILESIZE" val="24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 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89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 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5"/>
  <p:tag name="PICTUREFILESIZE" val="367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2 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08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2 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08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4cm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261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1.45cm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233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isk-neutr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4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isk-neutr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4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upti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98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e^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16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robab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53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ownti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49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robab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53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pected return:&#10;\color{red}2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61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pected value:&#10;\color{red}1.02 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702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pected return:&#10;\color{red}2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61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8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Expected valu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\color{red}1.02 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17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upti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98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fa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isk-fre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61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fa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owntick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49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fa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ange} measure to the risk-neutral world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33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"/>
  <p:tag name="PICTUREFILESIZE" val="98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L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2"/>
  <p:tag name="PICTUREFILESIZE" val="24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 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89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 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5"/>
  <p:tag name="PICTUREFILESIZE" val="367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2 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0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2 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4"/>
  <p:tag name="PICTUREFILESIZE" val="208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pected return:&#10;\color{red}2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61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pected value:&#10;\color{red}1.02 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702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Expected return:&#10;\color{red}2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61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Expected valu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\color{red}1.02 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1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qual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88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80-20 world is risk-neutral, and, her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074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97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portfolio in stock and bank will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304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expected growth of $2\%$ per mont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3068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portfolio valu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919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umber of shares in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26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4cm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261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multiply by 1.0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717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multiply by 0.9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791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money goes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48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money comes 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75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4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``self-financing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93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three subperi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33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four vari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86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ank loan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27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option pri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02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^2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82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\times0.98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957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^2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70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Strike price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1069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9"/>
  <p:tag name="PICTUREFILESIZE" val="15071"/>
  <p:tag name="SOURCE" val="\documentclass{slides}&#10;\usepackage{color}&#10;\pagestyle{empty}&#10;\begin{document}&#10;uptick factor: 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owntick factor: 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1788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000\times0.94119)-{\color{blue}970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1824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three-subperiod $90-10$ CRR mode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57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-28.8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546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rry wants to buy 1000 shares of XYZ\\&#10;stock for {\color{blue}\$970},&#10;{\color{red}three} month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7"/>
  <p:tag name="PICTUREFILESIZE" val="6212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00\times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109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portfolio valu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919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)-{\color{blue}970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646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rike price: \${\color{blue}0.97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74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ayoff}:\hskip-.01in&#10;$f(S)=(1000S-970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359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ail sells (and hedges) this op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2788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000(S-0.97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69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ight, {\color{red}but not} the oblig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60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portfolio valu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919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nting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913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lai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91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Pric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31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``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13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rry is the CEO of&#10;{\color{red}XYZ} corpora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806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downtick: &#10;{\color{blue}20\%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66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5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6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49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portfolio valu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919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uptick: &#10;{\color{blue}\hskip.4in80\%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5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({\color{blue}80\%})({\color{red}122.73})+&#10;({\color{blue}20\%})({\color{red}69.68})}&#10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873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=\,\,{\color{red}109.9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98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1.0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7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isk-free facto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151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1.0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3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portfolio valu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919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5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6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4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\$0.97/sh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19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294991815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78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97.6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1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frac&#10;{({\color{blue}80\%})({\color{red}109.92})+&#10;({\color{blue}20\%})({\color{red}58.42})}&#10;{\color[rgb]{0,.8,0}1.0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673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isk-free facto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151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1.0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3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=\,\,{\color{red}97.67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955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downtick: &#10;{\color{blue}20\%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66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uptick: &#10;{\color{blue}\hskip.4in80\%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5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86.16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3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51713678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62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portfolio valu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919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ri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39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5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6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49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ati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34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97.6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1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frac&#10;{({\color{blue}80\%})({\color{red}97.67})+&#10;({\color{blue}20\%})({\color{red}48.77})}&#10;{\color[rgb]{0,.8,0}1.0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555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=\,\,{\color{red}86.1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944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isk-free facto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151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1.0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3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downtick: &#10;{\color{blue}20\%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66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uptick: &#10;{\color{blue}\hskip.4in80\%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5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ice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05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ht scenario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01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rom}&#10;{\color[rgb]{1,.38,0}up-up-u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78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to}&#10;{\color[rgb]{1,.38,0}down-down-dow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20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Pric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7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{\color[rgb]{0,.8,0}1.02}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23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= expected {\color{red}contingent clai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43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ected value of {\color{red}an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26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self-financed) portfoli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64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ows by 2\% per mont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85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isk-free facto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151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1.0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3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downtick: &#10;{\color{blue}20\%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66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uptick: &#10;{\color{blue}\hskip.4in80\%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5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86.1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4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nnu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2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nnu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2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667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09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blue}.8})^3({\color{red}122.73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255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blue}.8})^2({\color{blue}.2})&#10;({\color{red}69.68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571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blue}.8})({\color{blue}.2})^2&#10;({\color{red}19.21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494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ht scenario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0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unrealistically l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47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rom}&#10;{\color[rgb]{1,.38,0}up-up-u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78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to}&#10;{\color[rgb]{1,.38,0}down-down-dow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20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Pric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7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imes{\color[rgb]{0,.8,0}1.02}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233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= expected {\color{red}contingent clai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439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+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+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blue}.2})^3({\color{red}0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8122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ptions on shar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436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unrealistically hig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86.1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4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91.4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98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1,0,1}91.44}/{\color[rgb]{0,.8,0}1.02}^3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457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+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ack}=\hskip.3in the expecte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191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contingent clai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61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tw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47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mo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29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e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83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2458265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40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he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93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tw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47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mo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29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e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83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he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93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ayoff}:&#10;$f(S)=(1000S-970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368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9"/>
  <p:tag name="PICTUREFILESIZE" val="15071"/>
  <p:tag name="SOURCE" val="\documentclass{slides}&#10;\usepackage{color}&#10;\pagestyle{empty}&#10;\begin{document}&#10;uptick factor: 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owntick factor: 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17883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86.16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37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52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6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492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97.6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17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uptick: &#10;{\color{blue}\hskip.4in80\%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5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N downtick: &#10;{\color{blue}20\%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6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1492845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31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SUMM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04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isk-free facto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151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1.0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3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portfolio value, in dol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18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GAIL AND HARRY}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86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ank loan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278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umber of shares in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263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86.16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3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/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759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/\sqrt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590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5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6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492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97.6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1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86.16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37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er mon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8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er mon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81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5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97.6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17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64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492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portfolio value, in dol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18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ank loan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27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umber of shares in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263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Delta$-hedg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39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``pricers got hedg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338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GAIL AND HARRY}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86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86.16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37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f XYZ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34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978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52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97.6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1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49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6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492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portfolio value, in dol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189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64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492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29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86.16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3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997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5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97.6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17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GAIL AND HARRY}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861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ank loan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278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umber of shares in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26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rry wants to buy 1000 shares of XYZ\\&#10;stock for {\color{blue}\$970},&#10;{\color{red}three} month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7"/>
  <p:tag name="PICTUREFILESIZE" val="62129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58.42 - 15.0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9834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$1.0094 - 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1928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[rgb]{0,.8,0}884.6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337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eeded na\&quot;\i ve vol of the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46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a\&quot;\i ve vol of each share of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2587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the ``Delta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82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unding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054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needed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92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of shar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75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ail sells (and hedges) this op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2788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portfolio value, in dol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189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64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492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86.16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37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ight, {\color{red}but not} the oblig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603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5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Pric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319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97.6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17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GAIL AND HARRY}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861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ank loan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278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umber of shares in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263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58.42 - 15.0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9834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$1.0094 - 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1928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[rgb]{0,.8,0}884.6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337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1960784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1283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6823529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89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rry is the CEO of&#10;{\color{red}XYZ} corpora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8068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884.721888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256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.00940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838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0.96040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728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884.7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205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64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49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86.16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37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ight, {\color{red}but not} the oblig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60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\hbox{stock price})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05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52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97.6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17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GAIL AND HARRY}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86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ank loan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278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umber of shares in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263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58.42 - 15.0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9834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$1.0094 - 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192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three-subperiod $90-10$ CRR mode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574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[rgb]{0,.8,0}884.6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337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1960784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1283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6823529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898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884.721888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256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884.7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205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884.7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205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portfolio value, in dol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189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64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492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esser dri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9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86.16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37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ati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347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52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97.6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17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GAIL AND HARRY}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86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ank loan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27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esser dri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91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umber of shares in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263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884.7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205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portfolio value, in dol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189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re than&#10;{\color[rgb]{0,.8,0}884.72}&#10;{\color{black}shar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238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he hedge's na\&quot;\i ve vo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093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ll be $&gt;{\color{red}58.42-15.0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832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ewer than&#10;{\color[rgb]{0,.8,0}884.72}&#10;{\color{black}shar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406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he hedge's na\&quot;\i ve vo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093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ll be $&lt;{\color{red}58.42-15.0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888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rtfolio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69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ati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347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86.16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37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52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64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492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97.6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17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GAIL AND HARRY}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861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884.7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205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umber of shares in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263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884.7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205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er mon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81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ank loan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278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portfolio value, in dol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189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rtfolio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692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is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450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e eq'n of this no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0389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86.16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37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er mon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81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Pric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31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er mon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81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52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64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492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97.6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17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GAIL AND HARRY}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861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umber of shares in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263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884.7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205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er mon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81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ank loan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278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portfolio value, in dol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189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18.2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238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chang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0756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884.7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205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GAIL AND HARRY}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861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hare price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793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ank loan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278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86.16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37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52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464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492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97.6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217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umber of shares in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26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1492845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313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884.7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205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977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70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294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108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3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803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487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portfolio value, in dol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18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2458265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403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18.2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238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18.2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238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02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884.7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205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ANY or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573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95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953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95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953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369.1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537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932.3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060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891.6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807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977.8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346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1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461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1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46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1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461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400.0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118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6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059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64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44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09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766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60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734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GAIL AND HARRY}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86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1492845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313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ank loan, in dol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278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9272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389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.03968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8405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892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130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94119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109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22.72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5657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69.68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867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9.2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542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58.41960784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1283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5.06823529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89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2458265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403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109.919607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434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97.66628216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0320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48.7738562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852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86.1645068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1625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number of shares in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263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999.999999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7542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884.721888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256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1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461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1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46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400.083298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39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42</Words>
  <Application>Microsoft Office PowerPoint</Application>
  <PresentationFormat>On-screen Show (4:3)</PresentationFormat>
  <Paragraphs>38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478</cp:revision>
  <dcterms:created xsi:type="dcterms:W3CDTF">2007-11-29T22:28:17Z</dcterms:created>
  <dcterms:modified xsi:type="dcterms:W3CDTF">2012-04-18T20:37:24Z</dcterms:modified>
</cp:coreProperties>
</file>