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4" r:id="rId3"/>
    <p:sldId id="306" r:id="rId4"/>
    <p:sldId id="312" r:id="rId5"/>
    <p:sldId id="311" r:id="rId6"/>
    <p:sldId id="307" r:id="rId7"/>
    <p:sldId id="308" r:id="rId8"/>
    <p:sldId id="313" r:id="rId9"/>
    <p:sldId id="322" r:id="rId10"/>
    <p:sldId id="309" r:id="rId11"/>
    <p:sldId id="315" r:id="rId12"/>
    <p:sldId id="316" r:id="rId13"/>
    <p:sldId id="317" r:id="rId14"/>
    <p:sldId id="305" r:id="rId15"/>
    <p:sldId id="258" r:id="rId16"/>
    <p:sldId id="259" r:id="rId17"/>
    <p:sldId id="321" r:id="rId18"/>
    <p:sldId id="260" r:id="rId19"/>
    <p:sldId id="318" r:id="rId20"/>
    <p:sldId id="319" r:id="rId21"/>
    <p:sldId id="261" r:id="rId22"/>
    <p:sldId id="262" r:id="rId23"/>
    <p:sldId id="263" r:id="rId24"/>
    <p:sldId id="320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 autoAdjust="0"/>
    <p:restoredTop sz="99622" autoAdjust="0"/>
  </p:normalViewPr>
  <p:slideViewPr>
    <p:cSldViewPr>
      <p:cViewPr varScale="1">
        <p:scale>
          <a:sx n="76" d="100"/>
          <a:sy n="76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33C764-77F9-48F2-95EC-A7002EEE1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44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4E020-21ED-4AA6-9DEB-3F1E8DE1A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0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C5449-34FF-4376-AD48-B374BF3DC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6D92-D67C-41A9-97C5-5DDD4EA68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3129-B99E-4E54-8FE7-6D7C4FE9C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62837-A659-41B2-BD3E-8407CB076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0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E5CF-A752-439C-B758-124313A0D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6411A-F38D-4E81-AB33-486B9BBC0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6CF64-34A8-490E-B33D-49D635399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2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E7122-AD86-4CA0-BC2C-763D51F4C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7006B-7931-420D-B2EF-55595AAC5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02757-5D48-47A9-8F85-9AE880CE3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A58A23-9D0B-41E5-9648-58894C08FC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9" Type="http://schemas.openxmlformats.org/officeDocument/2006/relationships/image" Target="../media/image17.png"/><Relationship Id="rId21" Type="http://schemas.openxmlformats.org/officeDocument/2006/relationships/tags" Target="../tags/tag254.xml"/><Relationship Id="rId34" Type="http://schemas.openxmlformats.org/officeDocument/2006/relationships/image" Target="../media/image2.png"/><Relationship Id="rId42" Type="http://schemas.openxmlformats.org/officeDocument/2006/relationships/image" Target="../media/image47.png"/><Relationship Id="rId47" Type="http://schemas.openxmlformats.org/officeDocument/2006/relationships/image" Target="../media/image50.png"/><Relationship Id="rId50" Type="http://schemas.openxmlformats.org/officeDocument/2006/relationships/image" Target="../media/image12.png"/><Relationship Id="rId55" Type="http://schemas.openxmlformats.org/officeDocument/2006/relationships/image" Target="../media/image18.png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image" Target="../media/image1.png"/><Relationship Id="rId38" Type="http://schemas.openxmlformats.org/officeDocument/2006/relationships/image" Target="../media/image6.png"/><Relationship Id="rId46" Type="http://schemas.openxmlformats.org/officeDocument/2006/relationships/image" Target="../media/image42.png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29" Type="http://schemas.openxmlformats.org/officeDocument/2006/relationships/image" Target="../media/image32.png"/><Relationship Id="rId41" Type="http://schemas.openxmlformats.org/officeDocument/2006/relationships/image" Target="../media/image45.png"/><Relationship Id="rId54" Type="http://schemas.openxmlformats.org/officeDocument/2006/relationships/image" Target="../media/image16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image" Target="../media/image44.pn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41.png"/><Relationship Id="rId53" Type="http://schemas.openxmlformats.org/officeDocument/2006/relationships/image" Target="../media/image15.pn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.png"/><Relationship Id="rId49" Type="http://schemas.openxmlformats.org/officeDocument/2006/relationships/image" Target="../media/image11.png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image" Target="../media/image43.png"/><Relationship Id="rId44" Type="http://schemas.openxmlformats.org/officeDocument/2006/relationships/image" Target="../media/image49.png"/><Relationship Id="rId52" Type="http://schemas.openxmlformats.org/officeDocument/2006/relationships/image" Target="../media/image14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image" Target="../media/image33.png"/><Relationship Id="rId35" Type="http://schemas.openxmlformats.org/officeDocument/2006/relationships/image" Target="../media/image3.png"/><Relationship Id="rId43" Type="http://schemas.openxmlformats.org/officeDocument/2006/relationships/image" Target="../media/image48.png"/><Relationship Id="rId48" Type="http://schemas.openxmlformats.org/officeDocument/2006/relationships/image" Target="../media/image10.png"/><Relationship Id="rId8" Type="http://schemas.openxmlformats.org/officeDocument/2006/relationships/tags" Target="../tags/tag241.xml"/><Relationship Id="rId51" Type="http://schemas.openxmlformats.org/officeDocument/2006/relationships/image" Target="../media/image13.png"/><Relationship Id="rId3" Type="http://schemas.openxmlformats.org/officeDocument/2006/relationships/tags" Target="../tags/tag23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9" Type="http://schemas.openxmlformats.org/officeDocument/2006/relationships/image" Target="../media/image5.png"/><Relationship Id="rId21" Type="http://schemas.openxmlformats.org/officeDocument/2006/relationships/tags" Target="../tags/tag281.xml"/><Relationship Id="rId34" Type="http://schemas.openxmlformats.org/officeDocument/2006/relationships/image" Target="../media/image43.png"/><Relationship Id="rId42" Type="http://schemas.openxmlformats.org/officeDocument/2006/relationships/image" Target="../media/image7.png"/><Relationship Id="rId47" Type="http://schemas.openxmlformats.org/officeDocument/2006/relationships/image" Target="../media/image10.png"/><Relationship Id="rId50" Type="http://schemas.openxmlformats.org/officeDocument/2006/relationships/image" Target="../media/image13.png"/><Relationship Id="rId55" Type="http://schemas.openxmlformats.org/officeDocument/2006/relationships/image" Target="../media/image52.png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image" Target="../media/image33.png"/><Relationship Id="rId38" Type="http://schemas.openxmlformats.org/officeDocument/2006/relationships/image" Target="../media/image4.png"/><Relationship Id="rId46" Type="http://schemas.openxmlformats.org/officeDocument/2006/relationships/image" Target="../media/image50.png"/><Relationship Id="rId59" Type="http://schemas.openxmlformats.org/officeDocument/2006/relationships/image" Target="../media/image18.png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29" Type="http://schemas.openxmlformats.org/officeDocument/2006/relationships/tags" Target="../tags/tag289.xml"/><Relationship Id="rId41" Type="http://schemas.openxmlformats.org/officeDocument/2006/relationships/image" Target="../media/image17.png"/><Relationship Id="rId54" Type="http://schemas.openxmlformats.org/officeDocument/2006/relationships/image" Target="../media/image51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image" Target="../media/image32.png"/><Relationship Id="rId37" Type="http://schemas.openxmlformats.org/officeDocument/2006/relationships/image" Target="../media/image3.png"/><Relationship Id="rId40" Type="http://schemas.openxmlformats.org/officeDocument/2006/relationships/image" Target="../media/image6.png"/><Relationship Id="rId45" Type="http://schemas.openxmlformats.org/officeDocument/2006/relationships/image" Target="../media/image42.png"/><Relationship Id="rId53" Type="http://schemas.openxmlformats.org/officeDocument/2006/relationships/image" Target="../media/image16.png"/><Relationship Id="rId58" Type="http://schemas.openxmlformats.org/officeDocument/2006/relationships/image" Target="../media/image55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36" Type="http://schemas.openxmlformats.org/officeDocument/2006/relationships/image" Target="../media/image2.png"/><Relationship Id="rId49" Type="http://schemas.openxmlformats.org/officeDocument/2006/relationships/image" Target="../media/image12.png"/><Relationship Id="rId57" Type="http://schemas.openxmlformats.org/officeDocument/2006/relationships/image" Target="../media/image54.png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41.png"/><Relationship Id="rId52" Type="http://schemas.openxmlformats.org/officeDocument/2006/relationships/image" Target="../media/image15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Relationship Id="rId35" Type="http://schemas.openxmlformats.org/officeDocument/2006/relationships/image" Target="../media/image1.png"/><Relationship Id="rId43" Type="http://schemas.openxmlformats.org/officeDocument/2006/relationships/image" Target="../media/image49.png"/><Relationship Id="rId48" Type="http://schemas.openxmlformats.org/officeDocument/2006/relationships/image" Target="../media/image11.png"/><Relationship Id="rId56" Type="http://schemas.openxmlformats.org/officeDocument/2006/relationships/image" Target="../media/image53.png"/><Relationship Id="rId8" Type="http://schemas.openxmlformats.org/officeDocument/2006/relationships/tags" Target="../tags/tag268.xml"/><Relationship Id="rId51" Type="http://schemas.openxmlformats.org/officeDocument/2006/relationships/image" Target="../media/image14.png"/><Relationship Id="rId3" Type="http://schemas.openxmlformats.org/officeDocument/2006/relationships/tags" Target="../tags/tag26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image" Target="../media/image4.png"/><Relationship Id="rId3" Type="http://schemas.openxmlformats.org/officeDocument/2006/relationships/tags" Target="../tags/tag293.xml"/><Relationship Id="rId21" Type="http://schemas.openxmlformats.org/officeDocument/2006/relationships/image" Target="../media/image41.png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image" Target="../media/image3.png"/><Relationship Id="rId2" Type="http://schemas.openxmlformats.org/officeDocument/2006/relationships/tags" Target="../tags/tag292.xml"/><Relationship Id="rId16" Type="http://schemas.openxmlformats.org/officeDocument/2006/relationships/image" Target="../media/image2.png"/><Relationship Id="rId20" Type="http://schemas.openxmlformats.org/officeDocument/2006/relationships/image" Target="../media/image49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image" Target="../media/image57.png"/><Relationship Id="rId5" Type="http://schemas.openxmlformats.org/officeDocument/2006/relationships/tags" Target="../tags/tag295.xml"/><Relationship Id="rId15" Type="http://schemas.openxmlformats.org/officeDocument/2006/relationships/image" Target="../media/image1.png"/><Relationship Id="rId23" Type="http://schemas.openxmlformats.org/officeDocument/2006/relationships/image" Target="../media/image56.png"/><Relationship Id="rId10" Type="http://schemas.openxmlformats.org/officeDocument/2006/relationships/tags" Target="../tags/tag300.xml"/><Relationship Id="rId19" Type="http://schemas.openxmlformats.org/officeDocument/2006/relationships/image" Target="../media/image5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26" Type="http://schemas.openxmlformats.org/officeDocument/2006/relationships/image" Target="../media/image2.png"/><Relationship Id="rId39" Type="http://schemas.openxmlformats.org/officeDocument/2006/relationships/image" Target="../media/image62.png"/><Relationship Id="rId3" Type="http://schemas.openxmlformats.org/officeDocument/2006/relationships/tags" Target="../tags/tag306.xml"/><Relationship Id="rId21" Type="http://schemas.openxmlformats.org/officeDocument/2006/relationships/tags" Target="../tags/tag324.xml"/><Relationship Id="rId34" Type="http://schemas.openxmlformats.org/officeDocument/2006/relationships/image" Target="../media/image57.png"/><Relationship Id="rId42" Type="http://schemas.openxmlformats.org/officeDocument/2006/relationships/image" Target="../media/image65.png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image" Target="../media/image1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29" Type="http://schemas.openxmlformats.org/officeDocument/2006/relationships/image" Target="../media/image5.png"/><Relationship Id="rId41" Type="http://schemas.openxmlformats.org/officeDocument/2006/relationships/image" Target="../media/image64.png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2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image" Target="../media/image4.png"/><Relationship Id="rId36" Type="http://schemas.openxmlformats.org/officeDocument/2006/relationships/image" Target="../media/image59.png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31" Type="http://schemas.openxmlformats.org/officeDocument/2006/relationships/image" Target="../media/image41.png"/><Relationship Id="rId44" Type="http://schemas.openxmlformats.org/officeDocument/2006/relationships/image" Target="../media/image67.png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image" Target="../media/image3.png"/><Relationship Id="rId30" Type="http://schemas.openxmlformats.org/officeDocument/2006/relationships/image" Target="../media/image49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tags" Target="../tags/tag352.xml"/><Relationship Id="rId39" Type="http://schemas.openxmlformats.org/officeDocument/2006/relationships/image" Target="../media/image59.png"/><Relationship Id="rId21" Type="http://schemas.openxmlformats.org/officeDocument/2006/relationships/tags" Target="../tags/tag347.xml"/><Relationship Id="rId34" Type="http://schemas.openxmlformats.org/officeDocument/2006/relationships/image" Target="../media/image71.png"/><Relationship Id="rId42" Type="http://schemas.openxmlformats.org/officeDocument/2006/relationships/image" Target="../media/image62.png"/><Relationship Id="rId47" Type="http://schemas.openxmlformats.org/officeDocument/2006/relationships/image" Target="../media/image76.png"/><Relationship Id="rId50" Type="http://schemas.openxmlformats.org/officeDocument/2006/relationships/image" Target="../media/image2.png"/><Relationship Id="rId55" Type="http://schemas.openxmlformats.org/officeDocument/2006/relationships/image" Target="../media/image64.png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image" Target="../media/image70.png"/><Relationship Id="rId38" Type="http://schemas.openxmlformats.org/officeDocument/2006/relationships/image" Target="../media/image58.png"/><Relationship Id="rId46" Type="http://schemas.openxmlformats.org/officeDocument/2006/relationships/image" Target="../media/image68.png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29" Type="http://schemas.openxmlformats.org/officeDocument/2006/relationships/tags" Target="../tags/tag355.xml"/><Relationship Id="rId41" Type="http://schemas.openxmlformats.org/officeDocument/2006/relationships/image" Target="../media/image61.png"/><Relationship Id="rId54" Type="http://schemas.openxmlformats.org/officeDocument/2006/relationships/image" Target="../media/image63.png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image" Target="../media/image56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image" Target="../media/image67.png"/><Relationship Id="rId53" Type="http://schemas.openxmlformats.org/officeDocument/2006/relationships/image" Target="../media/image5.pn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image" Target="../media/image73.png"/><Relationship Id="rId49" Type="http://schemas.openxmlformats.org/officeDocument/2006/relationships/image" Target="../media/image1.png"/><Relationship Id="rId57" Type="http://schemas.openxmlformats.org/officeDocument/2006/relationships/image" Target="../media/image66.png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31" Type="http://schemas.openxmlformats.org/officeDocument/2006/relationships/image" Target="../media/image69.png"/><Relationship Id="rId44" Type="http://schemas.openxmlformats.org/officeDocument/2006/relationships/image" Target="../media/image75.png"/><Relationship Id="rId52" Type="http://schemas.openxmlformats.org/officeDocument/2006/relationships/image" Target="../media/image4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72.png"/><Relationship Id="rId43" Type="http://schemas.openxmlformats.org/officeDocument/2006/relationships/image" Target="../media/image74.png"/><Relationship Id="rId48" Type="http://schemas.openxmlformats.org/officeDocument/2006/relationships/image" Target="../media/image77.png"/><Relationship Id="rId56" Type="http://schemas.openxmlformats.org/officeDocument/2006/relationships/image" Target="../media/image65.png"/><Relationship Id="rId8" Type="http://schemas.openxmlformats.org/officeDocument/2006/relationships/tags" Target="../tags/tag334.xml"/><Relationship Id="rId51" Type="http://schemas.openxmlformats.org/officeDocument/2006/relationships/image" Target="../media/image3.png"/><Relationship Id="rId3" Type="http://schemas.openxmlformats.org/officeDocument/2006/relationships/tags" Target="../tags/tag32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tags" Target="../tags/tag381.xml"/><Relationship Id="rId39" Type="http://schemas.openxmlformats.org/officeDocument/2006/relationships/image" Target="../media/image76.png"/><Relationship Id="rId21" Type="http://schemas.openxmlformats.org/officeDocument/2006/relationships/tags" Target="../tags/tag376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78.png"/><Relationship Id="rId47" Type="http://schemas.openxmlformats.org/officeDocument/2006/relationships/image" Target="../media/image79.png"/><Relationship Id="rId50" Type="http://schemas.openxmlformats.org/officeDocument/2006/relationships/image" Target="../media/image56.png"/><Relationship Id="rId55" Type="http://schemas.openxmlformats.org/officeDocument/2006/relationships/image" Target="../media/image83.png"/><Relationship Id="rId63" Type="http://schemas.openxmlformats.org/officeDocument/2006/relationships/image" Target="../media/image65.png"/><Relationship Id="rId7" Type="http://schemas.openxmlformats.org/officeDocument/2006/relationships/tags" Target="../tags/tag36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tags" Target="../tags/tag375.xml"/><Relationship Id="rId29" Type="http://schemas.openxmlformats.org/officeDocument/2006/relationships/tags" Target="../tags/tag384.xml"/><Relationship Id="rId41" Type="http://schemas.openxmlformats.org/officeDocument/2006/relationships/image" Target="../media/image62.png"/><Relationship Id="rId54" Type="http://schemas.openxmlformats.org/officeDocument/2006/relationships/image" Target="../media/image82.png"/><Relationship Id="rId62" Type="http://schemas.openxmlformats.org/officeDocument/2006/relationships/image" Target="../media/image85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tags" Target="../tags/tag379.xml"/><Relationship Id="rId32" Type="http://schemas.openxmlformats.org/officeDocument/2006/relationships/tags" Target="../tags/tag387.xml"/><Relationship Id="rId37" Type="http://schemas.openxmlformats.org/officeDocument/2006/relationships/image" Target="../media/image58.png"/><Relationship Id="rId40" Type="http://schemas.openxmlformats.org/officeDocument/2006/relationships/image" Target="../media/image77.png"/><Relationship Id="rId45" Type="http://schemas.openxmlformats.org/officeDocument/2006/relationships/image" Target="../media/image2.png"/><Relationship Id="rId53" Type="http://schemas.openxmlformats.org/officeDocument/2006/relationships/image" Target="../media/image81.png"/><Relationship Id="rId58" Type="http://schemas.openxmlformats.org/officeDocument/2006/relationships/image" Target="../media/image5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tags" Target="../tags/tag378.xml"/><Relationship Id="rId28" Type="http://schemas.openxmlformats.org/officeDocument/2006/relationships/tags" Target="../tags/tag383.xml"/><Relationship Id="rId36" Type="http://schemas.openxmlformats.org/officeDocument/2006/relationships/image" Target="../media/image68.png"/><Relationship Id="rId49" Type="http://schemas.openxmlformats.org/officeDocument/2006/relationships/image" Target="../media/image60.png"/><Relationship Id="rId57" Type="http://schemas.openxmlformats.org/officeDocument/2006/relationships/image" Target="../media/image4.png"/><Relationship Id="rId61" Type="http://schemas.openxmlformats.org/officeDocument/2006/relationships/image" Target="../media/image64.png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31" Type="http://schemas.openxmlformats.org/officeDocument/2006/relationships/tags" Target="../tags/tag386.xml"/><Relationship Id="rId44" Type="http://schemas.openxmlformats.org/officeDocument/2006/relationships/image" Target="../media/image1.png"/><Relationship Id="rId52" Type="http://schemas.openxmlformats.org/officeDocument/2006/relationships/image" Target="../media/image80.png"/><Relationship Id="rId60" Type="http://schemas.openxmlformats.org/officeDocument/2006/relationships/image" Target="../media/image63.png"/><Relationship Id="rId65" Type="http://schemas.openxmlformats.org/officeDocument/2006/relationships/image" Target="../media/image86.pn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tags" Target="../tags/tag377.xml"/><Relationship Id="rId27" Type="http://schemas.openxmlformats.org/officeDocument/2006/relationships/tags" Target="../tags/tag382.xml"/><Relationship Id="rId30" Type="http://schemas.openxmlformats.org/officeDocument/2006/relationships/tags" Target="../tags/tag385.xml"/><Relationship Id="rId35" Type="http://schemas.openxmlformats.org/officeDocument/2006/relationships/image" Target="../media/image67.png"/><Relationship Id="rId43" Type="http://schemas.openxmlformats.org/officeDocument/2006/relationships/image" Target="../media/image69.png"/><Relationship Id="rId48" Type="http://schemas.openxmlformats.org/officeDocument/2006/relationships/image" Target="../media/image59.png"/><Relationship Id="rId56" Type="http://schemas.openxmlformats.org/officeDocument/2006/relationships/image" Target="../media/image3.png"/><Relationship Id="rId64" Type="http://schemas.openxmlformats.org/officeDocument/2006/relationships/image" Target="../media/image66.png"/><Relationship Id="rId8" Type="http://schemas.openxmlformats.org/officeDocument/2006/relationships/tags" Target="../tags/tag363.xml"/><Relationship Id="rId51" Type="http://schemas.openxmlformats.org/officeDocument/2006/relationships/image" Target="../media/image70.png"/><Relationship Id="rId3" Type="http://schemas.openxmlformats.org/officeDocument/2006/relationships/tags" Target="../tags/tag358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tags" Target="../tags/tag380.xml"/><Relationship Id="rId33" Type="http://schemas.openxmlformats.org/officeDocument/2006/relationships/tags" Target="../tags/tag388.xml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5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9" Type="http://schemas.openxmlformats.org/officeDocument/2006/relationships/tags" Target="../tags/tag427.xml"/><Relationship Id="rId21" Type="http://schemas.openxmlformats.org/officeDocument/2006/relationships/tags" Target="../tags/tag409.xml"/><Relationship Id="rId34" Type="http://schemas.openxmlformats.org/officeDocument/2006/relationships/tags" Target="../tags/tag422.xml"/><Relationship Id="rId42" Type="http://schemas.openxmlformats.org/officeDocument/2006/relationships/tags" Target="../tags/tag430.xml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55" Type="http://schemas.openxmlformats.org/officeDocument/2006/relationships/image" Target="../media/image55.png"/><Relationship Id="rId63" Type="http://schemas.openxmlformats.org/officeDocument/2006/relationships/image" Target="../media/image100.png"/><Relationship Id="rId68" Type="http://schemas.openxmlformats.org/officeDocument/2006/relationships/image" Target="../media/image105.png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9" Type="http://schemas.openxmlformats.org/officeDocument/2006/relationships/tags" Target="../tags/tag417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tags" Target="../tags/tag420.xml"/><Relationship Id="rId37" Type="http://schemas.openxmlformats.org/officeDocument/2006/relationships/tags" Target="../tags/tag425.xml"/><Relationship Id="rId40" Type="http://schemas.openxmlformats.org/officeDocument/2006/relationships/tags" Target="../tags/tag428.xml"/><Relationship Id="rId45" Type="http://schemas.openxmlformats.org/officeDocument/2006/relationships/image" Target="../media/image87.png"/><Relationship Id="rId53" Type="http://schemas.openxmlformats.org/officeDocument/2006/relationships/image" Target="../media/image51.png"/><Relationship Id="rId58" Type="http://schemas.openxmlformats.org/officeDocument/2006/relationships/image" Target="../media/image52.png"/><Relationship Id="rId66" Type="http://schemas.openxmlformats.org/officeDocument/2006/relationships/image" Target="../media/image103.png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36" Type="http://schemas.openxmlformats.org/officeDocument/2006/relationships/tags" Target="../tags/tag424.xml"/><Relationship Id="rId49" Type="http://schemas.openxmlformats.org/officeDocument/2006/relationships/image" Target="../media/image91.png"/><Relationship Id="rId57" Type="http://schemas.openxmlformats.org/officeDocument/2006/relationships/image" Target="../media/image95.png"/><Relationship Id="rId61" Type="http://schemas.openxmlformats.org/officeDocument/2006/relationships/image" Target="../media/image98.png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tags" Target="../tags/tag419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53.png"/><Relationship Id="rId60" Type="http://schemas.openxmlformats.org/officeDocument/2006/relationships/image" Target="../media/image97.png"/><Relationship Id="rId65" Type="http://schemas.openxmlformats.org/officeDocument/2006/relationships/image" Target="../media/image102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tags" Target="../tags/tag418.xml"/><Relationship Id="rId35" Type="http://schemas.openxmlformats.org/officeDocument/2006/relationships/tags" Target="../tags/tag423.xml"/><Relationship Id="rId43" Type="http://schemas.openxmlformats.org/officeDocument/2006/relationships/tags" Target="../tags/tag431.xml"/><Relationship Id="rId48" Type="http://schemas.openxmlformats.org/officeDocument/2006/relationships/image" Target="../media/image90.png"/><Relationship Id="rId56" Type="http://schemas.openxmlformats.org/officeDocument/2006/relationships/image" Target="../media/image94.png"/><Relationship Id="rId64" Type="http://schemas.openxmlformats.org/officeDocument/2006/relationships/image" Target="../media/image101.png"/><Relationship Id="rId69" Type="http://schemas.openxmlformats.org/officeDocument/2006/relationships/image" Target="../media/image106.png"/><Relationship Id="rId8" Type="http://schemas.openxmlformats.org/officeDocument/2006/relationships/tags" Target="../tags/tag396.xml"/><Relationship Id="rId51" Type="http://schemas.openxmlformats.org/officeDocument/2006/relationships/image" Target="../media/image93.png"/><Relationship Id="rId3" Type="http://schemas.openxmlformats.org/officeDocument/2006/relationships/tags" Target="../tags/tag391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tags" Target="../tags/tag421.xml"/><Relationship Id="rId38" Type="http://schemas.openxmlformats.org/officeDocument/2006/relationships/tags" Target="../tags/tag426.xml"/><Relationship Id="rId46" Type="http://schemas.openxmlformats.org/officeDocument/2006/relationships/image" Target="../media/image88.png"/><Relationship Id="rId59" Type="http://schemas.openxmlformats.org/officeDocument/2006/relationships/image" Target="../media/image96.png"/><Relationship Id="rId67" Type="http://schemas.openxmlformats.org/officeDocument/2006/relationships/image" Target="../media/image104.png"/><Relationship Id="rId20" Type="http://schemas.openxmlformats.org/officeDocument/2006/relationships/tags" Target="../tags/tag408.xml"/><Relationship Id="rId41" Type="http://schemas.openxmlformats.org/officeDocument/2006/relationships/tags" Target="../tags/tag429.xml"/><Relationship Id="rId54" Type="http://schemas.openxmlformats.org/officeDocument/2006/relationships/image" Target="../media/image54.png"/><Relationship Id="rId62" Type="http://schemas.openxmlformats.org/officeDocument/2006/relationships/image" Target="../media/image99.png"/><Relationship Id="rId70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9" Type="http://schemas.openxmlformats.org/officeDocument/2006/relationships/image" Target="../media/image106.png"/><Relationship Id="rId21" Type="http://schemas.openxmlformats.org/officeDocument/2006/relationships/tags" Target="../tags/tag452.xml"/><Relationship Id="rId34" Type="http://schemas.openxmlformats.org/officeDocument/2006/relationships/tags" Target="../tags/tag465.xml"/><Relationship Id="rId42" Type="http://schemas.openxmlformats.org/officeDocument/2006/relationships/image" Target="../media/image103.png"/><Relationship Id="rId47" Type="http://schemas.openxmlformats.org/officeDocument/2006/relationships/image" Target="../media/image55.png"/><Relationship Id="rId50" Type="http://schemas.openxmlformats.org/officeDocument/2006/relationships/image" Target="../media/image95.png"/><Relationship Id="rId55" Type="http://schemas.openxmlformats.org/officeDocument/2006/relationships/image" Target="../media/image98.pn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tags" Target="../tags/tag464.xml"/><Relationship Id="rId38" Type="http://schemas.openxmlformats.org/officeDocument/2006/relationships/image" Target="../media/image105.png"/><Relationship Id="rId46" Type="http://schemas.openxmlformats.org/officeDocument/2006/relationships/image" Target="../media/image54.png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29" Type="http://schemas.openxmlformats.org/officeDocument/2006/relationships/tags" Target="../tags/tag460.xml"/><Relationship Id="rId41" Type="http://schemas.openxmlformats.org/officeDocument/2006/relationships/image" Target="../media/image102.png"/><Relationship Id="rId54" Type="http://schemas.openxmlformats.org/officeDocument/2006/relationships/image" Target="../media/image97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tags" Target="../tags/tag463.xml"/><Relationship Id="rId37" Type="http://schemas.openxmlformats.org/officeDocument/2006/relationships/image" Target="../media/image101.png"/><Relationship Id="rId40" Type="http://schemas.openxmlformats.org/officeDocument/2006/relationships/image" Target="../media/image107.png"/><Relationship Id="rId45" Type="http://schemas.openxmlformats.org/officeDocument/2006/relationships/image" Target="../media/image51.png"/><Relationship Id="rId53" Type="http://schemas.openxmlformats.org/officeDocument/2006/relationships/image" Target="../media/image96.png"/><Relationship Id="rId58" Type="http://schemas.openxmlformats.org/officeDocument/2006/relationships/image" Target="../media/image108.png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36" Type="http://schemas.openxmlformats.org/officeDocument/2006/relationships/image" Target="../media/image89.png"/><Relationship Id="rId49" Type="http://schemas.openxmlformats.org/officeDocument/2006/relationships/image" Target="../media/image92.png"/><Relationship Id="rId57" Type="http://schemas.openxmlformats.org/officeDocument/2006/relationships/image" Target="../media/image100.png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tags" Target="../tags/tag462.xml"/><Relationship Id="rId44" Type="http://schemas.openxmlformats.org/officeDocument/2006/relationships/image" Target="../media/image53.png"/><Relationship Id="rId52" Type="http://schemas.openxmlformats.org/officeDocument/2006/relationships/image" Target="../media/image52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04.png"/><Relationship Id="rId48" Type="http://schemas.openxmlformats.org/officeDocument/2006/relationships/image" Target="../media/image94.png"/><Relationship Id="rId56" Type="http://schemas.openxmlformats.org/officeDocument/2006/relationships/image" Target="../media/image99.png"/><Relationship Id="rId8" Type="http://schemas.openxmlformats.org/officeDocument/2006/relationships/tags" Target="../tags/tag439.xml"/><Relationship Id="rId51" Type="http://schemas.openxmlformats.org/officeDocument/2006/relationships/image" Target="../media/image93.png"/><Relationship Id="rId3" Type="http://schemas.openxmlformats.org/officeDocument/2006/relationships/tags" Target="../tags/tag434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491.xml"/><Relationship Id="rId21" Type="http://schemas.openxmlformats.org/officeDocument/2006/relationships/tags" Target="../tags/tag486.xml"/><Relationship Id="rId34" Type="http://schemas.openxmlformats.org/officeDocument/2006/relationships/tags" Target="../tags/tag499.xml"/><Relationship Id="rId42" Type="http://schemas.openxmlformats.org/officeDocument/2006/relationships/tags" Target="../tags/tag507.xml"/><Relationship Id="rId47" Type="http://schemas.openxmlformats.org/officeDocument/2006/relationships/tags" Target="../tags/tag512.xml"/><Relationship Id="rId50" Type="http://schemas.openxmlformats.org/officeDocument/2006/relationships/tags" Target="../tags/tag515.xml"/><Relationship Id="rId55" Type="http://schemas.openxmlformats.org/officeDocument/2006/relationships/tags" Target="../tags/tag520.xml"/><Relationship Id="rId63" Type="http://schemas.openxmlformats.org/officeDocument/2006/relationships/tags" Target="../tags/tag528.xml"/><Relationship Id="rId68" Type="http://schemas.openxmlformats.org/officeDocument/2006/relationships/slideLayout" Target="../slideLayouts/slideLayout2.xml"/><Relationship Id="rId76" Type="http://schemas.openxmlformats.org/officeDocument/2006/relationships/image" Target="../media/image114.png"/><Relationship Id="rId84" Type="http://schemas.openxmlformats.org/officeDocument/2006/relationships/image" Target="../media/image122.png"/><Relationship Id="rId89" Type="http://schemas.openxmlformats.org/officeDocument/2006/relationships/image" Target="../media/image65.png"/><Relationship Id="rId97" Type="http://schemas.openxmlformats.org/officeDocument/2006/relationships/image" Target="../media/image133.png"/><Relationship Id="rId7" Type="http://schemas.openxmlformats.org/officeDocument/2006/relationships/tags" Target="../tags/tag472.xml"/><Relationship Id="rId71" Type="http://schemas.openxmlformats.org/officeDocument/2006/relationships/image" Target="../media/image111.png"/><Relationship Id="rId92" Type="http://schemas.openxmlformats.org/officeDocument/2006/relationships/image" Target="../media/image128.png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9" Type="http://schemas.openxmlformats.org/officeDocument/2006/relationships/tags" Target="../tags/tag494.xml"/><Relationship Id="rId11" Type="http://schemas.openxmlformats.org/officeDocument/2006/relationships/tags" Target="../tags/tag476.xml"/><Relationship Id="rId24" Type="http://schemas.openxmlformats.org/officeDocument/2006/relationships/tags" Target="../tags/tag489.xml"/><Relationship Id="rId32" Type="http://schemas.openxmlformats.org/officeDocument/2006/relationships/tags" Target="../tags/tag497.xml"/><Relationship Id="rId37" Type="http://schemas.openxmlformats.org/officeDocument/2006/relationships/tags" Target="../tags/tag502.xml"/><Relationship Id="rId40" Type="http://schemas.openxmlformats.org/officeDocument/2006/relationships/tags" Target="../tags/tag505.xml"/><Relationship Id="rId45" Type="http://schemas.openxmlformats.org/officeDocument/2006/relationships/tags" Target="../tags/tag510.xml"/><Relationship Id="rId53" Type="http://schemas.openxmlformats.org/officeDocument/2006/relationships/tags" Target="../tags/tag518.xml"/><Relationship Id="rId58" Type="http://schemas.openxmlformats.org/officeDocument/2006/relationships/tags" Target="../tags/tag523.xml"/><Relationship Id="rId66" Type="http://schemas.openxmlformats.org/officeDocument/2006/relationships/tags" Target="../tags/tag531.xml"/><Relationship Id="rId74" Type="http://schemas.openxmlformats.org/officeDocument/2006/relationships/image" Target="../media/image112.png"/><Relationship Id="rId79" Type="http://schemas.openxmlformats.org/officeDocument/2006/relationships/image" Target="../media/image117.png"/><Relationship Id="rId87" Type="http://schemas.openxmlformats.org/officeDocument/2006/relationships/image" Target="../media/image125.png"/><Relationship Id="rId5" Type="http://schemas.openxmlformats.org/officeDocument/2006/relationships/tags" Target="../tags/tag470.xml"/><Relationship Id="rId61" Type="http://schemas.openxmlformats.org/officeDocument/2006/relationships/tags" Target="../tags/tag526.xml"/><Relationship Id="rId82" Type="http://schemas.openxmlformats.org/officeDocument/2006/relationships/image" Target="../media/image120.png"/><Relationship Id="rId90" Type="http://schemas.openxmlformats.org/officeDocument/2006/relationships/image" Target="../media/image66.png"/><Relationship Id="rId95" Type="http://schemas.openxmlformats.org/officeDocument/2006/relationships/image" Target="../media/image131.png"/><Relationship Id="rId19" Type="http://schemas.openxmlformats.org/officeDocument/2006/relationships/tags" Target="../tags/tag484.xml"/><Relationship Id="rId14" Type="http://schemas.openxmlformats.org/officeDocument/2006/relationships/tags" Target="../tags/tag479.xml"/><Relationship Id="rId22" Type="http://schemas.openxmlformats.org/officeDocument/2006/relationships/tags" Target="../tags/tag487.xml"/><Relationship Id="rId27" Type="http://schemas.openxmlformats.org/officeDocument/2006/relationships/tags" Target="../tags/tag492.xml"/><Relationship Id="rId30" Type="http://schemas.openxmlformats.org/officeDocument/2006/relationships/tags" Target="../tags/tag495.xml"/><Relationship Id="rId35" Type="http://schemas.openxmlformats.org/officeDocument/2006/relationships/tags" Target="../tags/tag500.xml"/><Relationship Id="rId43" Type="http://schemas.openxmlformats.org/officeDocument/2006/relationships/tags" Target="../tags/tag508.xml"/><Relationship Id="rId48" Type="http://schemas.openxmlformats.org/officeDocument/2006/relationships/tags" Target="../tags/tag513.xml"/><Relationship Id="rId56" Type="http://schemas.openxmlformats.org/officeDocument/2006/relationships/tags" Target="../tags/tag521.xml"/><Relationship Id="rId64" Type="http://schemas.openxmlformats.org/officeDocument/2006/relationships/tags" Target="../tags/tag529.xml"/><Relationship Id="rId69" Type="http://schemas.openxmlformats.org/officeDocument/2006/relationships/image" Target="../media/image109.png"/><Relationship Id="rId77" Type="http://schemas.openxmlformats.org/officeDocument/2006/relationships/image" Target="../media/image115.png"/><Relationship Id="rId8" Type="http://schemas.openxmlformats.org/officeDocument/2006/relationships/tags" Target="../tags/tag473.xml"/><Relationship Id="rId51" Type="http://schemas.openxmlformats.org/officeDocument/2006/relationships/tags" Target="../tags/tag516.xml"/><Relationship Id="rId72" Type="http://schemas.openxmlformats.org/officeDocument/2006/relationships/image" Target="../media/image54.png"/><Relationship Id="rId80" Type="http://schemas.openxmlformats.org/officeDocument/2006/relationships/image" Target="../media/image118.png"/><Relationship Id="rId85" Type="http://schemas.openxmlformats.org/officeDocument/2006/relationships/image" Target="../media/image123.png"/><Relationship Id="rId93" Type="http://schemas.openxmlformats.org/officeDocument/2006/relationships/image" Target="../media/image129.png"/><Relationship Id="rId98" Type="http://schemas.openxmlformats.org/officeDocument/2006/relationships/image" Target="../media/image134.png"/><Relationship Id="rId3" Type="http://schemas.openxmlformats.org/officeDocument/2006/relationships/tags" Target="../tags/tag468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tags" Target="../tags/tag490.xml"/><Relationship Id="rId33" Type="http://schemas.openxmlformats.org/officeDocument/2006/relationships/tags" Target="../tags/tag498.xml"/><Relationship Id="rId38" Type="http://schemas.openxmlformats.org/officeDocument/2006/relationships/tags" Target="../tags/tag503.xml"/><Relationship Id="rId46" Type="http://schemas.openxmlformats.org/officeDocument/2006/relationships/tags" Target="../tags/tag511.xml"/><Relationship Id="rId59" Type="http://schemas.openxmlformats.org/officeDocument/2006/relationships/tags" Target="../tags/tag524.xml"/><Relationship Id="rId67" Type="http://schemas.openxmlformats.org/officeDocument/2006/relationships/tags" Target="../tags/tag532.xml"/><Relationship Id="rId20" Type="http://schemas.openxmlformats.org/officeDocument/2006/relationships/tags" Target="../tags/tag485.xml"/><Relationship Id="rId41" Type="http://schemas.openxmlformats.org/officeDocument/2006/relationships/tags" Target="../tags/tag506.xml"/><Relationship Id="rId54" Type="http://schemas.openxmlformats.org/officeDocument/2006/relationships/tags" Target="../tags/tag519.xml"/><Relationship Id="rId62" Type="http://schemas.openxmlformats.org/officeDocument/2006/relationships/tags" Target="../tags/tag527.xml"/><Relationship Id="rId70" Type="http://schemas.openxmlformats.org/officeDocument/2006/relationships/image" Target="../media/image110.png"/><Relationship Id="rId75" Type="http://schemas.openxmlformats.org/officeDocument/2006/relationships/image" Target="../media/image113.png"/><Relationship Id="rId83" Type="http://schemas.openxmlformats.org/officeDocument/2006/relationships/image" Target="../media/image121.png"/><Relationship Id="rId88" Type="http://schemas.openxmlformats.org/officeDocument/2006/relationships/image" Target="../media/image126.png"/><Relationship Id="rId91" Type="http://schemas.openxmlformats.org/officeDocument/2006/relationships/image" Target="../media/image127.png"/><Relationship Id="rId96" Type="http://schemas.openxmlformats.org/officeDocument/2006/relationships/image" Target="../media/image132.png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5" Type="http://schemas.openxmlformats.org/officeDocument/2006/relationships/tags" Target="../tags/tag480.xml"/><Relationship Id="rId23" Type="http://schemas.openxmlformats.org/officeDocument/2006/relationships/tags" Target="../tags/tag488.xml"/><Relationship Id="rId28" Type="http://schemas.openxmlformats.org/officeDocument/2006/relationships/tags" Target="../tags/tag493.xml"/><Relationship Id="rId36" Type="http://schemas.openxmlformats.org/officeDocument/2006/relationships/tags" Target="../tags/tag501.xml"/><Relationship Id="rId49" Type="http://schemas.openxmlformats.org/officeDocument/2006/relationships/tags" Target="../tags/tag514.xml"/><Relationship Id="rId57" Type="http://schemas.openxmlformats.org/officeDocument/2006/relationships/tags" Target="../tags/tag522.xml"/><Relationship Id="rId10" Type="http://schemas.openxmlformats.org/officeDocument/2006/relationships/tags" Target="../tags/tag475.xml"/><Relationship Id="rId31" Type="http://schemas.openxmlformats.org/officeDocument/2006/relationships/tags" Target="../tags/tag496.xml"/><Relationship Id="rId44" Type="http://schemas.openxmlformats.org/officeDocument/2006/relationships/tags" Target="../tags/tag509.xml"/><Relationship Id="rId52" Type="http://schemas.openxmlformats.org/officeDocument/2006/relationships/tags" Target="../tags/tag517.xml"/><Relationship Id="rId60" Type="http://schemas.openxmlformats.org/officeDocument/2006/relationships/tags" Target="../tags/tag525.xml"/><Relationship Id="rId65" Type="http://schemas.openxmlformats.org/officeDocument/2006/relationships/tags" Target="../tags/tag530.xml"/><Relationship Id="rId73" Type="http://schemas.openxmlformats.org/officeDocument/2006/relationships/image" Target="../media/image55.png"/><Relationship Id="rId78" Type="http://schemas.openxmlformats.org/officeDocument/2006/relationships/image" Target="../media/image116.png"/><Relationship Id="rId81" Type="http://schemas.openxmlformats.org/officeDocument/2006/relationships/image" Target="../media/image119.png"/><Relationship Id="rId86" Type="http://schemas.openxmlformats.org/officeDocument/2006/relationships/image" Target="../media/image124.png"/><Relationship Id="rId94" Type="http://schemas.openxmlformats.org/officeDocument/2006/relationships/image" Target="../media/image130.png"/><Relationship Id="rId99" Type="http://schemas.openxmlformats.org/officeDocument/2006/relationships/image" Target="../media/image135.png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39" Type="http://schemas.openxmlformats.org/officeDocument/2006/relationships/tags" Target="../tags/tag50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26" Type="http://schemas.openxmlformats.org/officeDocument/2006/relationships/tags" Target="../tags/tag558.xml"/><Relationship Id="rId39" Type="http://schemas.openxmlformats.org/officeDocument/2006/relationships/tags" Target="../tags/tag571.xml"/><Relationship Id="rId21" Type="http://schemas.openxmlformats.org/officeDocument/2006/relationships/tags" Target="../tags/tag553.xml"/><Relationship Id="rId34" Type="http://schemas.openxmlformats.org/officeDocument/2006/relationships/tags" Target="../tags/tag566.xml"/><Relationship Id="rId42" Type="http://schemas.openxmlformats.org/officeDocument/2006/relationships/tags" Target="../tags/tag574.xml"/><Relationship Id="rId47" Type="http://schemas.openxmlformats.org/officeDocument/2006/relationships/tags" Target="../tags/tag579.xml"/><Relationship Id="rId50" Type="http://schemas.openxmlformats.org/officeDocument/2006/relationships/tags" Target="../tags/tag582.xml"/><Relationship Id="rId55" Type="http://schemas.openxmlformats.org/officeDocument/2006/relationships/tags" Target="../tags/tag587.xml"/><Relationship Id="rId63" Type="http://schemas.openxmlformats.org/officeDocument/2006/relationships/tags" Target="../tags/tag595.xml"/><Relationship Id="rId68" Type="http://schemas.openxmlformats.org/officeDocument/2006/relationships/image" Target="../media/image117.png"/><Relationship Id="rId76" Type="http://schemas.openxmlformats.org/officeDocument/2006/relationships/image" Target="../media/image54.png"/><Relationship Id="rId84" Type="http://schemas.openxmlformats.org/officeDocument/2006/relationships/image" Target="../media/image121.png"/><Relationship Id="rId89" Type="http://schemas.openxmlformats.org/officeDocument/2006/relationships/image" Target="../media/image125.png"/><Relationship Id="rId7" Type="http://schemas.openxmlformats.org/officeDocument/2006/relationships/tags" Target="../tags/tag539.xml"/><Relationship Id="rId71" Type="http://schemas.openxmlformats.org/officeDocument/2006/relationships/image" Target="../media/image123.png"/><Relationship Id="rId92" Type="http://schemas.openxmlformats.org/officeDocument/2006/relationships/image" Target="../media/image138.png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9" Type="http://schemas.openxmlformats.org/officeDocument/2006/relationships/tags" Target="../tags/tag561.xml"/><Relationship Id="rId11" Type="http://schemas.openxmlformats.org/officeDocument/2006/relationships/tags" Target="../tags/tag543.xml"/><Relationship Id="rId24" Type="http://schemas.openxmlformats.org/officeDocument/2006/relationships/tags" Target="../tags/tag556.xml"/><Relationship Id="rId32" Type="http://schemas.openxmlformats.org/officeDocument/2006/relationships/tags" Target="../tags/tag564.xml"/><Relationship Id="rId37" Type="http://schemas.openxmlformats.org/officeDocument/2006/relationships/tags" Target="../tags/tag569.xml"/><Relationship Id="rId40" Type="http://schemas.openxmlformats.org/officeDocument/2006/relationships/tags" Target="../tags/tag572.xml"/><Relationship Id="rId45" Type="http://schemas.openxmlformats.org/officeDocument/2006/relationships/tags" Target="../tags/tag577.xml"/><Relationship Id="rId53" Type="http://schemas.openxmlformats.org/officeDocument/2006/relationships/tags" Target="../tags/tag585.xml"/><Relationship Id="rId58" Type="http://schemas.openxmlformats.org/officeDocument/2006/relationships/tags" Target="../tags/tag590.xml"/><Relationship Id="rId66" Type="http://schemas.openxmlformats.org/officeDocument/2006/relationships/slideLayout" Target="../slideLayouts/slideLayout2.xml"/><Relationship Id="rId74" Type="http://schemas.openxmlformats.org/officeDocument/2006/relationships/image" Target="../media/image110.png"/><Relationship Id="rId79" Type="http://schemas.openxmlformats.org/officeDocument/2006/relationships/image" Target="../media/image113.png"/><Relationship Id="rId87" Type="http://schemas.openxmlformats.org/officeDocument/2006/relationships/image" Target="../media/image133.png"/><Relationship Id="rId5" Type="http://schemas.openxmlformats.org/officeDocument/2006/relationships/tags" Target="../tags/tag537.xml"/><Relationship Id="rId61" Type="http://schemas.openxmlformats.org/officeDocument/2006/relationships/tags" Target="../tags/tag593.xml"/><Relationship Id="rId82" Type="http://schemas.openxmlformats.org/officeDocument/2006/relationships/image" Target="../media/image119.png"/><Relationship Id="rId90" Type="http://schemas.openxmlformats.org/officeDocument/2006/relationships/image" Target="../media/image136.png"/><Relationship Id="rId95" Type="http://schemas.openxmlformats.org/officeDocument/2006/relationships/image" Target="../media/image141.png"/><Relationship Id="rId19" Type="http://schemas.openxmlformats.org/officeDocument/2006/relationships/tags" Target="../tags/tag551.xml"/><Relationship Id="rId14" Type="http://schemas.openxmlformats.org/officeDocument/2006/relationships/tags" Target="../tags/tag546.xml"/><Relationship Id="rId22" Type="http://schemas.openxmlformats.org/officeDocument/2006/relationships/tags" Target="../tags/tag554.xml"/><Relationship Id="rId27" Type="http://schemas.openxmlformats.org/officeDocument/2006/relationships/tags" Target="../tags/tag559.xml"/><Relationship Id="rId30" Type="http://schemas.openxmlformats.org/officeDocument/2006/relationships/tags" Target="../tags/tag562.xml"/><Relationship Id="rId35" Type="http://schemas.openxmlformats.org/officeDocument/2006/relationships/tags" Target="../tags/tag567.xml"/><Relationship Id="rId43" Type="http://schemas.openxmlformats.org/officeDocument/2006/relationships/tags" Target="../tags/tag575.xml"/><Relationship Id="rId48" Type="http://schemas.openxmlformats.org/officeDocument/2006/relationships/tags" Target="../tags/tag580.xml"/><Relationship Id="rId56" Type="http://schemas.openxmlformats.org/officeDocument/2006/relationships/tags" Target="../tags/tag588.xml"/><Relationship Id="rId64" Type="http://schemas.openxmlformats.org/officeDocument/2006/relationships/tags" Target="../tags/tag596.xml"/><Relationship Id="rId69" Type="http://schemas.openxmlformats.org/officeDocument/2006/relationships/image" Target="../media/image118.png"/><Relationship Id="rId77" Type="http://schemas.openxmlformats.org/officeDocument/2006/relationships/image" Target="../media/image55.png"/><Relationship Id="rId8" Type="http://schemas.openxmlformats.org/officeDocument/2006/relationships/tags" Target="../tags/tag540.xml"/><Relationship Id="rId51" Type="http://schemas.openxmlformats.org/officeDocument/2006/relationships/tags" Target="../tags/tag583.xml"/><Relationship Id="rId72" Type="http://schemas.openxmlformats.org/officeDocument/2006/relationships/image" Target="../media/image109.png"/><Relationship Id="rId80" Type="http://schemas.openxmlformats.org/officeDocument/2006/relationships/image" Target="../media/image114.png"/><Relationship Id="rId85" Type="http://schemas.openxmlformats.org/officeDocument/2006/relationships/image" Target="../media/image124.png"/><Relationship Id="rId93" Type="http://schemas.openxmlformats.org/officeDocument/2006/relationships/image" Target="../media/image139.png"/><Relationship Id="rId3" Type="http://schemas.openxmlformats.org/officeDocument/2006/relationships/tags" Target="../tags/tag535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tags" Target="../tags/tag557.xml"/><Relationship Id="rId33" Type="http://schemas.openxmlformats.org/officeDocument/2006/relationships/tags" Target="../tags/tag565.xml"/><Relationship Id="rId38" Type="http://schemas.openxmlformats.org/officeDocument/2006/relationships/tags" Target="../tags/tag570.xml"/><Relationship Id="rId46" Type="http://schemas.openxmlformats.org/officeDocument/2006/relationships/tags" Target="../tags/tag578.xml"/><Relationship Id="rId59" Type="http://schemas.openxmlformats.org/officeDocument/2006/relationships/tags" Target="../tags/tag591.xml"/><Relationship Id="rId67" Type="http://schemas.openxmlformats.org/officeDocument/2006/relationships/image" Target="../media/image116.png"/><Relationship Id="rId20" Type="http://schemas.openxmlformats.org/officeDocument/2006/relationships/tags" Target="../tags/tag552.xml"/><Relationship Id="rId41" Type="http://schemas.openxmlformats.org/officeDocument/2006/relationships/tags" Target="../tags/tag573.xml"/><Relationship Id="rId54" Type="http://schemas.openxmlformats.org/officeDocument/2006/relationships/tags" Target="../tags/tag586.xml"/><Relationship Id="rId62" Type="http://schemas.openxmlformats.org/officeDocument/2006/relationships/tags" Target="../tags/tag594.xml"/><Relationship Id="rId70" Type="http://schemas.openxmlformats.org/officeDocument/2006/relationships/image" Target="../media/image122.png"/><Relationship Id="rId75" Type="http://schemas.openxmlformats.org/officeDocument/2006/relationships/image" Target="../media/image111.png"/><Relationship Id="rId83" Type="http://schemas.openxmlformats.org/officeDocument/2006/relationships/image" Target="../media/image120.png"/><Relationship Id="rId88" Type="http://schemas.openxmlformats.org/officeDocument/2006/relationships/image" Target="../media/image134.png"/><Relationship Id="rId91" Type="http://schemas.openxmlformats.org/officeDocument/2006/relationships/image" Target="../media/image137.png"/><Relationship Id="rId96" Type="http://schemas.openxmlformats.org/officeDocument/2006/relationships/image" Target="../media/image142.png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5" Type="http://schemas.openxmlformats.org/officeDocument/2006/relationships/tags" Target="../tags/tag547.xml"/><Relationship Id="rId23" Type="http://schemas.openxmlformats.org/officeDocument/2006/relationships/tags" Target="../tags/tag555.xml"/><Relationship Id="rId28" Type="http://schemas.openxmlformats.org/officeDocument/2006/relationships/tags" Target="../tags/tag560.xml"/><Relationship Id="rId36" Type="http://schemas.openxmlformats.org/officeDocument/2006/relationships/tags" Target="../tags/tag568.xml"/><Relationship Id="rId49" Type="http://schemas.openxmlformats.org/officeDocument/2006/relationships/tags" Target="../tags/tag581.xml"/><Relationship Id="rId57" Type="http://schemas.openxmlformats.org/officeDocument/2006/relationships/tags" Target="../tags/tag589.xml"/><Relationship Id="rId10" Type="http://schemas.openxmlformats.org/officeDocument/2006/relationships/tags" Target="../tags/tag542.xml"/><Relationship Id="rId31" Type="http://schemas.openxmlformats.org/officeDocument/2006/relationships/tags" Target="../tags/tag563.xml"/><Relationship Id="rId44" Type="http://schemas.openxmlformats.org/officeDocument/2006/relationships/tags" Target="../tags/tag576.xml"/><Relationship Id="rId52" Type="http://schemas.openxmlformats.org/officeDocument/2006/relationships/tags" Target="../tags/tag584.xml"/><Relationship Id="rId60" Type="http://schemas.openxmlformats.org/officeDocument/2006/relationships/tags" Target="../tags/tag592.xml"/><Relationship Id="rId65" Type="http://schemas.openxmlformats.org/officeDocument/2006/relationships/tags" Target="../tags/tag597.xml"/><Relationship Id="rId73" Type="http://schemas.openxmlformats.org/officeDocument/2006/relationships/image" Target="../media/image135.png"/><Relationship Id="rId78" Type="http://schemas.openxmlformats.org/officeDocument/2006/relationships/image" Target="../media/image112.png"/><Relationship Id="rId81" Type="http://schemas.openxmlformats.org/officeDocument/2006/relationships/image" Target="../media/image115.png"/><Relationship Id="rId86" Type="http://schemas.openxmlformats.org/officeDocument/2006/relationships/image" Target="../media/image132.png"/><Relationship Id="rId94" Type="http://schemas.openxmlformats.org/officeDocument/2006/relationships/image" Target="../media/image140.png"/><Relationship Id="rId4" Type="http://schemas.openxmlformats.org/officeDocument/2006/relationships/tags" Target="../tags/tag536.xml"/><Relationship Id="rId9" Type="http://schemas.openxmlformats.org/officeDocument/2006/relationships/tags" Target="../tags/tag5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7.png"/><Relationship Id="rId3" Type="http://schemas.openxmlformats.org/officeDocument/2006/relationships/tags" Target="../tags/tag4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623.xml"/><Relationship Id="rId21" Type="http://schemas.openxmlformats.org/officeDocument/2006/relationships/tags" Target="../tags/tag618.xml"/><Relationship Id="rId42" Type="http://schemas.openxmlformats.org/officeDocument/2006/relationships/tags" Target="../tags/tag639.xml"/><Relationship Id="rId47" Type="http://schemas.openxmlformats.org/officeDocument/2006/relationships/tags" Target="../tags/tag644.xml"/><Relationship Id="rId63" Type="http://schemas.openxmlformats.org/officeDocument/2006/relationships/tags" Target="../tags/tag660.xml"/><Relationship Id="rId68" Type="http://schemas.openxmlformats.org/officeDocument/2006/relationships/tags" Target="../tags/tag665.xml"/><Relationship Id="rId84" Type="http://schemas.openxmlformats.org/officeDocument/2006/relationships/slideLayout" Target="../slideLayouts/slideLayout2.xml"/><Relationship Id="rId89" Type="http://schemas.openxmlformats.org/officeDocument/2006/relationships/image" Target="../media/image142.png"/><Relationship Id="rId112" Type="http://schemas.openxmlformats.org/officeDocument/2006/relationships/image" Target="../media/image146.png"/><Relationship Id="rId2" Type="http://schemas.openxmlformats.org/officeDocument/2006/relationships/tags" Target="../tags/tag599.xml"/><Relationship Id="rId16" Type="http://schemas.openxmlformats.org/officeDocument/2006/relationships/tags" Target="../tags/tag613.xml"/><Relationship Id="rId29" Type="http://schemas.openxmlformats.org/officeDocument/2006/relationships/tags" Target="../tags/tag626.xml"/><Relationship Id="rId107" Type="http://schemas.openxmlformats.org/officeDocument/2006/relationships/image" Target="../media/image121.png"/><Relationship Id="rId11" Type="http://schemas.openxmlformats.org/officeDocument/2006/relationships/tags" Target="../tags/tag608.xml"/><Relationship Id="rId24" Type="http://schemas.openxmlformats.org/officeDocument/2006/relationships/tags" Target="../tags/tag621.xml"/><Relationship Id="rId32" Type="http://schemas.openxmlformats.org/officeDocument/2006/relationships/tags" Target="../tags/tag629.xml"/><Relationship Id="rId37" Type="http://schemas.openxmlformats.org/officeDocument/2006/relationships/tags" Target="../tags/tag634.xml"/><Relationship Id="rId40" Type="http://schemas.openxmlformats.org/officeDocument/2006/relationships/tags" Target="../tags/tag637.xml"/><Relationship Id="rId45" Type="http://schemas.openxmlformats.org/officeDocument/2006/relationships/tags" Target="../tags/tag642.xml"/><Relationship Id="rId53" Type="http://schemas.openxmlformats.org/officeDocument/2006/relationships/tags" Target="../tags/tag650.xml"/><Relationship Id="rId58" Type="http://schemas.openxmlformats.org/officeDocument/2006/relationships/tags" Target="../tags/tag655.xml"/><Relationship Id="rId66" Type="http://schemas.openxmlformats.org/officeDocument/2006/relationships/tags" Target="../tags/tag663.xml"/><Relationship Id="rId74" Type="http://schemas.openxmlformats.org/officeDocument/2006/relationships/tags" Target="../tags/tag671.xml"/><Relationship Id="rId79" Type="http://schemas.openxmlformats.org/officeDocument/2006/relationships/tags" Target="../tags/tag676.xml"/><Relationship Id="rId87" Type="http://schemas.openxmlformats.org/officeDocument/2006/relationships/image" Target="../media/image140.png"/><Relationship Id="rId102" Type="http://schemas.openxmlformats.org/officeDocument/2006/relationships/image" Target="../media/image113.png"/><Relationship Id="rId110" Type="http://schemas.openxmlformats.org/officeDocument/2006/relationships/image" Target="../media/image133.png"/><Relationship Id="rId5" Type="http://schemas.openxmlformats.org/officeDocument/2006/relationships/tags" Target="../tags/tag602.xml"/><Relationship Id="rId61" Type="http://schemas.openxmlformats.org/officeDocument/2006/relationships/tags" Target="../tags/tag658.xml"/><Relationship Id="rId82" Type="http://schemas.openxmlformats.org/officeDocument/2006/relationships/tags" Target="../tags/tag679.xml"/><Relationship Id="rId90" Type="http://schemas.openxmlformats.org/officeDocument/2006/relationships/image" Target="../media/image136.png"/><Relationship Id="rId95" Type="http://schemas.openxmlformats.org/officeDocument/2006/relationships/image" Target="../media/image135.png"/><Relationship Id="rId19" Type="http://schemas.openxmlformats.org/officeDocument/2006/relationships/tags" Target="../tags/tag616.xml"/><Relationship Id="rId14" Type="http://schemas.openxmlformats.org/officeDocument/2006/relationships/tags" Target="../tags/tag611.xml"/><Relationship Id="rId22" Type="http://schemas.openxmlformats.org/officeDocument/2006/relationships/tags" Target="../tags/tag619.xml"/><Relationship Id="rId27" Type="http://schemas.openxmlformats.org/officeDocument/2006/relationships/tags" Target="../tags/tag624.xml"/><Relationship Id="rId30" Type="http://schemas.openxmlformats.org/officeDocument/2006/relationships/tags" Target="../tags/tag627.xml"/><Relationship Id="rId35" Type="http://schemas.openxmlformats.org/officeDocument/2006/relationships/tags" Target="../tags/tag632.xml"/><Relationship Id="rId43" Type="http://schemas.openxmlformats.org/officeDocument/2006/relationships/tags" Target="../tags/tag640.xml"/><Relationship Id="rId48" Type="http://schemas.openxmlformats.org/officeDocument/2006/relationships/tags" Target="../tags/tag645.xml"/><Relationship Id="rId56" Type="http://schemas.openxmlformats.org/officeDocument/2006/relationships/tags" Target="../tags/tag653.xml"/><Relationship Id="rId64" Type="http://schemas.openxmlformats.org/officeDocument/2006/relationships/tags" Target="../tags/tag661.xml"/><Relationship Id="rId69" Type="http://schemas.openxmlformats.org/officeDocument/2006/relationships/tags" Target="../tags/tag666.xml"/><Relationship Id="rId77" Type="http://schemas.openxmlformats.org/officeDocument/2006/relationships/tags" Target="../tags/tag674.xml"/><Relationship Id="rId100" Type="http://schemas.openxmlformats.org/officeDocument/2006/relationships/image" Target="../media/image55.png"/><Relationship Id="rId105" Type="http://schemas.openxmlformats.org/officeDocument/2006/relationships/image" Target="../media/image119.png"/><Relationship Id="rId113" Type="http://schemas.openxmlformats.org/officeDocument/2006/relationships/image" Target="../media/image147.png"/><Relationship Id="rId8" Type="http://schemas.openxmlformats.org/officeDocument/2006/relationships/tags" Target="../tags/tag605.xml"/><Relationship Id="rId51" Type="http://schemas.openxmlformats.org/officeDocument/2006/relationships/tags" Target="../tags/tag648.xml"/><Relationship Id="rId72" Type="http://schemas.openxmlformats.org/officeDocument/2006/relationships/tags" Target="../tags/tag669.xml"/><Relationship Id="rId80" Type="http://schemas.openxmlformats.org/officeDocument/2006/relationships/tags" Target="../tags/tag677.xml"/><Relationship Id="rId85" Type="http://schemas.openxmlformats.org/officeDocument/2006/relationships/image" Target="../media/image138.png"/><Relationship Id="rId93" Type="http://schemas.openxmlformats.org/officeDocument/2006/relationships/image" Target="../media/image144.png"/><Relationship Id="rId98" Type="http://schemas.openxmlformats.org/officeDocument/2006/relationships/image" Target="../media/image111.png"/><Relationship Id="rId3" Type="http://schemas.openxmlformats.org/officeDocument/2006/relationships/tags" Target="../tags/tag600.xml"/><Relationship Id="rId12" Type="http://schemas.openxmlformats.org/officeDocument/2006/relationships/tags" Target="../tags/tag609.xml"/><Relationship Id="rId17" Type="http://schemas.openxmlformats.org/officeDocument/2006/relationships/tags" Target="../tags/tag614.xml"/><Relationship Id="rId25" Type="http://schemas.openxmlformats.org/officeDocument/2006/relationships/tags" Target="../tags/tag622.xml"/><Relationship Id="rId33" Type="http://schemas.openxmlformats.org/officeDocument/2006/relationships/tags" Target="../tags/tag630.xml"/><Relationship Id="rId38" Type="http://schemas.openxmlformats.org/officeDocument/2006/relationships/tags" Target="../tags/tag635.xml"/><Relationship Id="rId46" Type="http://schemas.openxmlformats.org/officeDocument/2006/relationships/tags" Target="../tags/tag643.xml"/><Relationship Id="rId59" Type="http://schemas.openxmlformats.org/officeDocument/2006/relationships/tags" Target="../tags/tag656.xml"/><Relationship Id="rId67" Type="http://schemas.openxmlformats.org/officeDocument/2006/relationships/tags" Target="../tags/tag664.xml"/><Relationship Id="rId103" Type="http://schemas.openxmlformats.org/officeDocument/2006/relationships/image" Target="../media/image114.png"/><Relationship Id="rId108" Type="http://schemas.openxmlformats.org/officeDocument/2006/relationships/image" Target="../media/image124.png"/><Relationship Id="rId20" Type="http://schemas.openxmlformats.org/officeDocument/2006/relationships/tags" Target="../tags/tag617.xml"/><Relationship Id="rId41" Type="http://schemas.openxmlformats.org/officeDocument/2006/relationships/tags" Target="../tags/tag638.xml"/><Relationship Id="rId54" Type="http://schemas.openxmlformats.org/officeDocument/2006/relationships/tags" Target="../tags/tag651.xml"/><Relationship Id="rId62" Type="http://schemas.openxmlformats.org/officeDocument/2006/relationships/tags" Target="../tags/tag659.xml"/><Relationship Id="rId70" Type="http://schemas.openxmlformats.org/officeDocument/2006/relationships/tags" Target="../tags/tag667.xml"/><Relationship Id="rId75" Type="http://schemas.openxmlformats.org/officeDocument/2006/relationships/tags" Target="../tags/tag672.xml"/><Relationship Id="rId83" Type="http://schemas.openxmlformats.org/officeDocument/2006/relationships/tags" Target="../tags/tag680.xml"/><Relationship Id="rId88" Type="http://schemas.openxmlformats.org/officeDocument/2006/relationships/image" Target="../media/image141.png"/><Relationship Id="rId91" Type="http://schemas.openxmlformats.org/officeDocument/2006/relationships/image" Target="../media/image137.png"/><Relationship Id="rId96" Type="http://schemas.openxmlformats.org/officeDocument/2006/relationships/image" Target="../media/image145.png"/><Relationship Id="rId111" Type="http://schemas.openxmlformats.org/officeDocument/2006/relationships/image" Target="../media/image134.png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5" Type="http://schemas.openxmlformats.org/officeDocument/2006/relationships/tags" Target="../tags/tag612.xml"/><Relationship Id="rId23" Type="http://schemas.openxmlformats.org/officeDocument/2006/relationships/tags" Target="../tags/tag620.xml"/><Relationship Id="rId28" Type="http://schemas.openxmlformats.org/officeDocument/2006/relationships/tags" Target="../tags/tag625.xml"/><Relationship Id="rId36" Type="http://schemas.openxmlformats.org/officeDocument/2006/relationships/tags" Target="../tags/tag633.xml"/><Relationship Id="rId49" Type="http://schemas.openxmlformats.org/officeDocument/2006/relationships/tags" Target="../tags/tag646.xml"/><Relationship Id="rId57" Type="http://schemas.openxmlformats.org/officeDocument/2006/relationships/tags" Target="../tags/tag654.xml"/><Relationship Id="rId106" Type="http://schemas.openxmlformats.org/officeDocument/2006/relationships/image" Target="../media/image120.png"/><Relationship Id="rId10" Type="http://schemas.openxmlformats.org/officeDocument/2006/relationships/tags" Target="../tags/tag607.xml"/><Relationship Id="rId31" Type="http://schemas.openxmlformats.org/officeDocument/2006/relationships/tags" Target="../tags/tag628.xml"/><Relationship Id="rId44" Type="http://schemas.openxmlformats.org/officeDocument/2006/relationships/tags" Target="../tags/tag641.xml"/><Relationship Id="rId52" Type="http://schemas.openxmlformats.org/officeDocument/2006/relationships/tags" Target="../tags/tag649.xml"/><Relationship Id="rId60" Type="http://schemas.openxmlformats.org/officeDocument/2006/relationships/tags" Target="../tags/tag657.xml"/><Relationship Id="rId65" Type="http://schemas.openxmlformats.org/officeDocument/2006/relationships/tags" Target="../tags/tag662.xml"/><Relationship Id="rId73" Type="http://schemas.openxmlformats.org/officeDocument/2006/relationships/tags" Target="../tags/tag670.xml"/><Relationship Id="rId78" Type="http://schemas.openxmlformats.org/officeDocument/2006/relationships/tags" Target="../tags/tag675.xml"/><Relationship Id="rId81" Type="http://schemas.openxmlformats.org/officeDocument/2006/relationships/tags" Target="../tags/tag678.xml"/><Relationship Id="rId86" Type="http://schemas.openxmlformats.org/officeDocument/2006/relationships/image" Target="../media/image139.png"/><Relationship Id="rId94" Type="http://schemas.openxmlformats.org/officeDocument/2006/relationships/image" Target="../media/image109.png"/><Relationship Id="rId99" Type="http://schemas.openxmlformats.org/officeDocument/2006/relationships/image" Target="../media/image54.png"/><Relationship Id="rId101" Type="http://schemas.openxmlformats.org/officeDocument/2006/relationships/image" Target="../media/image112.png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3" Type="http://schemas.openxmlformats.org/officeDocument/2006/relationships/tags" Target="../tags/tag610.xml"/><Relationship Id="rId18" Type="http://schemas.openxmlformats.org/officeDocument/2006/relationships/tags" Target="../tags/tag615.xml"/><Relationship Id="rId39" Type="http://schemas.openxmlformats.org/officeDocument/2006/relationships/tags" Target="../tags/tag636.xml"/><Relationship Id="rId109" Type="http://schemas.openxmlformats.org/officeDocument/2006/relationships/image" Target="../media/image132.png"/><Relationship Id="rId34" Type="http://schemas.openxmlformats.org/officeDocument/2006/relationships/tags" Target="../tags/tag631.xml"/><Relationship Id="rId50" Type="http://schemas.openxmlformats.org/officeDocument/2006/relationships/tags" Target="../tags/tag647.xml"/><Relationship Id="rId55" Type="http://schemas.openxmlformats.org/officeDocument/2006/relationships/tags" Target="../tags/tag652.xml"/><Relationship Id="rId76" Type="http://schemas.openxmlformats.org/officeDocument/2006/relationships/tags" Target="../tags/tag673.xml"/><Relationship Id="rId97" Type="http://schemas.openxmlformats.org/officeDocument/2006/relationships/image" Target="../media/image110.png"/><Relationship Id="rId104" Type="http://schemas.openxmlformats.org/officeDocument/2006/relationships/image" Target="../media/image115.png"/><Relationship Id="rId7" Type="http://schemas.openxmlformats.org/officeDocument/2006/relationships/tags" Target="../tags/tag604.xml"/><Relationship Id="rId71" Type="http://schemas.openxmlformats.org/officeDocument/2006/relationships/tags" Target="../tags/tag668.xml"/><Relationship Id="rId92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706.xml"/><Relationship Id="rId117" Type="http://schemas.openxmlformats.org/officeDocument/2006/relationships/image" Target="../media/image153.png"/><Relationship Id="rId21" Type="http://schemas.openxmlformats.org/officeDocument/2006/relationships/tags" Target="../tags/tag701.xml"/><Relationship Id="rId42" Type="http://schemas.openxmlformats.org/officeDocument/2006/relationships/tags" Target="../tags/tag722.xml"/><Relationship Id="rId47" Type="http://schemas.openxmlformats.org/officeDocument/2006/relationships/tags" Target="../tags/tag727.xml"/><Relationship Id="rId63" Type="http://schemas.openxmlformats.org/officeDocument/2006/relationships/tags" Target="../tags/tag743.xml"/><Relationship Id="rId68" Type="http://schemas.openxmlformats.org/officeDocument/2006/relationships/tags" Target="../tags/tag748.xml"/><Relationship Id="rId84" Type="http://schemas.openxmlformats.org/officeDocument/2006/relationships/tags" Target="../tags/tag764.xml"/><Relationship Id="rId89" Type="http://schemas.openxmlformats.org/officeDocument/2006/relationships/image" Target="../media/image139.png"/><Relationship Id="rId112" Type="http://schemas.openxmlformats.org/officeDocument/2006/relationships/image" Target="../media/image148.png"/><Relationship Id="rId133" Type="http://schemas.openxmlformats.org/officeDocument/2006/relationships/image" Target="../media/image166.png"/><Relationship Id="rId16" Type="http://schemas.openxmlformats.org/officeDocument/2006/relationships/tags" Target="../tags/tag696.xml"/><Relationship Id="rId107" Type="http://schemas.openxmlformats.org/officeDocument/2006/relationships/image" Target="../media/image146.png"/><Relationship Id="rId11" Type="http://schemas.openxmlformats.org/officeDocument/2006/relationships/tags" Target="../tags/tag691.xml"/><Relationship Id="rId32" Type="http://schemas.openxmlformats.org/officeDocument/2006/relationships/tags" Target="../tags/tag712.xml"/><Relationship Id="rId37" Type="http://schemas.openxmlformats.org/officeDocument/2006/relationships/tags" Target="../tags/tag717.xml"/><Relationship Id="rId53" Type="http://schemas.openxmlformats.org/officeDocument/2006/relationships/tags" Target="../tags/tag733.xml"/><Relationship Id="rId58" Type="http://schemas.openxmlformats.org/officeDocument/2006/relationships/tags" Target="../tags/tag738.xml"/><Relationship Id="rId74" Type="http://schemas.openxmlformats.org/officeDocument/2006/relationships/tags" Target="../tags/tag754.xml"/><Relationship Id="rId79" Type="http://schemas.openxmlformats.org/officeDocument/2006/relationships/tags" Target="../tags/tag759.xml"/><Relationship Id="rId102" Type="http://schemas.openxmlformats.org/officeDocument/2006/relationships/image" Target="../media/image115.png"/><Relationship Id="rId123" Type="http://schemas.openxmlformats.org/officeDocument/2006/relationships/image" Target="../media/image157.png"/><Relationship Id="rId128" Type="http://schemas.openxmlformats.org/officeDocument/2006/relationships/image" Target="../media/image161.png"/><Relationship Id="rId5" Type="http://schemas.openxmlformats.org/officeDocument/2006/relationships/tags" Target="../tags/tag685.xml"/><Relationship Id="rId90" Type="http://schemas.openxmlformats.org/officeDocument/2006/relationships/image" Target="../media/image140.png"/><Relationship Id="rId95" Type="http://schemas.openxmlformats.org/officeDocument/2006/relationships/image" Target="../media/image110.png"/><Relationship Id="rId14" Type="http://schemas.openxmlformats.org/officeDocument/2006/relationships/tags" Target="../tags/tag694.xml"/><Relationship Id="rId22" Type="http://schemas.openxmlformats.org/officeDocument/2006/relationships/tags" Target="../tags/tag702.xml"/><Relationship Id="rId27" Type="http://schemas.openxmlformats.org/officeDocument/2006/relationships/tags" Target="../tags/tag707.xml"/><Relationship Id="rId30" Type="http://schemas.openxmlformats.org/officeDocument/2006/relationships/tags" Target="../tags/tag710.xml"/><Relationship Id="rId35" Type="http://schemas.openxmlformats.org/officeDocument/2006/relationships/tags" Target="../tags/tag715.xml"/><Relationship Id="rId43" Type="http://schemas.openxmlformats.org/officeDocument/2006/relationships/tags" Target="../tags/tag723.xml"/><Relationship Id="rId48" Type="http://schemas.openxmlformats.org/officeDocument/2006/relationships/tags" Target="../tags/tag728.xml"/><Relationship Id="rId56" Type="http://schemas.openxmlformats.org/officeDocument/2006/relationships/tags" Target="../tags/tag736.xml"/><Relationship Id="rId64" Type="http://schemas.openxmlformats.org/officeDocument/2006/relationships/tags" Target="../tags/tag744.xml"/><Relationship Id="rId69" Type="http://schemas.openxmlformats.org/officeDocument/2006/relationships/tags" Target="../tags/tag749.xml"/><Relationship Id="rId77" Type="http://schemas.openxmlformats.org/officeDocument/2006/relationships/tags" Target="../tags/tag757.xml"/><Relationship Id="rId100" Type="http://schemas.openxmlformats.org/officeDocument/2006/relationships/image" Target="../media/image113.png"/><Relationship Id="rId105" Type="http://schemas.openxmlformats.org/officeDocument/2006/relationships/image" Target="../media/image121.png"/><Relationship Id="rId113" Type="http://schemas.openxmlformats.org/officeDocument/2006/relationships/image" Target="../media/image149.png"/><Relationship Id="rId118" Type="http://schemas.openxmlformats.org/officeDocument/2006/relationships/image" Target="../media/image154.png"/><Relationship Id="rId126" Type="http://schemas.openxmlformats.org/officeDocument/2006/relationships/image" Target="../media/image159.png"/><Relationship Id="rId8" Type="http://schemas.openxmlformats.org/officeDocument/2006/relationships/tags" Target="../tags/tag688.xml"/><Relationship Id="rId51" Type="http://schemas.openxmlformats.org/officeDocument/2006/relationships/tags" Target="../tags/tag731.xml"/><Relationship Id="rId72" Type="http://schemas.openxmlformats.org/officeDocument/2006/relationships/tags" Target="../tags/tag752.xml"/><Relationship Id="rId80" Type="http://schemas.openxmlformats.org/officeDocument/2006/relationships/tags" Target="../tags/tag760.xml"/><Relationship Id="rId85" Type="http://schemas.openxmlformats.org/officeDocument/2006/relationships/tags" Target="../tags/tag765.xml"/><Relationship Id="rId93" Type="http://schemas.openxmlformats.org/officeDocument/2006/relationships/image" Target="../media/image109.png"/><Relationship Id="rId98" Type="http://schemas.openxmlformats.org/officeDocument/2006/relationships/image" Target="../media/image55.png"/><Relationship Id="rId121" Type="http://schemas.openxmlformats.org/officeDocument/2006/relationships/image" Target="../media/image145.png"/><Relationship Id="rId3" Type="http://schemas.openxmlformats.org/officeDocument/2006/relationships/tags" Target="../tags/tag683.xml"/><Relationship Id="rId12" Type="http://schemas.openxmlformats.org/officeDocument/2006/relationships/tags" Target="../tags/tag692.xml"/><Relationship Id="rId17" Type="http://schemas.openxmlformats.org/officeDocument/2006/relationships/tags" Target="../tags/tag697.xml"/><Relationship Id="rId25" Type="http://schemas.openxmlformats.org/officeDocument/2006/relationships/tags" Target="../tags/tag705.xml"/><Relationship Id="rId33" Type="http://schemas.openxmlformats.org/officeDocument/2006/relationships/tags" Target="../tags/tag713.xml"/><Relationship Id="rId38" Type="http://schemas.openxmlformats.org/officeDocument/2006/relationships/tags" Target="../tags/tag718.xml"/><Relationship Id="rId46" Type="http://schemas.openxmlformats.org/officeDocument/2006/relationships/tags" Target="../tags/tag726.xml"/><Relationship Id="rId59" Type="http://schemas.openxmlformats.org/officeDocument/2006/relationships/tags" Target="../tags/tag739.xml"/><Relationship Id="rId67" Type="http://schemas.openxmlformats.org/officeDocument/2006/relationships/tags" Target="../tags/tag747.xml"/><Relationship Id="rId103" Type="http://schemas.openxmlformats.org/officeDocument/2006/relationships/image" Target="../media/image119.png"/><Relationship Id="rId108" Type="http://schemas.openxmlformats.org/officeDocument/2006/relationships/image" Target="../media/image147.png"/><Relationship Id="rId116" Type="http://schemas.openxmlformats.org/officeDocument/2006/relationships/image" Target="../media/image152.png"/><Relationship Id="rId124" Type="http://schemas.openxmlformats.org/officeDocument/2006/relationships/image" Target="../media/image63.png"/><Relationship Id="rId129" Type="http://schemas.openxmlformats.org/officeDocument/2006/relationships/image" Target="../media/image162.png"/><Relationship Id="rId20" Type="http://schemas.openxmlformats.org/officeDocument/2006/relationships/tags" Target="../tags/tag700.xml"/><Relationship Id="rId41" Type="http://schemas.openxmlformats.org/officeDocument/2006/relationships/tags" Target="../tags/tag721.xml"/><Relationship Id="rId54" Type="http://schemas.openxmlformats.org/officeDocument/2006/relationships/tags" Target="../tags/tag734.xml"/><Relationship Id="rId62" Type="http://schemas.openxmlformats.org/officeDocument/2006/relationships/tags" Target="../tags/tag742.xml"/><Relationship Id="rId70" Type="http://schemas.openxmlformats.org/officeDocument/2006/relationships/tags" Target="../tags/tag750.xml"/><Relationship Id="rId75" Type="http://schemas.openxmlformats.org/officeDocument/2006/relationships/tags" Target="../tags/tag755.xml"/><Relationship Id="rId83" Type="http://schemas.openxmlformats.org/officeDocument/2006/relationships/tags" Target="../tags/tag763.xml"/><Relationship Id="rId88" Type="http://schemas.openxmlformats.org/officeDocument/2006/relationships/image" Target="../media/image138.png"/><Relationship Id="rId91" Type="http://schemas.openxmlformats.org/officeDocument/2006/relationships/image" Target="../media/image141.png"/><Relationship Id="rId96" Type="http://schemas.openxmlformats.org/officeDocument/2006/relationships/image" Target="../media/image111.png"/><Relationship Id="rId111" Type="http://schemas.openxmlformats.org/officeDocument/2006/relationships/image" Target="../media/image136.png"/><Relationship Id="rId132" Type="http://schemas.openxmlformats.org/officeDocument/2006/relationships/image" Target="../media/image165.png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5" Type="http://schemas.openxmlformats.org/officeDocument/2006/relationships/tags" Target="../tags/tag695.xml"/><Relationship Id="rId23" Type="http://schemas.openxmlformats.org/officeDocument/2006/relationships/tags" Target="../tags/tag703.xml"/><Relationship Id="rId28" Type="http://schemas.openxmlformats.org/officeDocument/2006/relationships/tags" Target="../tags/tag708.xml"/><Relationship Id="rId36" Type="http://schemas.openxmlformats.org/officeDocument/2006/relationships/tags" Target="../tags/tag716.xml"/><Relationship Id="rId49" Type="http://schemas.openxmlformats.org/officeDocument/2006/relationships/tags" Target="../tags/tag729.xml"/><Relationship Id="rId57" Type="http://schemas.openxmlformats.org/officeDocument/2006/relationships/tags" Target="../tags/tag737.xml"/><Relationship Id="rId106" Type="http://schemas.openxmlformats.org/officeDocument/2006/relationships/image" Target="../media/image124.png"/><Relationship Id="rId114" Type="http://schemas.openxmlformats.org/officeDocument/2006/relationships/image" Target="../media/image150.png"/><Relationship Id="rId119" Type="http://schemas.openxmlformats.org/officeDocument/2006/relationships/image" Target="../media/image137.png"/><Relationship Id="rId127" Type="http://schemas.openxmlformats.org/officeDocument/2006/relationships/image" Target="../media/image160.png"/><Relationship Id="rId10" Type="http://schemas.openxmlformats.org/officeDocument/2006/relationships/tags" Target="../tags/tag690.xml"/><Relationship Id="rId31" Type="http://schemas.openxmlformats.org/officeDocument/2006/relationships/tags" Target="../tags/tag711.xml"/><Relationship Id="rId44" Type="http://schemas.openxmlformats.org/officeDocument/2006/relationships/tags" Target="../tags/tag724.xml"/><Relationship Id="rId52" Type="http://schemas.openxmlformats.org/officeDocument/2006/relationships/tags" Target="../tags/tag732.xml"/><Relationship Id="rId60" Type="http://schemas.openxmlformats.org/officeDocument/2006/relationships/tags" Target="../tags/tag740.xml"/><Relationship Id="rId65" Type="http://schemas.openxmlformats.org/officeDocument/2006/relationships/tags" Target="../tags/tag745.xml"/><Relationship Id="rId73" Type="http://schemas.openxmlformats.org/officeDocument/2006/relationships/tags" Target="../tags/tag753.xml"/><Relationship Id="rId78" Type="http://schemas.openxmlformats.org/officeDocument/2006/relationships/tags" Target="../tags/tag758.xml"/><Relationship Id="rId81" Type="http://schemas.openxmlformats.org/officeDocument/2006/relationships/tags" Target="../tags/tag761.xml"/><Relationship Id="rId86" Type="http://schemas.openxmlformats.org/officeDocument/2006/relationships/tags" Target="../tags/tag766.xml"/><Relationship Id="rId94" Type="http://schemas.openxmlformats.org/officeDocument/2006/relationships/image" Target="../media/image135.png"/><Relationship Id="rId99" Type="http://schemas.openxmlformats.org/officeDocument/2006/relationships/image" Target="../media/image112.png"/><Relationship Id="rId101" Type="http://schemas.openxmlformats.org/officeDocument/2006/relationships/image" Target="../media/image114.png"/><Relationship Id="rId122" Type="http://schemas.openxmlformats.org/officeDocument/2006/relationships/image" Target="../media/image156.png"/><Relationship Id="rId130" Type="http://schemas.openxmlformats.org/officeDocument/2006/relationships/image" Target="../media/image163.png"/><Relationship Id="rId4" Type="http://schemas.openxmlformats.org/officeDocument/2006/relationships/tags" Target="../tags/tag684.xml"/><Relationship Id="rId9" Type="http://schemas.openxmlformats.org/officeDocument/2006/relationships/tags" Target="../tags/tag689.xml"/><Relationship Id="rId13" Type="http://schemas.openxmlformats.org/officeDocument/2006/relationships/tags" Target="../tags/tag693.xml"/><Relationship Id="rId18" Type="http://schemas.openxmlformats.org/officeDocument/2006/relationships/tags" Target="../tags/tag698.xml"/><Relationship Id="rId39" Type="http://schemas.openxmlformats.org/officeDocument/2006/relationships/tags" Target="../tags/tag719.xml"/><Relationship Id="rId109" Type="http://schemas.openxmlformats.org/officeDocument/2006/relationships/image" Target="../media/image143.png"/><Relationship Id="rId34" Type="http://schemas.openxmlformats.org/officeDocument/2006/relationships/tags" Target="../tags/tag714.xml"/><Relationship Id="rId50" Type="http://schemas.openxmlformats.org/officeDocument/2006/relationships/tags" Target="../tags/tag730.xml"/><Relationship Id="rId55" Type="http://schemas.openxmlformats.org/officeDocument/2006/relationships/tags" Target="../tags/tag735.xml"/><Relationship Id="rId76" Type="http://schemas.openxmlformats.org/officeDocument/2006/relationships/tags" Target="../tags/tag756.xml"/><Relationship Id="rId97" Type="http://schemas.openxmlformats.org/officeDocument/2006/relationships/image" Target="../media/image54.png"/><Relationship Id="rId104" Type="http://schemas.openxmlformats.org/officeDocument/2006/relationships/image" Target="../media/image120.png"/><Relationship Id="rId120" Type="http://schemas.openxmlformats.org/officeDocument/2006/relationships/image" Target="../media/image155.png"/><Relationship Id="rId125" Type="http://schemas.openxmlformats.org/officeDocument/2006/relationships/image" Target="../media/image158.png"/><Relationship Id="rId7" Type="http://schemas.openxmlformats.org/officeDocument/2006/relationships/tags" Target="../tags/tag687.xml"/><Relationship Id="rId71" Type="http://schemas.openxmlformats.org/officeDocument/2006/relationships/tags" Target="../tags/tag751.xml"/><Relationship Id="rId92" Type="http://schemas.openxmlformats.org/officeDocument/2006/relationships/image" Target="../media/image142.png"/><Relationship Id="rId2" Type="http://schemas.openxmlformats.org/officeDocument/2006/relationships/tags" Target="../tags/tag682.xml"/><Relationship Id="rId29" Type="http://schemas.openxmlformats.org/officeDocument/2006/relationships/tags" Target="../tags/tag709.xml"/><Relationship Id="rId24" Type="http://schemas.openxmlformats.org/officeDocument/2006/relationships/tags" Target="../tags/tag704.xml"/><Relationship Id="rId40" Type="http://schemas.openxmlformats.org/officeDocument/2006/relationships/tags" Target="../tags/tag720.xml"/><Relationship Id="rId45" Type="http://schemas.openxmlformats.org/officeDocument/2006/relationships/tags" Target="../tags/tag725.xml"/><Relationship Id="rId66" Type="http://schemas.openxmlformats.org/officeDocument/2006/relationships/tags" Target="../tags/tag746.xml"/><Relationship Id="rId87" Type="http://schemas.openxmlformats.org/officeDocument/2006/relationships/slideLayout" Target="../slideLayouts/slideLayout2.xml"/><Relationship Id="rId110" Type="http://schemas.openxmlformats.org/officeDocument/2006/relationships/image" Target="../media/image144.png"/><Relationship Id="rId115" Type="http://schemas.openxmlformats.org/officeDocument/2006/relationships/image" Target="../media/image151.png"/><Relationship Id="rId131" Type="http://schemas.openxmlformats.org/officeDocument/2006/relationships/image" Target="../media/image164.png"/><Relationship Id="rId61" Type="http://schemas.openxmlformats.org/officeDocument/2006/relationships/tags" Target="../tags/tag741.xml"/><Relationship Id="rId82" Type="http://schemas.openxmlformats.org/officeDocument/2006/relationships/tags" Target="../tags/tag762.xml"/><Relationship Id="rId19" Type="http://schemas.openxmlformats.org/officeDocument/2006/relationships/tags" Target="../tags/tag69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779.xml"/><Relationship Id="rId18" Type="http://schemas.openxmlformats.org/officeDocument/2006/relationships/tags" Target="../tags/tag784.xml"/><Relationship Id="rId26" Type="http://schemas.openxmlformats.org/officeDocument/2006/relationships/tags" Target="../tags/tag792.xml"/><Relationship Id="rId39" Type="http://schemas.openxmlformats.org/officeDocument/2006/relationships/tags" Target="../tags/tag805.xml"/><Relationship Id="rId21" Type="http://schemas.openxmlformats.org/officeDocument/2006/relationships/tags" Target="../tags/tag787.xml"/><Relationship Id="rId34" Type="http://schemas.openxmlformats.org/officeDocument/2006/relationships/tags" Target="../tags/tag800.xml"/><Relationship Id="rId42" Type="http://schemas.openxmlformats.org/officeDocument/2006/relationships/tags" Target="../tags/tag808.xml"/><Relationship Id="rId47" Type="http://schemas.openxmlformats.org/officeDocument/2006/relationships/image" Target="../media/image158.png"/><Relationship Id="rId50" Type="http://schemas.openxmlformats.org/officeDocument/2006/relationships/image" Target="../media/image160.png"/><Relationship Id="rId55" Type="http://schemas.openxmlformats.org/officeDocument/2006/relationships/image" Target="../media/image139.png"/><Relationship Id="rId63" Type="http://schemas.openxmlformats.org/officeDocument/2006/relationships/image" Target="../media/image152.png"/><Relationship Id="rId68" Type="http://schemas.openxmlformats.org/officeDocument/2006/relationships/image" Target="../media/image153.png"/><Relationship Id="rId76" Type="http://schemas.openxmlformats.org/officeDocument/2006/relationships/image" Target="../media/image169.png"/><Relationship Id="rId84" Type="http://schemas.openxmlformats.org/officeDocument/2006/relationships/image" Target="../media/image176.png"/><Relationship Id="rId7" Type="http://schemas.openxmlformats.org/officeDocument/2006/relationships/tags" Target="../tags/tag773.xml"/><Relationship Id="rId71" Type="http://schemas.openxmlformats.org/officeDocument/2006/relationships/image" Target="../media/image144.png"/><Relationship Id="rId2" Type="http://schemas.openxmlformats.org/officeDocument/2006/relationships/tags" Target="../tags/tag768.xml"/><Relationship Id="rId16" Type="http://schemas.openxmlformats.org/officeDocument/2006/relationships/tags" Target="../tags/tag782.xml"/><Relationship Id="rId29" Type="http://schemas.openxmlformats.org/officeDocument/2006/relationships/tags" Target="../tags/tag795.xml"/><Relationship Id="rId11" Type="http://schemas.openxmlformats.org/officeDocument/2006/relationships/tags" Target="../tags/tag777.xml"/><Relationship Id="rId24" Type="http://schemas.openxmlformats.org/officeDocument/2006/relationships/tags" Target="../tags/tag790.xml"/><Relationship Id="rId32" Type="http://schemas.openxmlformats.org/officeDocument/2006/relationships/tags" Target="../tags/tag798.xml"/><Relationship Id="rId37" Type="http://schemas.openxmlformats.org/officeDocument/2006/relationships/tags" Target="../tags/tag803.xml"/><Relationship Id="rId40" Type="http://schemas.openxmlformats.org/officeDocument/2006/relationships/tags" Target="../tags/tag806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163.png"/><Relationship Id="rId58" Type="http://schemas.openxmlformats.org/officeDocument/2006/relationships/image" Target="../media/image142.png"/><Relationship Id="rId66" Type="http://schemas.openxmlformats.org/officeDocument/2006/relationships/image" Target="../media/image164.png"/><Relationship Id="rId74" Type="http://schemas.openxmlformats.org/officeDocument/2006/relationships/image" Target="../media/image145.png"/><Relationship Id="rId79" Type="http://schemas.openxmlformats.org/officeDocument/2006/relationships/image" Target="../media/image172.png"/><Relationship Id="rId5" Type="http://schemas.openxmlformats.org/officeDocument/2006/relationships/tags" Target="../tags/tag771.xml"/><Relationship Id="rId61" Type="http://schemas.openxmlformats.org/officeDocument/2006/relationships/image" Target="../media/image150.png"/><Relationship Id="rId82" Type="http://schemas.openxmlformats.org/officeDocument/2006/relationships/image" Target="../media/image136.png"/><Relationship Id="rId19" Type="http://schemas.openxmlformats.org/officeDocument/2006/relationships/tags" Target="../tags/tag785.xml"/><Relationship Id="rId4" Type="http://schemas.openxmlformats.org/officeDocument/2006/relationships/tags" Target="../tags/tag770.xml"/><Relationship Id="rId9" Type="http://schemas.openxmlformats.org/officeDocument/2006/relationships/tags" Target="../tags/tag775.xml"/><Relationship Id="rId14" Type="http://schemas.openxmlformats.org/officeDocument/2006/relationships/tags" Target="../tags/tag780.xml"/><Relationship Id="rId22" Type="http://schemas.openxmlformats.org/officeDocument/2006/relationships/tags" Target="../tags/tag788.xml"/><Relationship Id="rId27" Type="http://schemas.openxmlformats.org/officeDocument/2006/relationships/tags" Target="../tags/tag793.xml"/><Relationship Id="rId30" Type="http://schemas.openxmlformats.org/officeDocument/2006/relationships/tags" Target="../tags/tag796.xml"/><Relationship Id="rId35" Type="http://schemas.openxmlformats.org/officeDocument/2006/relationships/tags" Target="../tags/tag801.xml"/><Relationship Id="rId43" Type="http://schemas.openxmlformats.org/officeDocument/2006/relationships/tags" Target="../tags/tag809.xml"/><Relationship Id="rId48" Type="http://schemas.openxmlformats.org/officeDocument/2006/relationships/image" Target="../media/image159.png"/><Relationship Id="rId56" Type="http://schemas.openxmlformats.org/officeDocument/2006/relationships/image" Target="../media/image140.png"/><Relationship Id="rId64" Type="http://schemas.openxmlformats.org/officeDocument/2006/relationships/image" Target="../media/image155.png"/><Relationship Id="rId69" Type="http://schemas.openxmlformats.org/officeDocument/2006/relationships/image" Target="../media/image154.png"/><Relationship Id="rId77" Type="http://schemas.openxmlformats.org/officeDocument/2006/relationships/image" Target="../media/image170.png"/><Relationship Id="rId8" Type="http://schemas.openxmlformats.org/officeDocument/2006/relationships/tags" Target="../tags/tag774.xml"/><Relationship Id="rId51" Type="http://schemas.openxmlformats.org/officeDocument/2006/relationships/image" Target="../media/image161.png"/><Relationship Id="rId72" Type="http://schemas.openxmlformats.org/officeDocument/2006/relationships/image" Target="../media/image2.png"/><Relationship Id="rId80" Type="http://schemas.openxmlformats.org/officeDocument/2006/relationships/image" Target="../media/image173.png"/><Relationship Id="rId85" Type="http://schemas.openxmlformats.org/officeDocument/2006/relationships/image" Target="../media/image177.png"/><Relationship Id="rId3" Type="http://schemas.openxmlformats.org/officeDocument/2006/relationships/tags" Target="../tags/tag769.xml"/><Relationship Id="rId12" Type="http://schemas.openxmlformats.org/officeDocument/2006/relationships/tags" Target="../tags/tag778.xml"/><Relationship Id="rId17" Type="http://schemas.openxmlformats.org/officeDocument/2006/relationships/tags" Target="../tags/tag783.xml"/><Relationship Id="rId25" Type="http://schemas.openxmlformats.org/officeDocument/2006/relationships/tags" Target="../tags/tag791.xml"/><Relationship Id="rId33" Type="http://schemas.openxmlformats.org/officeDocument/2006/relationships/tags" Target="../tags/tag799.xml"/><Relationship Id="rId38" Type="http://schemas.openxmlformats.org/officeDocument/2006/relationships/tags" Target="../tags/tag804.xml"/><Relationship Id="rId46" Type="http://schemas.openxmlformats.org/officeDocument/2006/relationships/image" Target="../media/image63.png"/><Relationship Id="rId59" Type="http://schemas.openxmlformats.org/officeDocument/2006/relationships/image" Target="../media/image148.png"/><Relationship Id="rId67" Type="http://schemas.openxmlformats.org/officeDocument/2006/relationships/image" Target="../media/image167.png"/><Relationship Id="rId20" Type="http://schemas.openxmlformats.org/officeDocument/2006/relationships/tags" Target="../tags/tag786.xml"/><Relationship Id="rId41" Type="http://schemas.openxmlformats.org/officeDocument/2006/relationships/tags" Target="../tags/tag807.xml"/><Relationship Id="rId54" Type="http://schemas.openxmlformats.org/officeDocument/2006/relationships/image" Target="../media/image138.png"/><Relationship Id="rId62" Type="http://schemas.openxmlformats.org/officeDocument/2006/relationships/image" Target="../media/image151.png"/><Relationship Id="rId70" Type="http://schemas.openxmlformats.org/officeDocument/2006/relationships/image" Target="../media/image143.png"/><Relationship Id="rId75" Type="http://schemas.openxmlformats.org/officeDocument/2006/relationships/image" Target="../media/image156.png"/><Relationship Id="rId83" Type="http://schemas.openxmlformats.org/officeDocument/2006/relationships/image" Target="../media/image175.png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5" Type="http://schemas.openxmlformats.org/officeDocument/2006/relationships/tags" Target="../tags/tag781.xml"/><Relationship Id="rId23" Type="http://schemas.openxmlformats.org/officeDocument/2006/relationships/tags" Target="../tags/tag789.xml"/><Relationship Id="rId28" Type="http://schemas.openxmlformats.org/officeDocument/2006/relationships/tags" Target="../tags/tag794.xml"/><Relationship Id="rId36" Type="http://schemas.openxmlformats.org/officeDocument/2006/relationships/tags" Target="../tags/tag802.xml"/><Relationship Id="rId49" Type="http://schemas.openxmlformats.org/officeDocument/2006/relationships/image" Target="../media/image157.png"/><Relationship Id="rId57" Type="http://schemas.openxmlformats.org/officeDocument/2006/relationships/image" Target="../media/image141.png"/><Relationship Id="rId10" Type="http://schemas.openxmlformats.org/officeDocument/2006/relationships/tags" Target="../tags/tag776.xml"/><Relationship Id="rId31" Type="http://schemas.openxmlformats.org/officeDocument/2006/relationships/tags" Target="../tags/tag797.xml"/><Relationship Id="rId44" Type="http://schemas.openxmlformats.org/officeDocument/2006/relationships/tags" Target="../tags/tag810.xml"/><Relationship Id="rId52" Type="http://schemas.openxmlformats.org/officeDocument/2006/relationships/image" Target="../media/image162.png"/><Relationship Id="rId60" Type="http://schemas.openxmlformats.org/officeDocument/2006/relationships/image" Target="../media/image149.png"/><Relationship Id="rId65" Type="http://schemas.openxmlformats.org/officeDocument/2006/relationships/image" Target="../media/image137.png"/><Relationship Id="rId73" Type="http://schemas.openxmlformats.org/officeDocument/2006/relationships/image" Target="../media/image168.png"/><Relationship Id="rId78" Type="http://schemas.openxmlformats.org/officeDocument/2006/relationships/image" Target="../media/image171.png"/><Relationship Id="rId81" Type="http://schemas.openxmlformats.org/officeDocument/2006/relationships/image" Target="../media/image17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823.xml"/><Relationship Id="rId18" Type="http://schemas.openxmlformats.org/officeDocument/2006/relationships/tags" Target="../tags/tag828.xml"/><Relationship Id="rId26" Type="http://schemas.openxmlformats.org/officeDocument/2006/relationships/tags" Target="../tags/tag836.xml"/><Relationship Id="rId39" Type="http://schemas.openxmlformats.org/officeDocument/2006/relationships/tags" Target="../tags/tag849.xml"/><Relationship Id="rId21" Type="http://schemas.openxmlformats.org/officeDocument/2006/relationships/tags" Target="../tags/tag831.xml"/><Relationship Id="rId34" Type="http://schemas.openxmlformats.org/officeDocument/2006/relationships/tags" Target="../tags/tag844.xml"/><Relationship Id="rId42" Type="http://schemas.openxmlformats.org/officeDocument/2006/relationships/tags" Target="../tags/tag852.xml"/><Relationship Id="rId47" Type="http://schemas.openxmlformats.org/officeDocument/2006/relationships/tags" Target="../tags/tag857.xml"/><Relationship Id="rId50" Type="http://schemas.openxmlformats.org/officeDocument/2006/relationships/image" Target="../media/image158.png"/><Relationship Id="rId55" Type="http://schemas.openxmlformats.org/officeDocument/2006/relationships/image" Target="../media/image162.png"/><Relationship Id="rId63" Type="http://schemas.openxmlformats.org/officeDocument/2006/relationships/image" Target="../media/image143.png"/><Relationship Id="rId68" Type="http://schemas.openxmlformats.org/officeDocument/2006/relationships/image" Target="../media/image173.png"/><Relationship Id="rId76" Type="http://schemas.openxmlformats.org/officeDocument/2006/relationships/image" Target="../media/image174.png"/><Relationship Id="rId84" Type="http://schemas.openxmlformats.org/officeDocument/2006/relationships/image" Target="../media/image148.png"/><Relationship Id="rId89" Type="http://schemas.openxmlformats.org/officeDocument/2006/relationships/image" Target="../media/image136.png"/><Relationship Id="rId7" Type="http://schemas.openxmlformats.org/officeDocument/2006/relationships/tags" Target="../tags/tag817.xml"/><Relationship Id="rId71" Type="http://schemas.openxmlformats.org/officeDocument/2006/relationships/image" Target="../media/image172.png"/><Relationship Id="rId2" Type="http://schemas.openxmlformats.org/officeDocument/2006/relationships/tags" Target="../tags/tag812.xml"/><Relationship Id="rId16" Type="http://schemas.openxmlformats.org/officeDocument/2006/relationships/tags" Target="../tags/tag826.xml"/><Relationship Id="rId29" Type="http://schemas.openxmlformats.org/officeDocument/2006/relationships/tags" Target="../tags/tag839.xml"/><Relationship Id="rId11" Type="http://schemas.openxmlformats.org/officeDocument/2006/relationships/tags" Target="../tags/tag821.xml"/><Relationship Id="rId24" Type="http://schemas.openxmlformats.org/officeDocument/2006/relationships/tags" Target="../tags/tag834.xml"/><Relationship Id="rId32" Type="http://schemas.openxmlformats.org/officeDocument/2006/relationships/tags" Target="../tags/tag842.xml"/><Relationship Id="rId37" Type="http://schemas.openxmlformats.org/officeDocument/2006/relationships/tags" Target="../tags/tag847.xml"/><Relationship Id="rId40" Type="http://schemas.openxmlformats.org/officeDocument/2006/relationships/tags" Target="../tags/tag850.xml"/><Relationship Id="rId45" Type="http://schemas.openxmlformats.org/officeDocument/2006/relationships/tags" Target="../tags/tag855.xml"/><Relationship Id="rId53" Type="http://schemas.openxmlformats.org/officeDocument/2006/relationships/image" Target="../media/image160.png"/><Relationship Id="rId58" Type="http://schemas.openxmlformats.org/officeDocument/2006/relationships/image" Target="../media/image155.png"/><Relationship Id="rId66" Type="http://schemas.openxmlformats.org/officeDocument/2006/relationships/image" Target="../media/image178.png"/><Relationship Id="rId74" Type="http://schemas.openxmlformats.org/officeDocument/2006/relationships/image" Target="../media/image181.png"/><Relationship Id="rId79" Type="http://schemas.openxmlformats.org/officeDocument/2006/relationships/image" Target="../media/image138.png"/><Relationship Id="rId87" Type="http://schemas.openxmlformats.org/officeDocument/2006/relationships/image" Target="../media/image151.png"/><Relationship Id="rId5" Type="http://schemas.openxmlformats.org/officeDocument/2006/relationships/tags" Target="../tags/tag815.xml"/><Relationship Id="rId61" Type="http://schemas.openxmlformats.org/officeDocument/2006/relationships/image" Target="../media/image153.png"/><Relationship Id="rId82" Type="http://schemas.openxmlformats.org/officeDocument/2006/relationships/image" Target="../media/image141.png"/><Relationship Id="rId90" Type="http://schemas.openxmlformats.org/officeDocument/2006/relationships/image" Target="../media/image145.png"/><Relationship Id="rId19" Type="http://schemas.openxmlformats.org/officeDocument/2006/relationships/tags" Target="../tags/tag829.xml"/><Relationship Id="rId14" Type="http://schemas.openxmlformats.org/officeDocument/2006/relationships/tags" Target="../tags/tag824.xml"/><Relationship Id="rId22" Type="http://schemas.openxmlformats.org/officeDocument/2006/relationships/tags" Target="../tags/tag832.xml"/><Relationship Id="rId27" Type="http://schemas.openxmlformats.org/officeDocument/2006/relationships/tags" Target="../tags/tag837.xml"/><Relationship Id="rId30" Type="http://schemas.openxmlformats.org/officeDocument/2006/relationships/tags" Target="../tags/tag840.xml"/><Relationship Id="rId35" Type="http://schemas.openxmlformats.org/officeDocument/2006/relationships/tags" Target="../tags/tag845.xml"/><Relationship Id="rId43" Type="http://schemas.openxmlformats.org/officeDocument/2006/relationships/tags" Target="../tags/tag853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63.png"/><Relationship Id="rId64" Type="http://schemas.openxmlformats.org/officeDocument/2006/relationships/image" Target="../media/image144.png"/><Relationship Id="rId69" Type="http://schemas.openxmlformats.org/officeDocument/2006/relationships/image" Target="../media/image170.png"/><Relationship Id="rId77" Type="http://schemas.openxmlformats.org/officeDocument/2006/relationships/image" Target="../media/image182.png"/><Relationship Id="rId8" Type="http://schemas.openxmlformats.org/officeDocument/2006/relationships/tags" Target="../tags/tag818.xml"/><Relationship Id="rId51" Type="http://schemas.openxmlformats.org/officeDocument/2006/relationships/image" Target="../media/image159.png"/><Relationship Id="rId72" Type="http://schemas.openxmlformats.org/officeDocument/2006/relationships/image" Target="../media/image179.png"/><Relationship Id="rId80" Type="http://schemas.openxmlformats.org/officeDocument/2006/relationships/image" Target="../media/image139.png"/><Relationship Id="rId85" Type="http://schemas.openxmlformats.org/officeDocument/2006/relationships/image" Target="../media/image149.png"/><Relationship Id="rId3" Type="http://schemas.openxmlformats.org/officeDocument/2006/relationships/tags" Target="../tags/tag813.xml"/><Relationship Id="rId12" Type="http://schemas.openxmlformats.org/officeDocument/2006/relationships/tags" Target="../tags/tag822.xml"/><Relationship Id="rId17" Type="http://schemas.openxmlformats.org/officeDocument/2006/relationships/tags" Target="../tags/tag827.xml"/><Relationship Id="rId25" Type="http://schemas.openxmlformats.org/officeDocument/2006/relationships/tags" Target="../tags/tag835.xml"/><Relationship Id="rId33" Type="http://schemas.openxmlformats.org/officeDocument/2006/relationships/tags" Target="../tags/tag843.xml"/><Relationship Id="rId38" Type="http://schemas.openxmlformats.org/officeDocument/2006/relationships/tags" Target="../tags/tag848.xml"/><Relationship Id="rId46" Type="http://schemas.openxmlformats.org/officeDocument/2006/relationships/tags" Target="../tags/tag856.xml"/><Relationship Id="rId59" Type="http://schemas.openxmlformats.org/officeDocument/2006/relationships/image" Target="../media/image164.png"/><Relationship Id="rId67" Type="http://schemas.openxmlformats.org/officeDocument/2006/relationships/image" Target="../media/image169.png"/><Relationship Id="rId20" Type="http://schemas.openxmlformats.org/officeDocument/2006/relationships/tags" Target="../tags/tag830.xml"/><Relationship Id="rId41" Type="http://schemas.openxmlformats.org/officeDocument/2006/relationships/tags" Target="../tags/tag851.xml"/><Relationship Id="rId54" Type="http://schemas.openxmlformats.org/officeDocument/2006/relationships/image" Target="../media/image161.png"/><Relationship Id="rId62" Type="http://schemas.openxmlformats.org/officeDocument/2006/relationships/image" Target="../media/image154.png"/><Relationship Id="rId70" Type="http://schemas.openxmlformats.org/officeDocument/2006/relationships/image" Target="../media/image171.png"/><Relationship Id="rId75" Type="http://schemas.openxmlformats.org/officeDocument/2006/relationships/image" Target="../media/image175.png"/><Relationship Id="rId83" Type="http://schemas.openxmlformats.org/officeDocument/2006/relationships/image" Target="../media/image142.png"/><Relationship Id="rId88" Type="http://schemas.openxmlformats.org/officeDocument/2006/relationships/image" Target="../media/image152.png"/><Relationship Id="rId91" Type="http://schemas.openxmlformats.org/officeDocument/2006/relationships/image" Target="../media/image156.png"/><Relationship Id="rId1" Type="http://schemas.openxmlformats.org/officeDocument/2006/relationships/tags" Target="../tags/tag811.xml"/><Relationship Id="rId6" Type="http://schemas.openxmlformats.org/officeDocument/2006/relationships/tags" Target="../tags/tag816.xml"/><Relationship Id="rId15" Type="http://schemas.openxmlformats.org/officeDocument/2006/relationships/tags" Target="../tags/tag825.xml"/><Relationship Id="rId23" Type="http://schemas.openxmlformats.org/officeDocument/2006/relationships/tags" Target="../tags/tag833.xml"/><Relationship Id="rId28" Type="http://schemas.openxmlformats.org/officeDocument/2006/relationships/tags" Target="../tags/tag838.xml"/><Relationship Id="rId36" Type="http://schemas.openxmlformats.org/officeDocument/2006/relationships/tags" Target="../tags/tag846.xml"/><Relationship Id="rId49" Type="http://schemas.openxmlformats.org/officeDocument/2006/relationships/image" Target="../media/image63.png"/><Relationship Id="rId57" Type="http://schemas.openxmlformats.org/officeDocument/2006/relationships/image" Target="../media/image168.png"/><Relationship Id="rId10" Type="http://schemas.openxmlformats.org/officeDocument/2006/relationships/tags" Target="../tags/tag820.xml"/><Relationship Id="rId31" Type="http://schemas.openxmlformats.org/officeDocument/2006/relationships/tags" Target="../tags/tag841.xml"/><Relationship Id="rId44" Type="http://schemas.openxmlformats.org/officeDocument/2006/relationships/tags" Target="../tags/tag854.xml"/><Relationship Id="rId52" Type="http://schemas.openxmlformats.org/officeDocument/2006/relationships/image" Target="../media/image157.png"/><Relationship Id="rId60" Type="http://schemas.openxmlformats.org/officeDocument/2006/relationships/image" Target="../media/image167.png"/><Relationship Id="rId65" Type="http://schemas.openxmlformats.org/officeDocument/2006/relationships/image" Target="../media/image2.png"/><Relationship Id="rId73" Type="http://schemas.openxmlformats.org/officeDocument/2006/relationships/image" Target="../media/image180.png"/><Relationship Id="rId78" Type="http://schemas.openxmlformats.org/officeDocument/2006/relationships/image" Target="../media/image183.png"/><Relationship Id="rId81" Type="http://schemas.openxmlformats.org/officeDocument/2006/relationships/image" Target="../media/image140.png"/><Relationship Id="rId86" Type="http://schemas.openxmlformats.org/officeDocument/2006/relationships/image" Target="../media/image150.png"/><Relationship Id="rId4" Type="http://schemas.openxmlformats.org/officeDocument/2006/relationships/tags" Target="../tags/tag814.xml"/><Relationship Id="rId9" Type="http://schemas.openxmlformats.org/officeDocument/2006/relationships/tags" Target="../tags/tag8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65.xml"/><Relationship Id="rId13" Type="http://schemas.openxmlformats.org/officeDocument/2006/relationships/tags" Target="../tags/tag870.xml"/><Relationship Id="rId18" Type="http://schemas.openxmlformats.org/officeDocument/2006/relationships/tags" Target="../tags/tag875.xml"/><Relationship Id="rId26" Type="http://schemas.openxmlformats.org/officeDocument/2006/relationships/image" Target="../media/image173.png"/><Relationship Id="rId39" Type="http://schemas.openxmlformats.org/officeDocument/2006/relationships/image" Target="../media/image188.png"/><Relationship Id="rId3" Type="http://schemas.openxmlformats.org/officeDocument/2006/relationships/tags" Target="../tags/tag86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3.png"/><Relationship Id="rId7" Type="http://schemas.openxmlformats.org/officeDocument/2006/relationships/tags" Target="../tags/tag864.xml"/><Relationship Id="rId12" Type="http://schemas.openxmlformats.org/officeDocument/2006/relationships/tags" Target="../tags/tag869.xml"/><Relationship Id="rId17" Type="http://schemas.openxmlformats.org/officeDocument/2006/relationships/tags" Target="../tags/tag874.xml"/><Relationship Id="rId25" Type="http://schemas.openxmlformats.org/officeDocument/2006/relationships/image" Target="../media/image169.png"/><Relationship Id="rId33" Type="http://schemas.openxmlformats.org/officeDocument/2006/relationships/image" Target="../media/image182.png"/><Relationship Id="rId38" Type="http://schemas.openxmlformats.org/officeDocument/2006/relationships/image" Target="../media/image187.png"/><Relationship Id="rId2" Type="http://schemas.openxmlformats.org/officeDocument/2006/relationships/tags" Target="../tags/tag859.xml"/><Relationship Id="rId16" Type="http://schemas.openxmlformats.org/officeDocument/2006/relationships/tags" Target="../tags/tag873.xml"/><Relationship Id="rId20" Type="http://schemas.openxmlformats.org/officeDocument/2006/relationships/tags" Target="../tags/tag877.xml"/><Relationship Id="rId29" Type="http://schemas.openxmlformats.org/officeDocument/2006/relationships/image" Target="../media/image170.png"/><Relationship Id="rId41" Type="http://schemas.openxmlformats.org/officeDocument/2006/relationships/image" Target="../media/image190.png"/><Relationship Id="rId1" Type="http://schemas.openxmlformats.org/officeDocument/2006/relationships/tags" Target="../tags/tag858.xml"/><Relationship Id="rId6" Type="http://schemas.openxmlformats.org/officeDocument/2006/relationships/tags" Target="../tags/tag863.xml"/><Relationship Id="rId11" Type="http://schemas.openxmlformats.org/officeDocument/2006/relationships/tags" Target="../tags/tag868.xml"/><Relationship Id="rId24" Type="http://schemas.openxmlformats.org/officeDocument/2006/relationships/image" Target="../media/image178.png"/><Relationship Id="rId32" Type="http://schemas.openxmlformats.org/officeDocument/2006/relationships/image" Target="../media/image181.png"/><Relationship Id="rId37" Type="http://schemas.openxmlformats.org/officeDocument/2006/relationships/image" Target="../media/image186.png"/><Relationship Id="rId40" Type="http://schemas.openxmlformats.org/officeDocument/2006/relationships/image" Target="../media/image189.png"/><Relationship Id="rId5" Type="http://schemas.openxmlformats.org/officeDocument/2006/relationships/tags" Target="../tags/tag862.xml"/><Relationship Id="rId15" Type="http://schemas.openxmlformats.org/officeDocument/2006/relationships/tags" Target="../tags/tag872.xml"/><Relationship Id="rId23" Type="http://schemas.openxmlformats.org/officeDocument/2006/relationships/image" Target="../media/image2.png"/><Relationship Id="rId28" Type="http://schemas.openxmlformats.org/officeDocument/2006/relationships/image" Target="../media/image174.png"/><Relationship Id="rId36" Type="http://schemas.openxmlformats.org/officeDocument/2006/relationships/image" Target="../media/image185.png"/><Relationship Id="rId10" Type="http://schemas.openxmlformats.org/officeDocument/2006/relationships/tags" Target="../tags/tag867.xml"/><Relationship Id="rId19" Type="http://schemas.openxmlformats.org/officeDocument/2006/relationships/tags" Target="../tags/tag876.xml"/><Relationship Id="rId31" Type="http://schemas.openxmlformats.org/officeDocument/2006/relationships/image" Target="../media/image172.png"/><Relationship Id="rId4" Type="http://schemas.openxmlformats.org/officeDocument/2006/relationships/tags" Target="../tags/tag861.xml"/><Relationship Id="rId9" Type="http://schemas.openxmlformats.org/officeDocument/2006/relationships/tags" Target="../tags/tag866.xml"/><Relationship Id="rId14" Type="http://schemas.openxmlformats.org/officeDocument/2006/relationships/tags" Target="../tags/tag871.xml"/><Relationship Id="rId22" Type="http://schemas.openxmlformats.org/officeDocument/2006/relationships/image" Target="../media/image168.png"/><Relationship Id="rId27" Type="http://schemas.openxmlformats.org/officeDocument/2006/relationships/image" Target="../media/image175.png"/><Relationship Id="rId30" Type="http://schemas.openxmlformats.org/officeDocument/2006/relationships/image" Target="../media/image171.png"/><Relationship Id="rId35" Type="http://schemas.openxmlformats.org/officeDocument/2006/relationships/image" Target="../media/image18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image" Target="../media/image4.png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42" Type="http://schemas.openxmlformats.org/officeDocument/2006/relationships/image" Target="../media/image7.png"/><Relationship Id="rId47" Type="http://schemas.openxmlformats.org/officeDocument/2006/relationships/image" Target="../media/image14.png"/><Relationship Id="rId50" Type="http://schemas.openxmlformats.org/officeDocument/2006/relationships/image" Target="../media/image17.png"/><Relationship Id="rId55" Type="http://schemas.openxmlformats.org/officeDocument/2006/relationships/image" Target="../media/image22.png"/><Relationship Id="rId63" Type="http://schemas.openxmlformats.org/officeDocument/2006/relationships/image" Target="../media/image30.png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41" Type="http://schemas.openxmlformats.org/officeDocument/2006/relationships/image" Target="../media/image6.png"/><Relationship Id="rId54" Type="http://schemas.openxmlformats.org/officeDocument/2006/relationships/image" Target="../media/image21.png"/><Relationship Id="rId62" Type="http://schemas.openxmlformats.org/officeDocument/2006/relationships/image" Target="../media/image2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2.png"/><Relationship Id="rId53" Type="http://schemas.openxmlformats.org/officeDocument/2006/relationships/image" Target="../media/image20.png"/><Relationship Id="rId58" Type="http://schemas.openxmlformats.org/officeDocument/2006/relationships/image" Target="../media/image25.png"/><Relationship Id="rId66" Type="http://schemas.openxmlformats.org/officeDocument/2006/relationships/image" Target="../media/image33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image" Target="../media/image1.png"/><Relationship Id="rId49" Type="http://schemas.openxmlformats.org/officeDocument/2006/relationships/image" Target="../media/image16.png"/><Relationship Id="rId57" Type="http://schemas.openxmlformats.org/officeDocument/2006/relationships/image" Target="../media/image24.png"/><Relationship Id="rId61" Type="http://schemas.openxmlformats.org/officeDocument/2006/relationships/image" Target="../media/image28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4" Type="http://schemas.openxmlformats.org/officeDocument/2006/relationships/image" Target="../media/image11.png"/><Relationship Id="rId52" Type="http://schemas.openxmlformats.org/officeDocument/2006/relationships/image" Target="../media/image19.png"/><Relationship Id="rId60" Type="http://schemas.openxmlformats.org/officeDocument/2006/relationships/image" Target="../media/image27.png"/><Relationship Id="rId65" Type="http://schemas.openxmlformats.org/officeDocument/2006/relationships/image" Target="../media/image32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0.png"/><Relationship Id="rId48" Type="http://schemas.openxmlformats.org/officeDocument/2006/relationships/image" Target="../media/image15.png"/><Relationship Id="rId56" Type="http://schemas.openxmlformats.org/officeDocument/2006/relationships/image" Target="../media/image23.png"/><Relationship Id="rId64" Type="http://schemas.openxmlformats.org/officeDocument/2006/relationships/image" Target="../media/image31.png"/><Relationship Id="rId8" Type="http://schemas.openxmlformats.org/officeDocument/2006/relationships/tags" Target="../tags/tag27.xml"/><Relationship Id="rId51" Type="http://schemas.openxmlformats.org/officeDocument/2006/relationships/image" Target="../media/image18.png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image" Target="../media/image3.png"/><Relationship Id="rId46" Type="http://schemas.openxmlformats.org/officeDocument/2006/relationships/image" Target="../media/image13.png"/><Relationship Id="rId5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9" Type="http://schemas.openxmlformats.org/officeDocument/2006/relationships/image" Target="../media/image21.png"/><Relationship Id="rId21" Type="http://schemas.openxmlformats.org/officeDocument/2006/relationships/tags" Target="../tags/tag74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9.png"/><Relationship Id="rId47" Type="http://schemas.openxmlformats.org/officeDocument/2006/relationships/image" Target="../media/image27.png"/><Relationship Id="rId50" Type="http://schemas.openxmlformats.org/officeDocument/2006/relationships/image" Target="../media/image34.png"/><Relationship Id="rId55" Type="http://schemas.openxmlformats.org/officeDocument/2006/relationships/image" Target="../media/image5.png"/><Relationship Id="rId63" Type="http://schemas.openxmlformats.org/officeDocument/2006/relationships/image" Target="../media/image17.png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tags" Target="../tags/tag82.xml"/><Relationship Id="rId41" Type="http://schemas.openxmlformats.org/officeDocument/2006/relationships/image" Target="../media/image20.png"/><Relationship Id="rId54" Type="http://schemas.openxmlformats.org/officeDocument/2006/relationships/image" Target="../media/image4.png"/><Relationship Id="rId62" Type="http://schemas.openxmlformats.org/officeDocument/2006/relationships/image" Target="../media/image16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tags" Target="../tags/tag85.xml"/><Relationship Id="rId37" Type="http://schemas.openxmlformats.org/officeDocument/2006/relationships/image" Target="../media/image33.png"/><Relationship Id="rId40" Type="http://schemas.openxmlformats.org/officeDocument/2006/relationships/image" Target="../media/image19.png"/><Relationship Id="rId45" Type="http://schemas.openxmlformats.org/officeDocument/2006/relationships/image" Target="../media/image25.png"/><Relationship Id="rId53" Type="http://schemas.openxmlformats.org/officeDocument/2006/relationships/image" Target="../media/image3.png"/><Relationship Id="rId58" Type="http://schemas.openxmlformats.org/officeDocument/2006/relationships/image" Target="../media/image10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tags" Target="../tags/tag81.xml"/><Relationship Id="rId36" Type="http://schemas.openxmlformats.org/officeDocument/2006/relationships/image" Target="../media/image32.png"/><Relationship Id="rId49" Type="http://schemas.openxmlformats.org/officeDocument/2006/relationships/image" Target="../media/image15.png"/><Relationship Id="rId57" Type="http://schemas.openxmlformats.org/officeDocument/2006/relationships/image" Target="../media/image7.png"/><Relationship Id="rId61" Type="http://schemas.openxmlformats.org/officeDocument/2006/relationships/image" Target="../media/image13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tags" Target="../tags/tag84.xml"/><Relationship Id="rId44" Type="http://schemas.openxmlformats.org/officeDocument/2006/relationships/image" Target="../media/image24.png"/><Relationship Id="rId52" Type="http://schemas.openxmlformats.org/officeDocument/2006/relationships/image" Target="../media/image2.png"/><Relationship Id="rId60" Type="http://schemas.openxmlformats.org/officeDocument/2006/relationships/image" Target="../media/image12.png"/><Relationship Id="rId65" Type="http://schemas.openxmlformats.org/officeDocument/2006/relationships/image" Target="../media/image35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tags" Target="../tags/tag80.xml"/><Relationship Id="rId30" Type="http://schemas.openxmlformats.org/officeDocument/2006/relationships/tags" Target="../tags/tag83.xml"/><Relationship Id="rId35" Type="http://schemas.openxmlformats.org/officeDocument/2006/relationships/image" Target="../media/image31.png"/><Relationship Id="rId43" Type="http://schemas.openxmlformats.org/officeDocument/2006/relationships/image" Target="../media/image23.png"/><Relationship Id="rId48" Type="http://schemas.openxmlformats.org/officeDocument/2006/relationships/image" Target="../media/image14.png"/><Relationship Id="rId56" Type="http://schemas.openxmlformats.org/officeDocument/2006/relationships/image" Target="../media/image6.png"/><Relationship Id="rId64" Type="http://schemas.openxmlformats.org/officeDocument/2006/relationships/image" Target="../media/image18.png"/><Relationship Id="rId8" Type="http://schemas.openxmlformats.org/officeDocument/2006/relationships/tags" Target="../tags/tag61.xml"/><Relationship Id="rId51" Type="http://schemas.openxmlformats.org/officeDocument/2006/relationships/image" Target="../media/image1.png"/><Relationship Id="rId3" Type="http://schemas.openxmlformats.org/officeDocument/2006/relationships/tags" Target="../tags/tag56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tags" Target="../tags/tag86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image" Target="../media/image26.png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image" Target="../media/image15.png"/><Relationship Id="rId47" Type="http://schemas.openxmlformats.org/officeDocument/2006/relationships/image" Target="../media/image33.png"/><Relationship Id="rId50" Type="http://schemas.openxmlformats.org/officeDocument/2006/relationships/image" Target="../media/image35.png"/><Relationship Id="rId55" Type="http://schemas.openxmlformats.org/officeDocument/2006/relationships/image" Target="../media/image5.png"/><Relationship Id="rId63" Type="http://schemas.openxmlformats.org/officeDocument/2006/relationships/image" Target="../media/image29.png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9" Type="http://schemas.openxmlformats.org/officeDocument/2006/relationships/tags" Target="../tags/tag115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20.png"/><Relationship Id="rId53" Type="http://schemas.openxmlformats.org/officeDocument/2006/relationships/image" Target="../media/image3.png"/><Relationship Id="rId58" Type="http://schemas.openxmlformats.org/officeDocument/2006/relationships/image" Target="../media/image10.png"/><Relationship Id="rId66" Type="http://schemas.openxmlformats.org/officeDocument/2006/relationships/image" Target="../media/image37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image" Target="../media/image23.png"/><Relationship Id="rId49" Type="http://schemas.openxmlformats.org/officeDocument/2006/relationships/image" Target="../media/image21.png"/><Relationship Id="rId57" Type="http://schemas.openxmlformats.org/officeDocument/2006/relationships/image" Target="../media/image7.png"/><Relationship Id="rId61" Type="http://schemas.openxmlformats.org/officeDocument/2006/relationships/image" Target="../media/image13.png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4" Type="http://schemas.openxmlformats.org/officeDocument/2006/relationships/image" Target="../media/image19.png"/><Relationship Id="rId52" Type="http://schemas.openxmlformats.org/officeDocument/2006/relationships/image" Target="../media/image2.png"/><Relationship Id="rId60" Type="http://schemas.openxmlformats.org/officeDocument/2006/relationships/image" Target="../media/image12.png"/><Relationship Id="rId65" Type="http://schemas.openxmlformats.org/officeDocument/2006/relationships/image" Target="../media/image36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34.png"/><Relationship Id="rId48" Type="http://schemas.openxmlformats.org/officeDocument/2006/relationships/image" Target="../media/image22.png"/><Relationship Id="rId56" Type="http://schemas.openxmlformats.org/officeDocument/2006/relationships/image" Target="../media/image6.png"/><Relationship Id="rId64" Type="http://schemas.openxmlformats.org/officeDocument/2006/relationships/image" Target="../media/image17.png"/><Relationship Id="rId8" Type="http://schemas.openxmlformats.org/officeDocument/2006/relationships/tags" Target="../tags/tag94.xml"/><Relationship Id="rId51" Type="http://schemas.openxmlformats.org/officeDocument/2006/relationships/image" Target="../media/image1.png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image" Target="../media/image25.png"/><Relationship Id="rId46" Type="http://schemas.openxmlformats.org/officeDocument/2006/relationships/image" Target="../media/image32.png"/><Relationship Id="rId59" Type="http://schemas.openxmlformats.org/officeDocument/2006/relationships/image" Target="../media/image11.png"/><Relationship Id="rId67" Type="http://schemas.openxmlformats.org/officeDocument/2006/relationships/image" Target="../media/image18.png"/><Relationship Id="rId20" Type="http://schemas.openxmlformats.org/officeDocument/2006/relationships/tags" Target="../tags/tag106.xml"/><Relationship Id="rId41" Type="http://schemas.openxmlformats.org/officeDocument/2006/relationships/image" Target="../media/image14.png"/><Relationship Id="rId54" Type="http://schemas.openxmlformats.org/officeDocument/2006/relationships/image" Target="../media/image4.png"/><Relationship Id="rId6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image" Target="../media/image26.png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15.png"/><Relationship Id="rId47" Type="http://schemas.openxmlformats.org/officeDocument/2006/relationships/image" Target="../media/image36.png"/><Relationship Id="rId50" Type="http://schemas.openxmlformats.org/officeDocument/2006/relationships/image" Target="../media/image33.png"/><Relationship Id="rId55" Type="http://schemas.openxmlformats.org/officeDocument/2006/relationships/image" Target="../media/image5.png"/><Relationship Id="rId63" Type="http://schemas.openxmlformats.org/officeDocument/2006/relationships/image" Target="../media/image7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21.png"/><Relationship Id="rId53" Type="http://schemas.openxmlformats.org/officeDocument/2006/relationships/image" Target="../media/image3.png"/><Relationship Id="rId58" Type="http://schemas.openxmlformats.org/officeDocument/2006/relationships/image" Target="../media/image10.png"/><Relationship Id="rId66" Type="http://schemas.openxmlformats.org/officeDocument/2006/relationships/image" Target="../media/image40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image" Target="../media/image23.png"/><Relationship Id="rId49" Type="http://schemas.openxmlformats.org/officeDocument/2006/relationships/image" Target="../media/image32.png"/><Relationship Id="rId57" Type="http://schemas.openxmlformats.org/officeDocument/2006/relationships/image" Target="../media/image17.png"/><Relationship Id="rId61" Type="http://schemas.openxmlformats.org/officeDocument/2006/relationships/image" Target="../media/image13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image" Target="../media/image22.png"/><Relationship Id="rId52" Type="http://schemas.openxmlformats.org/officeDocument/2006/relationships/image" Target="../media/image2.png"/><Relationship Id="rId60" Type="http://schemas.openxmlformats.org/officeDocument/2006/relationships/image" Target="../media/image12.png"/><Relationship Id="rId65" Type="http://schemas.openxmlformats.org/officeDocument/2006/relationships/image" Target="../media/image39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34.png"/><Relationship Id="rId48" Type="http://schemas.openxmlformats.org/officeDocument/2006/relationships/image" Target="../media/image37.png"/><Relationship Id="rId56" Type="http://schemas.openxmlformats.org/officeDocument/2006/relationships/image" Target="../media/image6.png"/><Relationship Id="rId64" Type="http://schemas.openxmlformats.org/officeDocument/2006/relationships/image" Target="../media/image38.png"/><Relationship Id="rId8" Type="http://schemas.openxmlformats.org/officeDocument/2006/relationships/tags" Target="../tags/tag128.xml"/><Relationship Id="rId51" Type="http://schemas.openxmlformats.org/officeDocument/2006/relationships/image" Target="../media/image1.png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image" Target="../media/image25.png"/><Relationship Id="rId46" Type="http://schemas.openxmlformats.org/officeDocument/2006/relationships/image" Target="../media/image35.png"/><Relationship Id="rId59" Type="http://schemas.openxmlformats.org/officeDocument/2006/relationships/image" Target="../media/image11.png"/><Relationship Id="rId67" Type="http://schemas.openxmlformats.org/officeDocument/2006/relationships/image" Target="../media/image18.png"/><Relationship Id="rId20" Type="http://schemas.openxmlformats.org/officeDocument/2006/relationships/tags" Target="../tags/tag140.xml"/><Relationship Id="rId41" Type="http://schemas.openxmlformats.org/officeDocument/2006/relationships/image" Target="../media/image14.png"/><Relationship Id="rId54" Type="http://schemas.openxmlformats.org/officeDocument/2006/relationships/image" Target="../media/image4.png"/><Relationship Id="rId6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image" Target="../media/image2.png"/><Relationship Id="rId21" Type="http://schemas.openxmlformats.org/officeDocument/2006/relationships/tags" Target="../tags/tag175.xml"/><Relationship Id="rId34" Type="http://schemas.openxmlformats.org/officeDocument/2006/relationships/image" Target="../media/image37.png"/><Relationship Id="rId42" Type="http://schemas.openxmlformats.org/officeDocument/2006/relationships/image" Target="../media/image5.png"/><Relationship Id="rId47" Type="http://schemas.openxmlformats.org/officeDocument/2006/relationships/image" Target="../media/image7.png"/><Relationship Id="rId50" Type="http://schemas.openxmlformats.org/officeDocument/2006/relationships/image" Target="../media/image12.png"/><Relationship Id="rId55" Type="http://schemas.openxmlformats.org/officeDocument/2006/relationships/image" Target="../media/image41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image" Target="../media/image36.png"/><Relationship Id="rId38" Type="http://schemas.openxmlformats.org/officeDocument/2006/relationships/image" Target="../media/image1.png"/><Relationship Id="rId46" Type="http://schemas.openxmlformats.org/officeDocument/2006/relationships/image" Target="../media/image40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.png"/><Relationship Id="rId54" Type="http://schemas.openxmlformats.org/officeDocument/2006/relationships/image" Target="../media/image16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image" Target="../media/image35.png"/><Relationship Id="rId37" Type="http://schemas.openxmlformats.org/officeDocument/2006/relationships/image" Target="../media/image38.png"/><Relationship Id="rId40" Type="http://schemas.openxmlformats.org/officeDocument/2006/relationships/image" Target="../media/image3.png"/><Relationship Id="rId45" Type="http://schemas.openxmlformats.org/officeDocument/2006/relationships/image" Target="../media/image39.png"/><Relationship Id="rId53" Type="http://schemas.openxmlformats.org/officeDocument/2006/relationships/image" Target="../media/image15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image" Target="../media/image33.png"/><Relationship Id="rId49" Type="http://schemas.openxmlformats.org/officeDocument/2006/relationships/image" Target="../media/image11.png"/><Relationship Id="rId57" Type="http://schemas.openxmlformats.org/officeDocument/2006/relationships/image" Target="../media/image18.pn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image" Target="../media/image21.png"/><Relationship Id="rId44" Type="http://schemas.openxmlformats.org/officeDocument/2006/relationships/image" Target="../media/image17.png"/><Relationship Id="rId52" Type="http://schemas.openxmlformats.org/officeDocument/2006/relationships/image" Target="../media/image14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image" Target="../media/image22.png"/><Relationship Id="rId35" Type="http://schemas.openxmlformats.org/officeDocument/2006/relationships/image" Target="../media/image32.png"/><Relationship Id="rId43" Type="http://schemas.openxmlformats.org/officeDocument/2006/relationships/image" Target="../media/image6.png"/><Relationship Id="rId48" Type="http://schemas.openxmlformats.org/officeDocument/2006/relationships/image" Target="../media/image10.png"/><Relationship Id="rId56" Type="http://schemas.openxmlformats.org/officeDocument/2006/relationships/image" Target="../media/image42.png"/><Relationship Id="rId8" Type="http://schemas.openxmlformats.org/officeDocument/2006/relationships/tags" Target="../tags/tag162.xml"/><Relationship Id="rId51" Type="http://schemas.openxmlformats.org/officeDocument/2006/relationships/image" Target="../media/image13.png"/><Relationship Id="rId3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4.png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34" Type="http://schemas.openxmlformats.org/officeDocument/2006/relationships/image" Target="../media/image7.png"/><Relationship Id="rId42" Type="http://schemas.openxmlformats.org/officeDocument/2006/relationships/image" Target="../media/image41.png"/><Relationship Id="rId47" Type="http://schemas.openxmlformats.org/officeDocument/2006/relationships/image" Target="../media/image18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image" Target="../media/image17.png"/><Relationship Id="rId38" Type="http://schemas.openxmlformats.org/officeDocument/2006/relationships/image" Target="../media/image13.png"/><Relationship Id="rId46" Type="http://schemas.openxmlformats.org/officeDocument/2006/relationships/image" Target="../media/image45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image" Target="../media/image3.png"/><Relationship Id="rId41" Type="http://schemas.openxmlformats.org/officeDocument/2006/relationships/image" Target="../media/image16.pn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image" Target="../media/image6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44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image" Target="../media/image2.png"/><Relationship Id="rId36" Type="http://schemas.openxmlformats.org/officeDocument/2006/relationships/image" Target="../media/image11.png"/><Relationship Id="rId49" Type="http://schemas.openxmlformats.org/officeDocument/2006/relationships/image" Target="../media/image33.png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5.png"/><Relationship Id="rId44" Type="http://schemas.openxmlformats.org/officeDocument/2006/relationships/image" Target="../media/image43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Relationship Id="rId35" Type="http://schemas.openxmlformats.org/officeDocument/2006/relationships/image" Target="../media/image10.png"/><Relationship Id="rId43" Type="http://schemas.openxmlformats.org/officeDocument/2006/relationships/image" Target="../media/image42.png"/><Relationship Id="rId48" Type="http://schemas.openxmlformats.org/officeDocument/2006/relationships/image" Target="../media/image32.png"/><Relationship Id="rId8" Type="http://schemas.openxmlformats.org/officeDocument/2006/relationships/tags" Target="../tags/tag19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image" Target="../media/image11.png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34" Type="http://schemas.openxmlformats.org/officeDocument/2006/relationships/image" Target="../media/image5.png"/><Relationship Id="rId42" Type="http://schemas.openxmlformats.org/officeDocument/2006/relationships/image" Target="../media/image14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image" Target="../media/image4.png"/><Relationship Id="rId38" Type="http://schemas.openxmlformats.org/officeDocument/2006/relationships/image" Target="../media/image10.png"/><Relationship Id="rId46" Type="http://schemas.openxmlformats.org/officeDocument/2006/relationships/image" Target="../media/image42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image" Target="../media/image33.png"/><Relationship Id="rId41" Type="http://schemas.openxmlformats.org/officeDocument/2006/relationships/image" Target="../media/image13.pn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image" Target="../media/image3.png"/><Relationship Id="rId37" Type="http://schemas.openxmlformats.org/officeDocument/2006/relationships/image" Target="../media/image7.png"/><Relationship Id="rId40" Type="http://schemas.openxmlformats.org/officeDocument/2006/relationships/image" Target="../media/image12.png"/><Relationship Id="rId45" Type="http://schemas.openxmlformats.org/officeDocument/2006/relationships/image" Target="../media/image41.png"/><Relationship Id="rId53" Type="http://schemas.openxmlformats.org/officeDocument/2006/relationships/image" Target="../media/image18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image" Target="../media/image32.png"/><Relationship Id="rId36" Type="http://schemas.openxmlformats.org/officeDocument/2006/relationships/image" Target="../media/image17.png"/><Relationship Id="rId49" Type="http://schemas.openxmlformats.org/officeDocument/2006/relationships/image" Target="../media/image45.png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image" Target="../media/image2.png"/><Relationship Id="rId44" Type="http://schemas.openxmlformats.org/officeDocument/2006/relationships/image" Target="../media/image16.png"/><Relationship Id="rId52" Type="http://schemas.openxmlformats.org/officeDocument/2006/relationships/image" Target="../media/image48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.png"/><Relationship Id="rId35" Type="http://schemas.openxmlformats.org/officeDocument/2006/relationships/image" Target="../media/image6.png"/><Relationship Id="rId43" Type="http://schemas.openxmlformats.org/officeDocument/2006/relationships/image" Target="../media/image15.png"/><Relationship Id="rId48" Type="http://schemas.openxmlformats.org/officeDocument/2006/relationships/image" Target="../media/image44.png"/><Relationship Id="rId8" Type="http://schemas.openxmlformats.org/officeDocument/2006/relationships/tags" Target="../tags/tag215.xml"/><Relationship Id="rId51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5018-95FA-4957-851E-E2596102AC3B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Pricing/hedging in many subperiods</a:t>
            </a:r>
          </a:p>
          <a:p>
            <a:pPr algn="ctr"/>
            <a:r>
              <a:rPr lang="en-US" sz="2400"/>
              <a:t>Part 1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B755-E2A7-470D-8D4E-25C2371624E7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608343" name="Group 87"/>
          <p:cNvGrpSpPr>
            <a:grpSpLocks/>
          </p:cNvGrpSpPr>
          <p:nvPr/>
        </p:nvGrpSpPr>
        <p:grpSpPr bwMode="auto">
          <a:xfrm>
            <a:off x="228600" y="4191000"/>
            <a:ext cx="7686675" cy="620713"/>
            <a:chOff x="139" y="3881"/>
            <a:chExt cx="4842" cy="391"/>
          </a:xfrm>
        </p:grpSpPr>
        <p:pic>
          <p:nvPicPr>
            <p:cNvPr id="608344" name="Picture 8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881"/>
              <a:ext cx="449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45" name="Picture 8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094"/>
              <a:ext cx="2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8337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999038"/>
            <a:ext cx="139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38" name="Picture 8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53050"/>
            <a:ext cx="8869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58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825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826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826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82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05100"/>
            <a:ext cx="756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70" name="Line 14"/>
          <p:cNvSpPr>
            <a:spLocks noChangeShapeType="1"/>
          </p:cNvSpPr>
          <p:nvPr/>
        </p:nvSpPr>
        <p:spPr bwMode="auto">
          <a:xfrm>
            <a:off x="533400" y="2320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827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4000"/>
            <a:ext cx="681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91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75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13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734050"/>
            <a:ext cx="3830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302" name="Line 46"/>
          <p:cNvSpPr>
            <a:spLocks noChangeShapeType="1"/>
          </p:cNvSpPr>
          <p:nvPr/>
        </p:nvSpPr>
        <p:spPr bwMode="auto">
          <a:xfrm>
            <a:off x="533400" y="490855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8314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096000"/>
            <a:ext cx="484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12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6537325"/>
            <a:ext cx="54911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22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5035550"/>
            <a:ext cx="37449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20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200400"/>
            <a:ext cx="37798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21" name="Picture 6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3698875"/>
            <a:ext cx="37623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39" name="Picture 8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4962525"/>
            <a:ext cx="21859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8325" name="Group 69"/>
          <p:cNvGrpSpPr>
            <a:grpSpLocks/>
          </p:cNvGrpSpPr>
          <p:nvPr/>
        </p:nvGrpSpPr>
        <p:grpSpPr bwMode="auto">
          <a:xfrm>
            <a:off x="219075" y="3124200"/>
            <a:ext cx="4051300" cy="933450"/>
            <a:chOff x="472" y="1968"/>
            <a:chExt cx="2552" cy="588"/>
          </a:xfrm>
        </p:grpSpPr>
        <p:pic>
          <p:nvPicPr>
            <p:cNvPr id="608326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182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27" name="Picture 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17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28" name="Picture 7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968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29" name="Picture 7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2318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8330" name="Line 74"/>
            <p:cNvSpPr>
              <a:spLocks noChangeShapeType="1"/>
            </p:cNvSpPr>
            <p:nvPr/>
          </p:nvSpPr>
          <p:spPr bwMode="auto">
            <a:xfrm flipV="1">
              <a:off x="1872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31" name="Line 75"/>
            <p:cNvSpPr>
              <a:spLocks noChangeShapeType="1"/>
            </p:cNvSpPr>
            <p:nvPr/>
          </p:nvSpPr>
          <p:spPr bwMode="auto">
            <a:xfrm>
              <a:off x="1872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8332" name="Picture 7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1926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33" name="Picture 7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1914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34" name="Picture 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222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8335" name="Line 79"/>
          <p:cNvSpPr>
            <a:spLocks noChangeShapeType="1"/>
          </p:cNvSpPr>
          <p:nvPr/>
        </p:nvSpPr>
        <p:spPr bwMode="auto">
          <a:xfrm>
            <a:off x="533400" y="413067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40" name="Line 84"/>
          <p:cNvSpPr>
            <a:spLocks noChangeShapeType="1"/>
          </p:cNvSpPr>
          <p:nvPr/>
        </p:nvSpPr>
        <p:spPr bwMode="auto">
          <a:xfrm flipH="1">
            <a:off x="2997200" y="3436938"/>
            <a:ext cx="1792288" cy="16081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41" name="Line 85"/>
          <p:cNvSpPr>
            <a:spLocks noChangeShapeType="1"/>
          </p:cNvSpPr>
          <p:nvPr/>
        </p:nvSpPr>
        <p:spPr bwMode="auto">
          <a:xfrm flipH="1">
            <a:off x="3792538" y="4011613"/>
            <a:ext cx="1023937" cy="9509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8342" name="Picture 8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927225"/>
            <a:ext cx="377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346" name="Rectangle 9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0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0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340" grpId="0" animBg="1"/>
      <p:bldP spid="6083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BB2-EDFB-4814-BE89-F1A54F63BF36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614456" name="Group 56"/>
          <p:cNvGrpSpPr>
            <a:grpSpLocks/>
          </p:cNvGrpSpPr>
          <p:nvPr/>
        </p:nvGrpSpPr>
        <p:grpSpPr bwMode="auto">
          <a:xfrm>
            <a:off x="228600" y="4191000"/>
            <a:ext cx="7686675" cy="620713"/>
            <a:chOff x="139" y="3881"/>
            <a:chExt cx="4842" cy="391"/>
          </a:xfrm>
        </p:grpSpPr>
        <p:pic>
          <p:nvPicPr>
            <p:cNvPr id="614457" name="Picture 5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881"/>
              <a:ext cx="449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58" name="Picture 5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094"/>
              <a:ext cx="2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44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999038"/>
            <a:ext cx="139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04" name="Line 4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0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0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0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0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1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1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05100"/>
            <a:ext cx="756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12" name="Line 12"/>
          <p:cNvSpPr>
            <a:spLocks noChangeShapeType="1"/>
          </p:cNvSpPr>
          <p:nvPr/>
        </p:nvSpPr>
        <p:spPr bwMode="auto">
          <a:xfrm>
            <a:off x="533400" y="2320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1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4000"/>
            <a:ext cx="681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1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75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19" name="Line 19"/>
          <p:cNvSpPr>
            <a:spLocks noChangeShapeType="1"/>
          </p:cNvSpPr>
          <p:nvPr/>
        </p:nvSpPr>
        <p:spPr bwMode="auto">
          <a:xfrm>
            <a:off x="533400" y="490855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22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5035550"/>
            <a:ext cx="37449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23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200400"/>
            <a:ext cx="37798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24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3698875"/>
            <a:ext cx="37623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25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4962525"/>
            <a:ext cx="21859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426" name="Group 26"/>
          <p:cNvGrpSpPr>
            <a:grpSpLocks/>
          </p:cNvGrpSpPr>
          <p:nvPr/>
        </p:nvGrpSpPr>
        <p:grpSpPr bwMode="auto">
          <a:xfrm>
            <a:off x="219075" y="3124200"/>
            <a:ext cx="4051300" cy="933450"/>
            <a:chOff x="472" y="1968"/>
            <a:chExt cx="2552" cy="588"/>
          </a:xfrm>
        </p:grpSpPr>
        <p:pic>
          <p:nvPicPr>
            <p:cNvPr id="614427" name="Picture 2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182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28" name="Picture 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17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29" name="Picture 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968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30" name="Picture 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2318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431" name="Line 31"/>
            <p:cNvSpPr>
              <a:spLocks noChangeShapeType="1"/>
            </p:cNvSpPr>
            <p:nvPr/>
          </p:nvSpPr>
          <p:spPr bwMode="auto">
            <a:xfrm flipV="1">
              <a:off x="1872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32" name="Line 32"/>
            <p:cNvSpPr>
              <a:spLocks noChangeShapeType="1"/>
            </p:cNvSpPr>
            <p:nvPr/>
          </p:nvSpPr>
          <p:spPr bwMode="auto">
            <a:xfrm>
              <a:off x="1872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4433" name="Picture 3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1926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34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1914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35" name="Picture 3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222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4436" name="Line 36"/>
          <p:cNvSpPr>
            <a:spLocks noChangeShapeType="1"/>
          </p:cNvSpPr>
          <p:nvPr/>
        </p:nvSpPr>
        <p:spPr bwMode="auto">
          <a:xfrm>
            <a:off x="533400" y="413067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452" name="Group 52"/>
          <p:cNvGrpSpPr>
            <a:grpSpLocks/>
          </p:cNvGrpSpPr>
          <p:nvPr/>
        </p:nvGrpSpPr>
        <p:grpSpPr bwMode="auto">
          <a:xfrm>
            <a:off x="1817688" y="6142038"/>
            <a:ext cx="2808287" cy="639762"/>
            <a:chOff x="1145" y="3869"/>
            <a:chExt cx="1769" cy="403"/>
          </a:xfrm>
        </p:grpSpPr>
        <p:pic>
          <p:nvPicPr>
            <p:cNvPr id="614444" name="Picture 4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869"/>
              <a:ext cx="176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446" name="Picture 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4072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4453" name="Group 53"/>
          <p:cNvGrpSpPr>
            <a:grpSpLocks/>
          </p:cNvGrpSpPr>
          <p:nvPr/>
        </p:nvGrpSpPr>
        <p:grpSpPr bwMode="auto">
          <a:xfrm>
            <a:off x="4605338" y="6145213"/>
            <a:ext cx="2808287" cy="636587"/>
            <a:chOff x="2901" y="3871"/>
            <a:chExt cx="1769" cy="401"/>
          </a:xfrm>
        </p:grpSpPr>
        <p:pic>
          <p:nvPicPr>
            <p:cNvPr id="614445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3871"/>
              <a:ext cx="176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447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4072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4454" name="Group 54"/>
          <p:cNvGrpSpPr>
            <a:grpSpLocks/>
          </p:cNvGrpSpPr>
          <p:nvPr/>
        </p:nvGrpSpPr>
        <p:grpSpPr bwMode="auto">
          <a:xfrm>
            <a:off x="1279525" y="5505450"/>
            <a:ext cx="6645275" cy="520700"/>
            <a:chOff x="806" y="3468"/>
            <a:chExt cx="4186" cy="328"/>
          </a:xfrm>
        </p:grpSpPr>
        <p:pic>
          <p:nvPicPr>
            <p:cNvPr id="614439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5"/>
              <a:ext cx="16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440" name="Line 40"/>
            <p:cNvSpPr>
              <a:spLocks noChangeShapeType="1"/>
            </p:cNvSpPr>
            <p:nvPr/>
          </p:nvSpPr>
          <p:spPr bwMode="auto">
            <a:xfrm>
              <a:off x="2901" y="370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41" name="Line 41"/>
            <p:cNvSpPr>
              <a:spLocks noChangeShapeType="1"/>
            </p:cNvSpPr>
            <p:nvPr/>
          </p:nvSpPr>
          <p:spPr bwMode="auto">
            <a:xfrm>
              <a:off x="806" y="3748"/>
              <a:ext cx="418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42" name="Line 42"/>
            <p:cNvSpPr>
              <a:spLocks noChangeShapeType="1"/>
            </p:cNvSpPr>
            <p:nvPr/>
          </p:nvSpPr>
          <p:spPr bwMode="auto">
            <a:xfrm>
              <a:off x="1165" y="370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43" name="Line 43"/>
            <p:cNvSpPr>
              <a:spLocks noChangeShapeType="1"/>
            </p:cNvSpPr>
            <p:nvPr/>
          </p:nvSpPr>
          <p:spPr bwMode="auto">
            <a:xfrm>
              <a:off x="4642" y="370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4448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" y="3505"/>
              <a:ext cx="18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49" name="Picture 4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" y="3468"/>
              <a:ext cx="18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4450" name="Line 50"/>
          <p:cNvSpPr>
            <a:spLocks noChangeShapeType="1"/>
          </p:cNvSpPr>
          <p:nvPr/>
        </p:nvSpPr>
        <p:spPr bwMode="auto">
          <a:xfrm>
            <a:off x="533400" y="54102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55" name="Picture 5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927225"/>
            <a:ext cx="377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59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95AB-7D5F-47E4-85A9-9068D7C19C97}" type="slidenum">
              <a:rPr lang="en-US"/>
              <a:pPr/>
              <a:t>12</a:t>
            </a:fld>
            <a:endParaRPr lang="en-US"/>
          </a:p>
        </p:txBody>
      </p:sp>
      <p:sp>
        <p:nvSpPr>
          <p:cNvPr id="615427" name="Line 3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4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3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3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32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4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6061075"/>
            <a:ext cx="37449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72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80075"/>
            <a:ext cx="37798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73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6376988"/>
            <a:ext cx="37623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200400"/>
            <a:ext cx="37798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77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0525"/>
            <a:ext cx="15478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76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660525"/>
            <a:ext cx="4567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74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5035550"/>
            <a:ext cx="37449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3698875"/>
            <a:ext cx="37623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78" name="Rectangle 5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6406 0.35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7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6423 0.381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90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651 0.1465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15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BDAB-F725-4154-B130-2B537B4D274E}" type="slidenum">
              <a:rPr lang="en-US"/>
              <a:pPr/>
              <a:t>13</a:t>
            </a:fld>
            <a:endParaRPr lang="en-US"/>
          </a:p>
        </p:txBody>
      </p:sp>
      <p:sp>
        <p:nvSpPr>
          <p:cNvPr id="616450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64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45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5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6061075"/>
            <a:ext cx="37449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5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80075"/>
            <a:ext cx="37798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5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6376988"/>
            <a:ext cx="37623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501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0525"/>
            <a:ext cx="15478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6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660525"/>
            <a:ext cx="4567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91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2155825"/>
            <a:ext cx="5227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6497" name="Group 49"/>
          <p:cNvGrpSpPr>
            <a:grpSpLocks/>
          </p:cNvGrpSpPr>
          <p:nvPr/>
        </p:nvGrpSpPr>
        <p:grpSpPr bwMode="auto">
          <a:xfrm>
            <a:off x="2544763" y="2503488"/>
            <a:ext cx="6567487" cy="714375"/>
            <a:chOff x="1603" y="1577"/>
            <a:chExt cx="4137" cy="450"/>
          </a:xfrm>
        </p:grpSpPr>
        <p:pic>
          <p:nvPicPr>
            <p:cNvPr id="616492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" y="1577"/>
              <a:ext cx="40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95" name="Picture 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" y="1813"/>
              <a:ext cx="368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647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444875"/>
            <a:ext cx="60198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71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02063"/>
            <a:ext cx="29829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6490" name="Group 42"/>
          <p:cNvGrpSpPr>
            <a:grpSpLocks/>
          </p:cNvGrpSpPr>
          <p:nvPr/>
        </p:nvGrpSpPr>
        <p:grpSpPr bwMode="auto">
          <a:xfrm>
            <a:off x="2138363" y="2057400"/>
            <a:ext cx="914400" cy="1143000"/>
            <a:chOff x="1347" y="1296"/>
            <a:chExt cx="576" cy="720"/>
          </a:xfrm>
        </p:grpSpPr>
        <p:sp>
          <p:nvSpPr>
            <p:cNvPr id="616472" name="Line 24"/>
            <p:cNvSpPr>
              <a:spLocks noChangeShapeType="1"/>
            </p:cNvSpPr>
            <p:nvPr/>
          </p:nvSpPr>
          <p:spPr bwMode="auto">
            <a:xfrm flipH="1">
              <a:off x="1347" y="1296"/>
              <a:ext cx="57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73" name="Line 25"/>
            <p:cNvSpPr>
              <a:spLocks noChangeShapeType="1"/>
            </p:cNvSpPr>
            <p:nvPr/>
          </p:nvSpPr>
          <p:spPr bwMode="auto">
            <a:xfrm flipH="1">
              <a:off x="1358" y="1296"/>
              <a:ext cx="0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74" name="Line 26"/>
            <p:cNvSpPr>
              <a:spLocks noChangeShapeType="1"/>
            </p:cNvSpPr>
            <p:nvPr/>
          </p:nvSpPr>
          <p:spPr bwMode="auto">
            <a:xfrm flipH="1">
              <a:off x="1347" y="2016"/>
              <a:ext cx="57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479" name="Group 31"/>
          <p:cNvGrpSpPr>
            <a:grpSpLocks/>
          </p:cNvGrpSpPr>
          <p:nvPr/>
        </p:nvGrpSpPr>
        <p:grpSpPr bwMode="auto">
          <a:xfrm>
            <a:off x="6516688" y="3789363"/>
            <a:ext cx="2468562" cy="706437"/>
            <a:chOff x="4105" y="2387"/>
            <a:chExt cx="1555" cy="445"/>
          </a:xfrm>
        </p:grpSpPr>
        <p:sp>
          <p:nvSpPr>
            <p:cNvPr id="616480" name="Rectangle 32"/>
            <p:cNvSpPr>
              <a:spLocks noChangeArrowheads="1"/>
            </p:cNvSpPr>
            <p:nvPr/>
          </p:nvSpPr>
          <p:spPr bwMode="auto">
            <a:xfrm>
              <a:off x="4105" y="2387"/>
              <a:ext cx="1555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481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147" y="2669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82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2654"/>
              <a:ext cx="2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6483" name="Group 35"/>
          <p:cNvGrpSpPr>
            <a:grpSpLocks/>
          </p:cNvGrpSpPr>
          <p:nvPr/>
        </p:nvGrpSpPr>
        <p:grpSpPr bwMode="auto">
          <a:xfrm>
            <a:off x="6535738" y="1992313"/>
            <a:ext cx="2476500" cy="1601787"/>
            <a:chOff x="4117" y="1255"/>
            <a:chExt cx="1560" cy="1009"/>
          </a:xfrm>
        </p:grpSpPr>
        <p:sp>
          <p:nvSpPr>
            <p:cNvPr id="616484" name="Rectangle 36"/>
            <p:cNvSpPr>
              <a:spLocks noChangeArrowheads="1"/>
            </p:cNvSpPr>
            <p:nvPr/>
          </p:nvSpPr>
          <p:spPr bwMode="auto">
            <a:xfrm>
              <a:off x="4117" y="1566"/>
              <a:ext cx="1560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85" name="Rectangle 37"/>
            <p:cNvSpPr>
              <a:spLocks noChangeArrowheads="1"/>
            </p:cNvSpPr>
            <p:nvPr/>
          </p:nvSpPr>
          <p:spPr bwMode="auto">
            <a:xfrm>
              <a:off x="4117" y="1803"/>
              <a:ext cx="1560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486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5252" y="1448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87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1255"/>
              <a:ext cx="22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88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2038"/>
              <a:ext cx="22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89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2" y="2084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6498" name="Line 50"/>
          <p:cNvSpPr>
            <a:spLocks noChangeShapeType="1"/>
          </p:cNvSpPr>
          <p:nvPr/>
        </p:nvSpPr>
        <p:spPr bwMode="auto">
          <a:xfrm flipV="1">
            <a:off x="6324600" y="2743200"/>
            <a:ext cx="12954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99" name="Line 51"/>
          <p:cNvSpPr>
            <a:spLocks noChangeShapeType="1"/>
          </p:cNvSpPr>
          <p:nvPr/>
        </p:nvSpPr>
        <p:spPr bwMode="auto">
          <a:xfrm flipV="1">
            <a:off x="6477000" y="4114800"/>
            <a:ext cx="10668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00" name="Line 52"/>
          <p:cNvSpPr>
            <a:spLocks noChangeShapeType="1"/>
          </p:cNvSpPr>
          <p:nvPr/>
        </p:nvSpPr>
        <p:spPr bwMode="auto">
          <a:xfrm flipV="1">
            <a:off x="6629400" y="3200400"/>
            <a:ext cx="12192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475" name="Group 27"/>
          <p:cNvGrpSpPr>
            <a:grpSpLocks/>
          </p:cNvGrpSpPr>
          <p:nvPr/>
        </p:nvGrpSpPr>
        <p:grpSpPr bwMode="auto">
          <a:xfrm>
            <a:off x="304800" y="2384425"/>
            <a:ext cx="1716088" cy="525463"/>
            <a:chOff x="192" y="1502"/>
            <a:chExt cx="1081" cy="331"/>
          </a:xfrm>
        </p:grpSpPr>
        <p:pic>
          <p:nvPicPr>
            <p:cNvPr id="616476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69"/>
              <a:ext cx="108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477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02"/>
              <a:ext cx="75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6502" name="Rectangle 5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1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1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61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98" grpId="0" animBg="1"/>
      <p:bldP spid="616498" grpId="1" animBg="1"/>
      <p:bldP spid="616499" grpId="0" animBg="1"/>
      <p:bldP spid="616500" grpId="0" animBg="1"/>
      <p:bldP spid="61650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893-8BC7-4B4F-8DD5-8D4BBE68F5F5}" type="slidenum">
              <a:rPr lang="en-US"/>
              <a:pPr/>
              <a:t>14</a:t>
            </a:fld>
            <a:endParaRPr lang="en-US"/>
          </a:p>
        </p:txBody>
      </p:sp>
      <p:sp>
        <p:nvSpPr>
          <p:cNvPr id="604162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63" name="Line 3"/>
          <p:cNvSpPr>
            <a:spLocks noChangeShapeType="1"/>
          </p:cNvSpPr>
          <p:nvPr/>
        </p:nvSpPr>
        <p:spPr bwMode="auto">
          <a:xfrm>
            <a:off x="533400" y="41767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1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4313238"/>
            <a:ext cx="5114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65" name="Line 5"/>
          <p:cNvSpPr>
            <a:spLocks noChangeShapeType="1"/>
          </p:cNvSpPr>
          <p:nvPr/>
        </p:nvSpPr>
        <p:spPr bwMode="auto">
          <a:xfrm>
            <a:off x="533400" y="55975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66" name="Line 6"/>
          <p:cNvSpPr>
            <a:spLocks noChangeShapeType="1"/>
          </p:cNvSpPr>
          <p:nvPr/>
        </p:nvSpPr>
        <p:spPr bwMode="auto">
          <a:xfrm>
            <a:off x="533400" y="62103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28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0525"/>
            <a:ext cx="15478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29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3238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30" name="Picture 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49925"/>
            <a:ext cx="1793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31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34125"/>
            <a:ext cx="1831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334125"/>
            <a:ext cx="5454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9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660525"/>
            <a:ext cx="4567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21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2155825"/>
            <a:ext cx="5227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4227" name="Group 67"/>
          <p:cNvGrpSpPr>
            <a:grpSpLocks/>
          </p:cNvGrpSpPr>
          <p:nvPr/>
        </p:nvGrpSpPr>
        <p:grpSpPr bwMode="auto">
          <a:xfrm>
            <a:off x="2544763" y="2503488"/>
            <a:ext cx="6567487" cy="714375"/>
            <a:chOff x="1603" y="1577"/>
            <a:chExt cx="4137" cy="450"/>
          </a:xfrm>
        </p:grpSpPr>
        <p:pic>
          <p:nvPicPr>
            <p:cNvPr id="604222" name="Picture 6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" y="1577"/>
              <a:ext cx="40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225" name="Picture 6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" y="1813"/>
              <a:ext cx="368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41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444875"/>
            <a:ext cx="60198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02063"/>
            <a:ext cx="29829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83" name="Line 23"/>
          <p:cNvSpPr>
            <a:spLocks noChangeShapeType="1"/>
          </p:cNvSpPr>
          <p:nvPr/>
        </p:nvSpPr>
        <p:spPr bwMode="auto">
          <a:xfrm flipH="1">
            <a:off x="2138363" y="2057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4" name="Line 24"/>
          <p:cNvSpPr>
            <a:spLocks noChangeShapeType="1"/>
          </p:cNvSpPr>
          <p:nvPr/>
        </p:nvSpPr>
        <p:spPr bwMode="auto">
          <a:xfrm flipH="1">
            <a:off x="2155825" y="2057400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5" name="Line 25"/>
          <p:cNvSpPr>
            <a:spLocks noChangeShapeType="1"/>
          </p:cNvSpPr>
          <p:nvPr/>
        </p:nvSpPr>
        <p:spPr bwMode="auto">
          <a:xfrm flipH="1">
            <a:off x="2138363" y="3200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186" name="Group 26"/>
          <p:cNvGrpSpPr>
            <a:grpSpLocks/>
          </p:cNvGrpSpPr>
          <p:nvPr/>
        </p:nvGrpSpPr>
        <p:grpSpPr bwMode="auto">
          <a:xfrm>
            <a:off x="2247900" y="5775325"/>
            <a:ext cx="5768975" cy="322263"/>
            <a:chOff x="1416" y="3638"/>
            <a:chExt cx="3634" cy="203"/>
          </a:xfrm>
        </p:grpSpPr>
        <p:pic>
          <p:nvPicPr>
            <p:cNvPr id="604187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639"/>
              <a:ext cx="145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188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" y="3638"/>
              <a:ext cx="20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4190" name="Group 30"/>
          <p:cNvGrpSpPr>
            <a:grpSpLocks/>
          </p:cNvGrpSpPr>
          <p:nvPr/>
        </p:nvGrpSpPr>
        <p:grpSpPr bwMode="auto">
          <a:xfrm>
            <a:off x="304800" y="2384425"/>
            <a:ext cx="1716088" cy="525463"/>
            <a:chOff x="192" y="1502"/>
            <a:chExt cx="1081" cy="331"/>
          </a:xfrm>
        </p:grpSpPr>
        <p:pic>
          <p:nvPicPr>
            <p:cNvPr id="604191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69"/>
              <a:ext cx="108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192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02"/>
              <a:ext cx="75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4203" name="Group 43"/>
          <p:cNvGrpSpPr>
            <a:grpSpLocks/>
          </p:cNvGrpSpPr>
          <p:nvPr/>
        </p:nvGrpSpPr>
        <p:grpSpPr bwMode="auto">
          <a:xfrm>
            <a:off x="3155950" y="4733925"/>
            <a:ext cx="5454650" cy="736600"/>
            <a:chOff x="1988" y="2982"/>
            <a:chExt cx="3436" cy="464"/>
          </a:xfrm>
        </p:grpSpPr>
        <p:pic>
          <p:nvPicPr>
            <p:cNvPr id="604204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3220"/>
              <a:ext cx="34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205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982"/>
              <a:ext cx="317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4206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08" name="Group 48"/>
          <p:cNvGrpSpPr>
            <a:grpSpLocks/>
          </p:cNvGrpSpPr>
          <p:nvPr/>
        </p:nvGrpSpPr>
        <p:grpSpPr bwMode="auto">
          <a:xfrm>
            <a:off x="301625" y="152400"/>
            <a:ext cx="8747125" cy="1143000"/>
            <a:chOff x="190" y="96"/>
            <a:chExt cx="5510" cy="720"/>
          </a:xfrm>
        </p:grpSpPr>
        <p:pic>
          <p:nvPicPr>
            <p:cNvPr id="604172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336"/>
              <a:ext cx="374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173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02"/>
              <a:ext cx="22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181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"/>
              <a:ext cx="52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93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599"/>
              <a:ext cx="1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207" name="Picture 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36"/>
              <a:ext cx="1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4210" name="Group 50"/>
          <p:cNvGrpSpPr>
            <a:grpSpLocks/>
          </p:cNvGrpSpPr>
          <p:nvPr/>
        </p:nvGrpSpPr>
        <p:grpSpPr bwMode="auto">
          <a:xfrm>
            <a:off x="6516688" y="3789363"/>
            <a:ext cx="2468562" cy="706437"/>
            <a:chOff x="4105" y="2387"/>
            <a:chExt cx="1555" cy="445"/>
          </a:xfrm>
        </p:grpSpPr>
        <p:sp>
          <p:nvSpPr>
            <p:cNvPr id="604211" name="Rectangle 51"/>
            <p:cNvSpPr>
              <a:spLocks noChangeArrowheads="1"/>
            </p:cNvSpPr>
            <p:nvPr/>
          </p:nvSpPr>
          <p:spPr bwMode="auto">
            <a:xfrm>
              <a:off x="4105" y="2387"/>
              <a:ext cx="1555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4212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147" y="2669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213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2654"/>
              <a:ext cx="2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4214" name="Group 54"/>
          <p:cNvGrpSpPr>
            <a:grpSpLocks/>
          </p:cNvGrpSpPr>
          <p:nvPr/>
        </p:nvGrpSpPr>
        <p:grpSpPr bwMode="auto">
          <a:xfrm>
            <a:off x="6535738" y="1992313"/>
            <a:ext cx="2476500" cy="1601787"/>
            <a:chOff x="4117" y="1255"/>
            <a:chExt cx="1560" cy="1009"/>
          </a:xfrm>
        </p:grpSpPr>
        <p:sp>
          <p:nvSpPr>
            <p:cNvPr id="604215" name="Rectangle 55"/>
            <p:cNvSpPr>
              <a:spLocks noChangeArrowheads="1"/>
            </p:cNvSpPr>
            <p:nvPr/>
          </p:nvSpPr>
          <p:spPr bwMode="auto">
            <a:xfrm>
              <a:off x="4117" y="1566"/>
              <a:ext cx="1560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16" name="Rectangle 56"/>
            <p:cNvSpPr>
              <a:spLocks noChangeArrowheads="1"/>
            </p:cNvSpPr>
            <p:nvPr/>
          </p:nvSpPr>
          <p:spPr bwMode="auto">
            <a:xfrm>
              <a:off x="4117" y="1803"/>
              <a:ext cx="1560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4217" name="Picture 5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5252" y="1448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218" name="Picture 5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1255"/>
              <a:ext cx="22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219" name="Picture 5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2038"/>
              <a:ext cx="22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220" name="Picture 6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2" y="2084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4232" name="Rectangle 7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5" grpId="0" animBg="1"/>
      <p:bldP spid="6041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93B-5D21-4468-86C5-87A2FE09872A}" type="slidenum">
              <a:rPr lang="en-US"/>
              <a:pPr/>
              <a:t>15</a:t>
            </a:fld>
            <a:endParaRPr lang="en-US"/>
          </a:p>
        </p:txBody>
      </p:sp>
      <p:sp>
        <p:nvSpPr>
          <p:cNvPr id="555082" name="Line 74"/>
          <p:cNvSpPr>
            <a:spLocks noChangeShapeType="1"/>
          </p:cNvSpPr>
          <p:nvPr/>
        </p:nvSpPr>
        <p:spPr bwMode="auto">
          <a:xfrm flipH="1">
            <a:off x="2138363" y="2057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83" name="Line 75"/>
          <p:cNvSpPr>
            <a:spLocks noChangeShapeType="1"/>
          </p:cNvSpPr>
          <p:nvPr/>
        </p:nvSpPr>
        <p:spPr bwMode="auto">
          <a:xfrm flipH="1">
            <a:off x="2155825" y="2057400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84" name="Line 76"/>
          <p:cNvSpPr>
            <a:spLocks noChangeShapeType="1"/>
          </p:cNvSpPr>
          <p:nvPr/>
        </p:nvSpPr>
        <p:spPr bwMode="auto">
          <a:xfrm flipH="1">
            <a:off x="2138363" y="3200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85" name="Group 77"/>
          <p:cNvGrpSpPr>
            <a:grpSpLocks/>
          </p:cNvGrpSpPr>
          <p:nvPr/>
        </p:nvGrpSpPr>
        <p:grpSpPr bwMode="auto">
          <a:xfrm>
            <a:off x="304800" y="2384425"/>
            <a:ext cx="1716088" cy="525463"/>
            <a:chOff x="192" y="1502"/>
            <a:chExt cx="1081" cy="331"/>
          </a:xfrm>
        </p:grpSpPr>
        <p:pic>
          <p:nvPicPr>
            <p:cNvPr id="555086" name="Picture 7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69"/>
              <a:ext cx="108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5087" name="Picture 7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02"/>
              <a:ext cx="75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5078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2155825"/>
            <a:ext cx="5227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77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660525"/>
            <a:ext cx="4567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5010" name="Group 2"/>
          <p:cNvGrpSpPr>
            <a:grpSpLocks/>
          </p:cNvGrpSpPr>
          <p:nvPr/>
        </p:nvGrpSpPr>
        <p:grpSpPr bwMode="auto">
          <a:xfrm>
            <a:off x="3155950" y="4733925"/>
            <a:ext cx="5454650" cy="736600"/>
            <a:chOff x="1988" y="2982"/>
            <a:chExt cx="3436" cy="464"/>
          </a:xfrm>
        </p:grpSpPr>
        <p:pic>
          <p:nvPicPr>
            <p:cNvPr id="555011" name="Picture 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3220"/>
              <a:ext cx="34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5012" name="Picture 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982"/>
              <a:ext cx="317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501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02063"/>
            <a:ext cx="29829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1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949950"/>
            <a:ext cx="811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501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4311650"/>
            <a:ext cx="5114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5019" name="Line 11"/>
          <p:cNvSpPr>
            <a:spLocks noChangeShapeType="1"/>
          </p:cNvSpPr>
          <p:nvPr/>
        </p:nvSpPr>
        <p:spPr bwMode="auto">
          <a:xfrm>
            <a:off x="533400" y="54864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502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2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436938"/>
            <a:ext cx="60198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5976938"/>
            <a:ext cx="11890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80" name="Picture 7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503488"/>
            <a:ext cx="6454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81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878138"/>
            <a:ext cx="5851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88" name="Picture 8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0525"/>
            <a:ext cx="15478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89" name="Picture 8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165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5028" name="Group 20"/>
          <p:cNvGrpSpPr>
            <a:grpSpLocks/>
          </p:cNvGrpSpPr>
          <p:nvPr/>
        </p:nvGrpSpPr>
        <p:grpSpPr bwMode="auto">
          <a:xfrm>
            <a:off x="1270000" y="5959475"/>
            <a:ext cx="614363" cy="376238"/>
            <a:chOff x="800" y="3754"/>
            <a:chExt cx="387" cy="237"/>
          </a:xfrm>
        </p:grpSpPr>
        <p:pic>
          <p:nvPicPr>
            <p:cNvPr id="555029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382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5030" name="Picture 2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754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503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959475"/>
            <a:ext cx="4524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3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976938"/>
            <a:ext cx="1339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33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044" name="Line 36"/>
          <p:cNvSpPr>
            <a:spLocks noChangeShapeType="1"/>
          </p:cNvSpPr>
          <p:nvPr/>
        </p:nvSpPr>
        <p:spPr bwMode="auto">
          <a:xfrm>
            <a:off x="533400" y="4191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5049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50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52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5791200"/>
            <a:ext cx="1604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5072" name="Group 64"/>
          <p:cNvGrpSpPr>
            <a:grpSpLocks/>
          </p:cNvGrpSpPr>
          <p:nvPr/>
        </p:nvGrpSpPr>
        <p:grpSpPr bwMode="auto">
          <a:xfrm>
            <a:off x="6516688" y="3789363"/>
            <a:ext cx="2468562" cy="706437"/>
            <a:chOff x="4105" y="2387"/>
            <a:chExt cx="1555" cy="445"/>
          </a:xfrm>
        </p:grpSpPr>
        <p:sp>
          <p:nvSpPr>
            <p:cNvPr id="555054" name="Rectangle 46"/>
            <p:cNvSpPr>
              <a:spLocks noChangeArrowheads="1"/>
            </p:cNvSpPr>
            <p:nvPr/>
          </p:nvSpPr>
          <p:spPr bwMode="auto">
            <a:xfrm>
              <a:off x="4105" y="2387"/>
              <a:ext cx="1555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5067" name="Picture 5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147" y="2669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5066" name="Picture 5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2654"/>
              <a:ext cx="2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5090" name="Picture 8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6725"/>
            <a:ext cx="2965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058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5074" name="Group 66"/>
          <p:cNvGrpSpPr>
            <a:grpSpLocks/>
          </p:cNvGrpSpPr>
          <p:nvPr/>
        </p:nvGrpSpPr>
        <p:grpSpPr bwMode="auto">
          <a:xfrm>
            <a:off x="6535738" y="1992313"/>
            <a:ext cx="2476500" cy="1601787"/>
            <a:chOff x="4117" y="1255"/>
            <a:chExt cx="1560" cy="1009"/>
          </a:xfrm>
        </p:grpSpPr>
        <p:sp>
          <p:nvSpPr>
            <p:cNvPr id="555034" name="Rectangle 26"/>
            <p:cNvSpPr>
              <a:spLocks noChangeArrowheads="1"/>
            </p:cNvSpPr>
            <p:nvPr/>
          </p:nvSpPr>
          <p:spPr bwMode="auto">
            <a:xfrm>
              <a:off x="4117" y="1566"/>
              <a:ext cx="1560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35" name="Rectangle 27"/>
            <p:cNvSpPr>
              <a:spLocks noChangeArrowheads="1"/>
            </p:cNvSpPr>
            <p:nvPr/>
          </p:nvSpPr>
          <p:spPr bwMode="auto">
            <a:xfrm>
              <a:off x="4117" y="1803"/>
              <a:ext cx="1560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5059" name="Picture 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5252" y="1448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5061" name="Picture 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1255"/>
              <a:ext cx="22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5062" name="Picture 5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2038"/>
              <a:ext cx="22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5060" name="Picture 5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2" y="2084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5051" name="Picture 4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5791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5091" name="Rectangle 8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9A27-7F6B-428B-AF01-3B3F339B7B98}" type="slidenum">
              <a:rPr lang="en-US"/>
              <a:pPr/>
              <a:t>16</a:t>
            </a:fld>
            <a:endParaRPr lang="en-US"/>
          </a:p>
        </p:txBody>
      </p:sp>
      <p:pic>
        <p:nvPicPr>
          <p:cNvPr id="556157" name="Picture 1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000">
            <a:off x="1077913" y="666750"/>
            <a:ext cx="13049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59" name="Picture 1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028700" y="1398588"/>
            <a:ext cx="1333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60" name="Picture 1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000">
            <a:off x="5553075" y="657225"/>
            <a:ext cx="13049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61" name="Picture 1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5465763" y="1379538"/>
            <a:ext cx="1333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3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5824538" y="1355725"/>
            <a:ext cx="666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6044" name="Line 12"/>
          <p:cNvSpPr>
            <a:spLocks noChangeShapeType="1"/>
          </p:cNvSpPr>
          <p:nvPr/>
        </p:nvSpPr>
        <p:spPr bwMode="auto">
          <a:xfrm>
            <a:off x="1597025" y="2928938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6147" name="Group 115"/>
          <p:cNvGrpSpPr>
            <a:grpSpLocks/>
          </p:cNvGrpSpPr>
          <p:nvPr/>
        </p:nvGrpSpPr>
        <p:grpSpPr bwMode="auto">
          <a:xfrm>
            <a:off x="3835400" y="3197225"/>
            <a:ext cx="1476375" cy="665163"/>
            <a:chOff x="2416" y="2014"/>
            <a:chExt cx="930" cy="419"/>
          </a:xfrm>
        </p:grpSpPr>
        <p:pic>
          <p:nvPicPr>
            <p:cNvPr id="556055" name="Picture 2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2014"/>
              <a:ext cx="93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59" name="Picture 2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" y="2256"/>
              <a:ext cx="6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6146" name="Group 114"/>
          <p:cNvGrpSpPr>
            <a:grpSpLocks/>
          </p:cNvGrpSpPr>
          <p:nvPr/>
        </p:nvGrpSpPr>
        <p:grpSpPr bwMode="auto">
          <a:xfrm>
            <a:off x="981075" y="3209925"/>
            <a:ext cx="6900863" cy="654050"/>
            <a:chOff x="618" y="2022"/>
            <a:chExt cx="4347" cy="412"/>
          </a:xfrm>
        </p:grpSpPr>
        <p:pic>
          <p:nvPicPr>
            <p:cNvPr id="556057" name="Picture 2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" y="2022"/>
              <a:ext cx="70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56" name="Picture 2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" y="2022"/>
              <a:ext cx="1048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58" name="Picture 2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2256"/>
              <a:ext cx="6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60" name="Picture 2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" y="2257"/>
              <a:ext cx="6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6061" name="Line 29"/>
          <p:cNvSpPr>
            <a:spLocks noChangeShapeType="1"/>
          </p:cNvSpPr>
          <p:nvPr/>
        </p:nvSpPr>
        <p:spPr bwMode="auto">
          <a:xfrm>
            <a:off x="4606925" y="11113"/>
            <a:ext cx="0" cy="292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6067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292225" y="1355725"/>
            <a:ext cx="666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6068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1306513" y="719138"/>
            <a:ext cx="6524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6069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5838825" y="703263"/>
            <a:ext cx="6524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6088" name="Line 56"/>
          <p:cNvSpPr>
            <a:spLocks noChangeShapeType="1"/>
          </p:cNvSpPr>
          <p:nvPr/>
        </p:nvSpPr>
        <p:spPr bwMode="auto">
          <a:xfrm>
            <a:off x="5803900" y="263525"/>
            <a:ext cx="2286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90" name="Line 58"/>
          <p:cNvSpPr>
            <a:spLocks noChangeShapeType="1"/>
          </p:cNvSpPr>
          <p:nvPr/>
        </p:nvSpPr>
        <p:spPr bwMode="auto">
          <a:xfrm flipV="1">
            <a:off x="5791200" y="1544638"/>
            <a:ext cx="2286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92" name="Line 60"/>
          <p:cNvSpPr>
            <a:spLocks noChangeShapeType="1"/>
          </p:cNvSpPr>
          <p:nvPr/>
        </p:nvSpPr>
        <p:spPr bwMode="auto">
          <a:xfrm>
            <a:off x="1279525" y="301625"/>
            <a:ext cx="2286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94" name="Line 62"/>
          <p:cNvSpPr>
            <a:spLocks noChangeShapeType="1"/>
          </p:cNvSpPr>
          <p:nvPr/>
        </p:nvSpPr>
        <p:spPr bwMode="auto">
          <a:xfrm flipV="1">
            <a:off x="1270000" y="1544638"/>
            <a:ext cx="2286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107" name="Line 75"/>
          <p:cNvSpPr>
            <a:spLocks noChangeShapeType="1"/>
          </p:cNvSpPr>
          <p:nvPr/>
        </p:nvSpPr>
        <p:spPr bwMode="auto">
          <a:xfrm>
            <a:off x="304800" y="4203700"/>
            <a:ext cx="141763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108" name="Line 76"/>
          <p:cNvSpPr>
            <a:spLocks noChangeShapeType="1"/>
          </p:cNvSpPr>
          <p:nvPr/>
        </p:nvSpPr>
        <p:spPr bwMode="auto">
          <a:xfrm>
            <a:off x="7612063" y="4191000"/>
            <a:ext cx="1417637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6144" name="Group 112"/>
          <p:cNvGrpSpPr>
            <a:grpSpLocks/>
          </p:cNvGrpSpPr>
          <p:nvPr/>
        </p:nvGrpSpPr>
        <p:grpSpPr bwMode="auto">
          <a:xfrm>
            <a:off x="1279525" y="3994150"/>
            <a:ext cx="6645275" cy="881063"/>
            <a:chOff x="806" y="2516"/>
            <a:chExt cx="4186" cy="555"/>
          </a:xfrm>
        </p:grpSpPr>
        <p:pic>
          <p:nvPicPr>
            <p:cNvPr id="556129" name="Picture 9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2553"/>
              <a:ext cx="16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6035" name="Line 3"/>
            <p:cNvSpPr>
              <a:spLocks noChangeShapeType="1"/>
            </p:cNvSpPr>
            <p:nvPr/>
          </p:nvSpPr>
          <p:spPr bwMode="auto">
            <a:xfrm>
              <a:off x="2901" y="274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45" name="Line 13"/>
            <p:cNvSpPr>
              <a:spLocks noChangeShapeType="1"/>
            </p:cNvSpPr>
            <p:nvPr/>
          </p:nvSpPr>
          <p:spPr bwMode="auto">
            <a:xfrm>
              <a:off x="806" y="2796"/>
              <a:ext cx="418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46" name="Line 14"/>
            <p:cNvSpPr>
              <a:spLocks noChangeShapeType="1"/>
            </p:cNvSpPr>
            <p:nvPr/>
          </p:nvSpPr>
          <p:spPr bwMode="auto">
            <a:xfrm>
              <a:off x="1165" y="274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47" name="Line 15"/>
            <p:cNvSpPr>
              <a:spLocks noChangeShapeType="1"/>
            </p:cNvSpPr>
            <p:nvPr/>
          </p:nvSpPr>
          <p:spPr bwMode="auto">
            <a:xfrm>
              <a:off x="4642" y="274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6048" name="Picture 1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2917"/>
              <a:ext cx="176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62" name="Picture 3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2919"/>
              <a:ext cx="176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130" name="Picture 9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" y="2553"/>
              <a:ext cx="18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6131" name="Picture 9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" y="2516"/>
              <a:ext cx="18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6127" name="Rectangle 9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89" name="Line 57"/>
          <p:cNvSpPr>
            <a:spLocks noChangeShapeType="1"/>
          </p:cNvSpPr>
          <p:nvPr/>
        </p:nvSpPr>
        <p:spPr bwMode="auto">
          <a:xfrm flipH="1">
            <a:off x="7467600" y="730250"/>
            <a:ext cx="83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91" name="Line 59"/>
          <p:cNvSpPr>
            <a:spLocks noChangeShapeType="1"/>
          </p:cNvSpPr>
          <p:nvPr/>
        </p:nvSpPr>
        <p:spPr bwMode="auto">
          <a:xfrm flipH="1">
            <a:off x="7475538" y="1524000"/>
            <a:ext cx="83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93" name="Line 61"/>
          <p:cNvSpPr>
            <a:spLocks noChangeShapeType="1"/>
          </p:cNvSpPr>
          <p:nvPr/>
        </p:nvSpPr>
        <p:spPr bwMode="auto">
          <a:xfrm flipH="1">
            <a:off x="3048000" y="766763"/>
            <a:ext cx="83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95" name="Line 63"/>
          <p:cNvSpPr>
            <a:spLocks noChangeShapeType="1"/>
          </p:cNvSpPr>
          <p:nvPr/>
        </p:nvSpPr>
        <p:spPr bwMode="auto">
          <a:xfrm flipH="1">
            <a:off x="2992438" y="1544638"/>
            <a:ext cx="83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6150" name="Group 118"/>
          <p:cNvGrpSpPr>
            <a:grpSpLocks/>
          </p:cNvGrpSpPr>
          <p:nvPr/>
        </p:nvGrpSpPr>
        <p:grpSpPr bwMode="auto">
          <a:xfrm>
            <a:off x="1624013" y="5427663"/>
            <a:ext cx="6178550" cy="1162050"/>
            <a:chOff x="1023" y="3419"/>
            <a:chExt cx="3892" cy="732"/>
          </a:xfrm>
        </p:grpSpPr>
        <p:pic>
          <p:nvPicPr>
            <p:cNvPr id="556049" name="Picture 1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" y="3419"/>
              <a:ext cx="12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50" name="Picture 1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425"/>
              <a:ext cx="12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51" name="Picture 1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3691"/>
              <a:ext cx="70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52" name="Picture 2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" y="3951"/>
              <a:ext cx="121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53" name="Picture 2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667"/>
              <a:ext cx="1048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54" name="Picture 2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926"/>
              <a:ext cx="121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606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953000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6066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4953000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6109" name="Rectangle 77"/>
          <p:cNvSpPr>
            <a:spLocks noChangeArrowheads="1"/>
          </p:cNvSpPr>
          <p:nvPr/>
        </p:nvSpPr>
        <p:spPr bwMode="auto">
          <a:xfrm>
            <a:off x="2860675" y="4908550"/>
            <a:ext cx="887413" cy="3937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110" name="Rectangle 78"/>
          <p:cNvSpPr>
            <a:spLocks noChangeArrowheads="1"/>
          </p:cNvSpPr>
          <p:nvPr/>
        </p:nvSpPr>
        <p:spPr bwMode="auto">
          <a:xfrm>
            <a:off x="5657850" y="4908550"/>
            <a:ext cx="887413" cy="3937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07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80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6075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112963"/>
            <a:ext cx="280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6083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459038"/>
            <a:ext cx="31226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6087" name="Picture 5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59038"/>
            <a:ext cx="3122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6139" name="Picture 10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2111375"/>
            <a:ext cx="5730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41" name="Picture 10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111375"/>
            <a:ext cx="5730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42" name="Picture 11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438400"/>
            <a:ext cx="10223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43" name="Picture 11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2438400"/>
            <a:ext cx="10223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106" name="Line 74"/>
          <p:cNvSpPr>
            <a:spLocks noChangeShapeType="1"/>
          </p:cNvSpPr>
          <p:nvPr/>
        </p:nvSpPr>
        <p:spPr bwMode="auto">
          <a:xfrm flipV="1">
            <a:off x="4614863" y="4679950"/>
            <a:ext cx="0" cy="1524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153" name="Line 121"/>
          <p:cNvSpPr>
            <a:spLocks noChangeShapeType="1"/>
          </p:cNvSpPr>
          <p:nvPr/>
        </p:nvSpPr>
        <p:spPr bwMode="auto">
          <a:xfrm>
            <a:off x="2659063" y="3490913"/>
            <a:ext cx="3108325" cy="24225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154" name="Line 122"/>
          <p:cNvSpPr>
            <a:spLocks noChangeShapeType="1"/>
          </p:cNvSpPr>
          <p:nvPr/>
        </p:nvSpPr>
        <p:spPr bwMode="auto">
          <a:xfrm flipH="1">
            <a:off x="3673475" y="3463925"/>
            <a:ext cx="3071813" cy="24399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155" name="Line 123"/>
          <p:cNvSpPr>
            <a:spLocks noChangeShapeType="1"/>
          </p:cNvSpPr>
          <p:nvPr/>
        </p:nvSpPr>
        <p:spPr bwMode="auto">
          <a:xfrm flipH="1" flipV="1">
            <a:off x="3536950" y="2362200"/>
            <a:ext cx="1033463" cy="17192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122" name="Line 90"/>
          <p:cNvSpPr>
            <a:spLocks noChangeShapeType="1"/>
          </p:cNvSpPr>
          <p:nvPr/>
        </p:nvSpPr>
        <p:spPr bwMode="auto">
          <a:xfrm>
            <a:off x="1066800" y="1219200"/>
            <a:ext cx="2322513" cy="990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124" name="Line 92"/>
          <p:cNvSpPr>
            <a:spLocks noChangeShapeType="1"/>
          </p:cNvSpPr>
          <p:nvPr/>
        </p:nvSpPr>
        <p:spPr bwMode="auto">
          <a:xfrm>
            <a:off x="5638800" y="1219200"/>
            <a:ext cx="2362200" cy="990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6152" name="Group 120"/>
          <p:cNvGrpSpPr>
            <a:grpSpLocks/>
          </p:cNvGrpSpPr>
          <p:nvPr/>
        </p:nvGrpSpPr>
        <p:grpSpPr bwMode="auto">
          <a:xfrm>
            <a:off x="5332413" y="593725"/>
            <a:ext cx="2136775" cy="1076325"/>
            <a:chOff x="3359" y="374"/>
            <a:chExt cx="1346" cy="678"/>
          </a:xfrm>
        </p:grpSpPr>
        <p:sp>
          <p:nvSpPr>
            <p:cNvPr id="556041" name="Line 9"/>
            <p:cNvSpPr>
              <a:spLocks noChangeShapeType="1"/>
            </p:cNvSpPr>
            <p:nvPr/>
          </p:nvSpPr>
          <p:spPr bwMode="auto">
            <a:xfrm>
              <a:off x="3550" y="730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42" name="Line 10"/>
            <p:cNvSpPr>
              <a:spLocks noChangeShapeType="1"/>
            </p:cNvSpPr>
            <p:nvPr/>
          </p:nvSpPr>
          <p:spPr bwMode="auto">
            <a:xfrm flipV="1">
              <a:off x="3550" y="490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6043" name="Picture 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" y="659"/>
              <a:ext cx="92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71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" y="608"/>
              <a:ext cx="15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134" name="Picture 10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" y="374"/>
              <a:ext cx="3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6136" name="Picture 10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" y="873"/>
              <a:ext cx="38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6151" name="Group 119"/>
          <p:cNvGrpSpPr>
            <a:grpSpLocks/>
          </p:cNvGrpSpPr>
          <p:nvPr/>
        </p:nvGrpSpPr>
        <p:grpSpPr bwMode="auto">
          <a:xfrm>
            <a:off x="836613" y="593725"/>
            <a:ext cx="2174875" cy="1076325"/>
            <a:chOff x="527" y="374"/>
            <a:chExt cx="1370" cy="678"/>
          </a:xfrm>
        </p:grpSpPr>
        <p:sp>
          <p:nvSpPr>
            <p:cNvPr id="556038" name="Line 6"/>
            <p:cNvSpPr>
              <a:spLocks noChangeShapeType="1"/>
            </p:cNvSpPr>
            <p:nvPr/>
          </p:nvSpPr>
          <p:spPr bwMode="auto">
            <a:xfrm>
              <a:off x="719" y="730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39" name="Line 7"/>
            <p:cNvSpPr>
              <a:spLocks noChangeShapeType="1"/>
            </p:cNvSpPr>
            <p:nvPr/>
          </p:nvSpPr>
          <p:spPr bwMode="auto">
            <a:xfrm flipV="1">
              <a:off x="719" y="490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6040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2"/>
              <a:ext cx="92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070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634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6132" name="Picture 10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" y="374"/>
              <a:ext cx="40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6133" name="Picture 10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814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6162" name="Rectangle 13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6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6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55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5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55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7" dur="500"/>
                                        <p:tgtEl>
                                          <p:spTgt spid="55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55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55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5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5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55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55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500"/>
                                        <p:tgtEl>
                                          <p:spTgt spid="55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8" dur="500"/>
                                        <p:tgtEl>
                                          <p:spTgt spid="55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5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5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8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8" dur="500"/>
                                        <p:tgtEl>
                                          <p:spTgt spid="55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1" dur="500"/>
                                        <p:tgtEl>
                                          <p:spTgt spid="55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500"/>
                                        <p:tgtEl>
                                          <p:spTgt spid="55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9" dur="500"/>
                                        <p:tgtEl>
                                          <p:spTgt spid="55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55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4" grpId="0" animBg="1"/>
      <p:bldP spid="556061" grpId="0" animBg="1"/>
      <p:bldP spid="556088" grpId="0" animBg="1"/>
      <p:bldP spid="556088" grpId="1" animBg="1"/>
      <p:bldP spid="556090" grpId="0" animBg="1"/>
      <p:bldP spid="556090" grpId="1" animBg="1"/>
      <p:bldP spid="556092" grpId="0" animBg="1"/>
      <p:bldP spid="556092" grpId="1" animBg="1"/>
      <p:bldP spid="556094" grpId="0" animBg="1"/>
      <p:bldP spid="556094" grpId="1" animBg="1"/>
      <p:bldP spid="556107" grpId="0" animBg="1"/>
      <p:bldP spid="556107" grpId="1" animBg="1"/>
      <p:bldP spid="556108" grpId="0" animBg="1"/>
      <p:bldP spid="556108" grpId="1" animBg="1"/>
      <p:bldP spid="556089" grpId="0" animBg="1"/>
      <p:bldP spid="556089" grpId="1" animBg="1"/>
      <p:bldP spid="556091" grpId="0" animBg="1"/>
      <p:bldP spid="556091" grpId="1" animBg="1"/>
      <p:bldP spid="556093" grpId="0" animBg="1"/>
      <p:bldP spid="556093" grpId="1" animBg="1"/>
      <p:bldP spid="556095" grpId="0" animBg="1"/>
      <p:bldP spid="556095" grpId="1" animBg="1"/>
      <p:bldP spid="556109" grpId="0" animBg="1"/>
      <p:bldP spid="556109" grpId="1" animBg="1"/>
      <p:bldP spid="556110" grpId="0" animBg="1"/>
      <p:bldP spid="556110" grpId="1" animBg="1"/>
      <p:bldP spid="556106" grpId="0" animBg="1"/>
      <p:bldP spid="556106" grpId="1" animBg="1"/>
      <p:bldP spid="556106" grpId="2" animBg="1"/>
      <p:bldP spid="556153" grpId="0" animBg="1"/>
      <p:bldP spid="556153" grpId="1" animBg="1"/>
      <p:bldP spid="556154" grpId="0" animBg="1"/>
      <p:bldP spid="556154" grpId="1" animBg="1"/>
      <p:bldP spid="556155" grpId="0" animBg="1"/>
      <p:bldP spid="556155" grpId="1" animBg="1"/>
      <p:bldP spid="556122" grpId="0" animBg="1"/>
      <p:bldP spid="556124" grpId="0" animBg="1"/>
      <p:bldP spid="5561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655B-535F-45ED-8870-2B4858C83C6F}" type="slidenum">
              <a:rPr lang="en-US"/>
              <a:pPr/>
              <a:t>17</a:t>
            </a:fld>
            <a:endParaRPr lang="en-US"/>
          </a:p>
        </p:txBody>
      </p:sp>
      <p:pic>
        <p:nvPicPr>
          <p:cNvPr id="621650" name="Picture 8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5824538" y="1355725"/>
            <a:ext cx="666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51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292225" y="1355725"/>
            <a:ext cx="666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52" name="Picture 8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1306513" y="719138"/>
            <a:ext cx="6524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53" name="Picture 8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5838825" y="703263"/>
            <a:ext cx="6524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1570" name="Group 2"/>
          <p:cNvGrpSpPr>
            <a:grpSpLocks/>
          </p:cNvGrpSpPr>
          <p:nvPr/>
        </p:nvGrpSpPr>
        <p:grpSpPr bwMode="auto">
          <a:xfrm>
            <a:off x="836613" y="584200"/>
            <a:ext cx="2174875" cy="1076325"/>
            <a:chOff x="527" y="374"/>
            <a:chExt cx="1370" cy="678"/>
          </a:xfrm>
        </p:grpSpPr>
        <p:sp>
          <p:nvSpPr>
            <p:cNvPr id="621571" name="Line 3"/>
            <p:cNvSpPr>
              <a:spLocks noChangeShapeType="1"/>
            </p:cNvSpPr>
            <p:nvPr/>
          </p:nvSpPr>
          <p:spPr bwMode="auto">
            <a:xfrm>
              <a:off x="719" y="730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572" name="Line 4"/>
            <p:cNvSpPr>
              <a:spLocks noChangeShapeType="1"/>
            </p:cNvSpPr>
            <p:nvPr/>
          </p:nvSpPr>
          <p:spPr bwMode="auto">
            <a:xfrm flipV="1">
              <a:off x="719" y="490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1573" name="Picture 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682"/>
              <a:ext cx="92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574" name="Picture 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634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575" name="Picture 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" y="374"/>
              <a:ext cx="40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1576" name="Picture 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814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1577" name="Group 9"/>
          <p:cNvGrpSpPr>
            <a:grpSpLocks/>
          </p:cNvGrpSpPr>
          <p:nvPr/>
        </p:nvGrpSpPr>
        <p:grpSpPr bwMode="auto">
          <a:xfrm>
            <a:off x="5332413" y="584200"/>
            <a:ext cx="2136775" cy="1076325"/>
            <a:chOff x="3359" y="374"/>
            <a:chExt cx="1346" cy="678"/>
          </a:xfrm>
        </p:grpSpPr>
        <p:sp>
          <p:nvSpPr>
            <p:cNvPr id="621578" name="Line 10"/>
            <p:cNvSpPr>
              <a:spLocks noChangeShapeType="1"/>
            </p:cNvSpPr>
            <p:nvPr/>
          </p:nvSpPr>
          <p:spPr bwMode="auto">
            <a:xfrm>
              <a:off x="3550" y="730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579" name="Line 11"/>
            <p:cNvSpPr>
              <a:spLocks noChangeShapeType="1"/>
            </p:cNvSpPr>
            <p:nvPr/>
          </p:nvSpPr>
          <p:spPr bwMode="auto">
            <a:xfrm flipV="1">
              <a:off x="3550" y="490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1580" name="Picture 1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" y="659"/>
              <a:ext cx="92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581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" y="608"/>
              <a:ext cx="15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582" name="Picture 1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" y="374"/>
              <a:ext cx="3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1583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" y="873"/>
              <a:ext cx="38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1585" name="Line 17"/>
          <p:cNvSpPr>
            <a:spLocks noChangeShapeType="1"/>
          </p:cNvSpPr>
          <p:nvPr/>
        </p:nvSpPr>
        <p:spPr bwMode="auto">
          <a:xfrm>
            <a:off x="1597025" y="2928938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94" name="Line 26"/>
          <p:cNvSpPr>
            <a:spLocks noChangeShapeType="1"/>
          </p:cNvSpPr>
          <p:nvPr/>
        </p:nvSpPr>
        <p:spPr bwMode="auto">
          <a:xfrm>
            <a:off x="4606925" y="11113"/>
            <a:ext cx="0" cy="292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1604" name="Group 36"/>
          <p:cNvGrpSpPr>
            <a:grpSpLocks/>
          </p:cNvGrpSpPr>
          <p:nvPr/>
        </p:nvGrpSpPr>
        <p:grpSpPr bwMode="auto">
          <a:xfrm>
            <a:off x="1279525" y="3994150"/>
            <a:ext cx="6645275" cy="881063"/>
            <a:chOff x="806" y="2516"/>
            <a:chExt cx="4186" cy="555"/>
          </a:xfrm>
        </p:grpSpPr>
        <p:pic>
          <p:nvPicPr>
            <p:cNvPr id="621605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2553"/>
              <a:ext cx="16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606" name="Line 38"/>
            <p:cNvSpPr>
              <a:spLocks noChangeShapeType="1"/>
            </p:cNvSpPr>
            <p:nvPr/>
          </p:nvSpPr>
          <p:spPr bwMode="auto">
            <a:xfrm>
              <a:off x="2901" y="274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07" name="Line 39"/>
            <p:cNvSpPr>
              <a:spLocks noChangeShapeType="1"/>
            </p:cNvSpPr>
            <p:nvPr/>
          </p:nvSpPr>
          <p:spPr bwMode="auto">
            <a:xfrm>
              <a:off x="806" y="2796"/>
              <a:ext cx="418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08" name="Line 40"/>
            <p:cNvSpPr>
              <a:spLocks noChangeShapeType="1"/>
            </p:cNvSpPr>
            <p:nvPr/>
          </p:nvSpPr>
          <p:spPr bwMode="auto">
            <a:xfrm>
              <a:off x="1165" y="274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09" name="Line 41"/>
            <p:cNvSpPr>
              <a:spLocks noChangeShapeType="1"/>
            </p:cNvSpPr>
            <p:nvPr/>
          </p:nvSpPr>
          <p:spPr bwMode="auto">
            <a:xfrm>
              <a:off x="4642" y="274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1610" name="Picture 4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2917"/>
              <a:ext cx="176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11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2919"/>
              <a:ext cx="176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12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" y="2553"/>
              <a:ext cx="18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1613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" y="2516"/>
              <a:ext cx="18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1614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619" name="Group 51"/>
          <p:cNvGrpSpPr>
            <a:grpSpLocks/>
          </p:cNvGrpSpPr>
          <p:nvPr/>
        </p:nvGrpSpPr>
        <p:grpSpPr bwMode="auto">
          <a:xfrm>
            <a:off x="1624013" y="5427663"/>
            <a:ext cx="6178550" cy="1162050"/>
            <a:chOff x="1023" y="3419"/>
            <a:chExt cx="3892" cy="732"/>
          </a:xfrm>
        </p:grpSpPr>
        <p:pic>
          <p:nvPicPr>
            <p:cNvPr id="621620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" y="3419"/>
              <a:ext cx="12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21" name="Picture 5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425"/>
              <a:ext cx="12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22" name="Picture 5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3691"/>
              <a:ext cx="70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23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" y="3951"/>
              <a:ext cx="121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24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667"/>
              <a:ext cx="1048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25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926"/>
              <a:ext cx="121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21626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953000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27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4953000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30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80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31" name="Picture 6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112963"/>
            <a:ext cx="280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32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459038"/>
            <a:ext cx="31226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33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59038"/>
            <a:ext cx="3122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34" name="Picture 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2111375"/>
            <a:ext cx="5730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35" name="Picture 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111375"/>
            <a:ext cx="5730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36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438400"/>
            <a:ext cx="10223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37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2438400"/>
            <a:ext cx="10223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640" name="Rectangle 72"/>
          <p:cNvSpPr>
            <a:spLocks noChangeArrowheads="1"/>
          </p:cNvSpPr>
          <p:nvPr/>
        </p:nvSpPr>
        <p:spPr bwMode="auto">
          <a:xfrm>
            <a:off x="1589088" y="5410200"/>
            <a:ext cx="2120900" cy="3286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41" name="Rectangle 73"/>
          <p:cNvSpPr>
            <a:spLocks noChangeArrowheads="1"/>
          </p:cNvSpPr>
          <p:nvPr/>
        </p:nvSpPr>
        <p:spPr bwMode="auto">
          <a:xfrm>
            <a:off x="5711825" y="5410200"/>
            <a:ext cx="2120900" cy="3286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649" name="Group 81"/>
          <p:cNvGrpSpPr>
            <a:grpSpLocks/>
          </p:cNvGrpSpPr>
          <p:nvPr/>
        </p:nvGrpSpPr>
        <p:grpSpPr bwMode="auto">
          <a:xfrm>
            <a:off x="4378325" y="2714625"/>
            <a:ext cx="3619500" cy="1019175"/>
            <a:chOff x="2758" y="1710"/>
            <a:chExt cx="2280" cy="642"/>
          </a:xfrm>
        </p:grpSpPr>
        <p:pic>
          <p:nvPicPr>
            <p:cNvPr id="621646" name="Picture 7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" y="2190"/>
              <a:ext cx="70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647" name="Line 79"/>
            <p:cNvSpPr>
              <a:spLocks noChangeShapeType="1"/>
            </p:cNvSpPr>
            <p:nvPr/>
          </p:nvSpPr>
          <p:spPr bwMode="auto">
            <a:xfrm flipH="1" flipV="1">
              <a:off x="2758" y="1710"/>
              <a:ext cx="795" cy="4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48" name="Line 80"/>
            <p:cNvSpPr>
              <a:spLocks noChangeShapeType="1"/>
            </p:cNvSpPr>
            <p:nvPr/>
          </p:nvSpPr>
          <p:spPr bwMode="auto">
            <a:xfrm flipV="1">
              <a:off x="4243" y="1710"/>
              <a:ext cx="795" cy="4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654" name="Rectangle 8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621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621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640" grpId="0" animBg="1"/>
      <p:bldP spid="6216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F0D7-5029-464A-BEF0-628ED4A3DF27}" type="slidenum">
              <a:rPr lang="en-US"/>
              <a:pPr/>
              <a:t>18</a:t>
            </a:fld>
            <a:endParaRPr lang="en-US"/>
          </a:p>
        </p:txBody>
      </p:sp>
      <p:sp>
        <p:nvSpPr>
          <p:cNvPr id="557170" name="Rectangle 114"/>
          <p:cNvSpPr>
            <a:spLocks noChangeArrowheads="1"/>
          </p:cNvSpPr>
          <p:nvPr/>
        </p:nvSpPr>
        <p:spPr bwMode="auto">
          <a:xfrm>
            <a:off x="1196975" y="3636963"/>
            <a:ext cx="2155825" cy="2514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7079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5100"/>
            <a:ext cx="1460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080" name="Line 24"/>
          <p:cNvSpPr>
            <a:spLocks noChangeShapeType="1"/>
          </p:cNvSpPr>
          <p:nvPr/>
        </p:nvSpPr>
        <p:spPr bwMode="auto">
          <a:xfrm>
            <a:off x="450850" y="15446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1" name="Line 25"/>
          <p:cNvSpPr>
            <a:spLocks noChangeShapeType="1"/>
          </p:cNvSpPr>
          <p:nvPr/>
        </p:nvSpPr>
        <p:spPr bwMode="auto">
          <a:xfrm flipV="1">
            <a:off x="450850" y="123507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2" name="Line 26"/>
          <p:cNvSpPr>
            <a:spLocks noChangeShapeType="1"/>
          </p:cNvSpPr>
          <p:nvPr/>
        </p:nvSpPr>
        <p:spPr bwMode="auto">
          <a:xfrm>
            <a:off x="5721350" y="252571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3" name="Line 27"/>
          <p:cNvSpPr>
            <a:spLocks noChangeShapeType="1"/>
          </p:cNvSpPr>
          <p:nvPr/>
        </p:nvSpPr>
        <p:spPr bwMode="auto">
          <a:xfrm flipV="1">
            <a:off x="5721350" y="2216150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4" name="Line 28"/>
          <p:cNvSpPr>
            <a:spLocks noChangeShapeType="1"/>
          </p:cNvSpPr>
          <p:nvPr/>
        </p:nvSpPr>
        <p:spPr bwMode="auto">
          <a:xfrm>
            <a:off x="1860550" y="12398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5" name="Line 29"/>
          <p:cNvSpPr>
            <a:spLocks noChangeShapeType="1"/>
          </p:cNvSpPr>
          <p:nvPr/>
        </p:nvSpPr>
        <p:spPr bwMode="auto">
          <a:xfrm flipV="1">
            <a:off x="1860550" y="93027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6" name="Line 30"/>
          <p:cNvSpPr>
            <a:spLocks noChangeShapeType="1"/>
          </p:cNvSpPr>
          <p:nvPr/>
        </p:nvSpPr>
        <p:spPr bwMode="auto">
          <a:xfrm>
            <a:off x="1855788" y="185896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7" name="Line 31"/>
          <p:cNvSpPr>
            <a:spLocks noChangeShapeType="1"/>
          </p:cNvSpPr>
          <p:nvPr/>
        </p:nvSpPr>
        <p:spPr bwMode="auto">
          <a:xfrm flipV="1">
            <a:off x="1855788" y="154781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8" name="Line 32"/>
          <p:cNvSpPr>
            <a:spLocks noChangeShapeType="1"/>
          </p:cNvSpPr>
          <p:nvPr/>
        </p:nvSpPr>
        <p:spPr bwMode="auto">
          <a:xfrm>
            <a:off x="3713163" y="93503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89" name="Line 33"/>
          <p:cNvSpPr>
            <a:spLocks noChangeShapeType="1"/>
          </p:cNvSpPr>
          <p:nvPr/>
        </p:nvSpPr>
        <p:spPr bwMode="auto">
          <a:xfrm flipV="1">
            <a:off x="3713163" y="625475"/>
            <a:ext cx="992187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0" name="Line 34"/>
          <p:cNvSpPr>
            <a:spLocks noChangeShapeType="1"/>
          </p:cNvSpPr>
          <p:nvPr/>
        </p:nvSpPr>
        <p:spPr bwMode="auto">
          <a:xfrm>
            <a:off x="3708400" y="155416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1" name="Line 35"/>
          <p:cNvSpPr>
            <a:spLocks noChangeShapeType="1"/>
          </p:cNvSpPr>
          <p:nvPr/>
        </p:nvSpPr>
        <p:spPr bwMode="auto">
          <a:xfrm flipV="1">
            <a:off x="3708400" y="124301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2" name="Line 36"/>
          <p:cNvSpPr>
            <a:spLocks noChangeShapeType="1"/>
          </p:cNvSpPr>
          <p:nvPr/>
        </p:nvSpPr>
        <p:spPr bwMode="auto">
          <a:xfrm>
            <a:off x="3703638" y="216693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3" name="Line 37"/>
          <p:cNvSpPr>
            <a:spLocks noChangeShapeType="1"/>
          </p:cNvSpPr>
          <p:nvPr/>
        </p:nvSpPr>
        <p:spPr bwMode="auto">
          <a:xfrm flipV="1">
            <a:off x="3703638" y="185578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0" name="Line 44"/>
          <p:cNvSpPr>
            <a:spLocks noChangeShapeType="1"/>
          </p:cNvSpPr>
          <p:nvPr/>
        </p:nvSpPr>
        <p:spPr bwMode="auto">
          <a:xfrm>
            <a:off x="5734050" y="67468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1" name="Line 45"/>
          <p:cNvSpPr>
            <a:spLocks noChangeShapeType="1"/>
          </p:cNvSpPr>
          <p:nvPr/>
        </p:nvSpPr>
        <p:spPr bwMode="auto">
          <a:xfrm flipV="1">
            <a:off x="5734050" y="36512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2" name="Line 46"/>
          <p:cNvSpPr>
            <a:spLocks noChangeShapeType="1"/>
          </p:cNvSpPr>
          <p:nvPr/>
        </p:nvSpPr>
        <p:spPr bwMode="auto">
          <a:xfrm>
            <a:off x="5729288" y="129381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3" name="Line 47"/>
          <p:cNvSpPr>
            <a:spLocks noChangeShapeType="1"/>
          </p:cNvSpPr>
          <p:nvPr/>
        </p:nvSpPr>
        <p:spPr bwMode="auto">
          <a:xfrm flipV="1">
            <a:off x="5729288" y="98266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4" name="Line 48"/>
          <p:cNvSpPr>
            <a:spLocks noChangeShapeType="1"/>
          </p:cNvSpPr>
          <p:nvPr/>
        </p:nvSpPr>
        <p:spPr bwMode="auto">
          <a:xfrm>
            <a:off x="5724525" y="190658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5" name="Line 49"/>
          <p:cNvSpPr>
            <a:spLocks noChangeShapeType="1"/>
          </p:cNvSpPr>
          <p:nvPr/>
        </p:nvSpPr>
        <p:spPr bwMode="auto">
          <a:xfrm flipV="1">
            <a:off x="5724525" y="15954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7107" name="Group 51"/>
          <p:cNvGrpSpPr>
            <a:grpSpLocks/>
          </p:cNvGrpSpPr>
          <p:nvPr/>
        </p:nvGrpSpPr>
        <p:grpSpPr bwMode="auto">
          <a:xfrm>
            <a:off x="6781800" y="327025"/>
            <a:ext cx="485775" cy="2568575"/>
            <a:chOff x="4080" y="206"/>
            <a:chExt cx="306" cy="1618"/>
          </a:xfrm>
        </p:grpSpPr>
        <p:pic>
          <p:nvPicPr>
            <p:cNvPr id="557108" name="Picture 5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0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09" name="Picture 5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02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10" name="Picture 5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11" name="Picture 55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492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12" name="Picture 56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57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13" name="Picture 57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67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14" name="Picture 58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76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15" name="Picture 59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86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16" name="Picture 60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94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17" name="Picture 61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04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18" name="Picture 62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13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19" name="Picture 63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23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20" name="Picture 64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320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21" name="Picture 65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41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22" name="Picture 66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50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23" name="Picture 67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60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24" name="Picture 68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690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25" name="Picture 69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78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7126" name="Line 70"/>
          <p:cNvSpPr>
            <a:spLocks noChangeShapeType="1"/>
          </p:cNvSpPr>
          <p:nvPr/>
        </p:nvSpPr>
        <p:spPr bwMode="auto">
          <a:xfrm flipV="1">
            <a:off x="8097838" y="1600200"/>
            <a:ext cx="10461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7128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54075"/>
            <a:ext cx="320675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129" name="Line 73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0" name="Line 74"/>
          <p:cNvSpPr>
            <a:spLocks noChangeShapeType="1"/>
          </p:cNvSpPr>
          <p:nvPr/>
        </p:nvSpPr>
        <p:spPr bwMode="auto">
          <a:xfrm>
            <a:off x="4724400" y="3124200"/>
            <a:ext cx="0" cy="3729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7246" name="Picture 19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3063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47" name="Picture 1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3225"/>
            <a:ext cx="3079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48" name="Picture 1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85800"/>
            <a:ext cx="4873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50" name="Picture 19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970088"/>
            <a:ext cx="4714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51" name="Picture 1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81000"/>
            <a:ext cx="4873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54" name="Picture 19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351088"/>
            <a:ext cx="4714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55" name="Picture 19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730625"/>
            <a:ext cx="5699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56" name="Picture 20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195763"/>
            <a:ext cx="1641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57" name="Picture 20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4660900"/>
            <a:ext cx="1803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49" name="Picture 19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295400"/>
            <a:ext cx="73183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52" name="Picture 19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14413"/>
            <a:ext cx="895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253" name="Picture 19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44650"/>
            <a:ext cx="895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7260" name="Group 204"/>
          <p:cNvGrpSpPr>
            <a:grpSpLocks/>
          </p:cNvGrpSpPr>
          <p:nvPr/>
        </p:nvGrpSpPr>
        <p:grpSpPr bwMode="auto">
          <a:xfrm>
            <a:off x="1990725" y="5137150"/>
            <a:ext cx="566738" cy="914400"/>
            <a:chOff x="915" y="3349"/>
            <a:chExt cx="405" cy="644"/>
          </a:xfrm>
        </p:grpSpPr>
        <p:pic>
          <p:nvPicPr>
            <p:cNvPr id="557138" name="Picture 82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" y="3349"/>
              <a:ext cx="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258" name="Picture 20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3767"/>
              <a:ext cx="4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7166" name="Picture 11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89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67" name="Picture 11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25800"/>
            <a:ext cx="4660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7238" name="Group 182"/>
          <p:cNvGrpSpPr>
            <a:grpSpLocks/>
          </p:cNvGrpSpPr>
          <p:nvPr/>
        </p:nvGrpSpPr>
        <p:grpSpPr bwMode="auto">
          <a:xfrm>
            <a:off x="5276850" y="4343400"/>
            <a:ext cx="2038350" cy="1433513"/>
            <a:chOff x="3324" y="2736"/>
            <a:chExt cx="1284" cy="903"/>
          </a:xfrm>
        </p:grpSpPr>
        <p:pic>
          <p:nvPicPr>
            <p:cNvPr id="557179" name="Picture 12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" y="3044"/>
              <a:ext cx="1233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7180" name="Rectangle 124"/>
            <p:cNvSpPr>
              <a:spLocks noChangeArrowheads="1"/>
            </p:cNvSpPr>
            <p:nvPr/>
          </p:nvSpPr>
          <p:spPr bwMode="auto">
            <a:xfrm>
              <a:off x="3324" y="3030"/>
              <a:ext cx="1284" cy="17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81" name="Rectangle 125"/>
            <p:cNvSpPr>
              <a:spLocks noChangeAspect="1" noChangeArrowheads="1"/>
            </p:cNvSpPr>
            <p:nvPr/>
          </p:nvSpPr>
          <p:spPr bwMode="auto">
            <a:xfrm>
              <a:off x="3324" y="3221"/>
              <a:ext cx="1284" cy="1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7236" name="Picture 18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736"/>
              <a:ext cx="18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37" name="Picture 18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456"/>
              <a:ext cx="18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184" name="Picture 12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" y="3239"/>
              <a:ext cx="1243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185" name="Picture 12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0000">
              <a:off x="4226" y="2899"/>
              <a:ext cx="15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86" name="Picture 13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4229" y="3476"/>
              <a:ext cx="15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7187" name="Rectangle 1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7188" name="Picture 1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505200"/>
            <a:ext cx="19050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7189" name="Group 133"/>
          <p:cNvGrpSpPr>
            <a:grpSpLocks noChangeAspect="1"/>
          </p:cNvGrpSpPr>
          <p:nvPr/>
        </p:nvGrpSpPr>
        <p:grpSpPr bwMode="auto">
          <a:xfrm>
            <a:off x="5105400" y="3200400"/>
            <a:ext cx="3457575" cy="220663"/>
            <a:chOff x="192" y="4108"/>
            <a:chExt cx="2784" cy="178"/>
          </a:xfrm>
        </p:grpSpPr>
        <p:pic>
          <p:nvPicPr>
            <p:cNvPr id="557190" name="Picture 13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4108"/>
              <a:ext cx="20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7191" name="Picture 13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10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7214" name="Picture 1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224">
            <a:off x="450850" y="914400"/>
            <a:ext cx="1282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7262" name="Group 206"/>
          <p:cNvGrpSpPr>
            <a:grpSpLocks/>
          </p:cNvGrpSpPr>
          <p:nvPr/>
        </p:nvGrpSpPr>
        <p:grpSpPr bwMode="auto">
          <a:xfrm>
            <a:off x="527050" y="411163"/>
            <a:ext cx="5800725" cy="2384425"/>
            <a:chOff x="332" y="259"/>
            <a:chExt cx="3654" cy="1502"/>
          </a:xfrm>
        </p:grpSpPr>
        <p:pic>
          <p:nvPicPr>
            <p:cNvPr id="557216" name="Picture 1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32" y="800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17" name="Picture 1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183" y="610"/>
              <a:ext cx="373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18" name="Picture 16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107" y="1024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19" name="Picture 16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344" y="425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20" name="Picture 16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295" y="825"/>
              <a:ext cx="374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21" name="Picture 16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247" y="1238"/>
              <a:ext cx="374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22" name="Picture 16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613" y="259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23" name="Picture 16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586" y="667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24" name="Picture 16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576" y="1056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25" name="Picture 16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552" y="1445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26" name="Picture 17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37" y="1082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27" name="Picture 17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1104" y="840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28" name="Picture 17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1174" y="1258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29" name="Picture 17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2253" y="650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30" name="Picture 17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2290" y="1056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31" name="Picture 17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2305" y="1450"/>
              <a:ext cx="37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32" name="Picture 17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40" y="489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33" name="Picture 17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81" y="892"/>
              <a:ext cx="37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34" name="Picture 17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58" y="1272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235" name="Picture 17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92" y="1675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7106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169" name="Line 113"/>
          <p:cNvSpPr>
            <a:spLocks noChangeShapeType="1"/>
          </p:cNvSpPr>
          <p:nvPr/>
        </p:nvSpPr>
        <p:spPr bwMode="auto">
          <a:xfrm>
            <a:off x="0" y="4894263"/>
            <a:ext cx="118903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263" name="Rectangle 20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7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5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5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5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5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5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7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57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70" grpId="0" animBg="1"/>
      <p:bldP spid="557080" grpId="0" animBg="1"/>
      <p:bldP spid="557081" grpId="0" animBg="1"/>
      <p:bldP spid="557082" grpId="0" animBg="1"/>
      <p:bldP spid="557083" grpId="0" animBg="1"/>
      <p:bldP spid="557084" grpId="0" animBg="1"/>
      <p:bldP spid="557085" grpId="0" animBg="1"/>
      <p:bldP spid="557086" grpId="0" animBg="1"/>
      <p:bldP spid="557087" grpId="0" animBg="1"/>
      <p:bldP spid="557088" grpId="0" animBg="1"/>
      <p:bldP spid="557089" grpId="0" animBg="1"/>
      <p:bldP spid="557090" grpId="0" animBg="1"/>
      <p:bldP spid="557091" grpId="0" animBg="1"/>
      <p:bldP spid="557092" grpId="0" animBg="1"/>
      <p:bldP spid="557093" grpId="0" animBg="1"/>
      <p:bldP spid="557100" grpId="0" animBg="1"/>
      <p:bldP spid="557101" grpId="0" animBg="1"/>
      <p:bldP spid="557102" grpId="0" animBg="1"/>
      <p:bldP spid="557103" grpId="0" animBg="1"/>
      <p:bldP spid="557104" grpId="0" animBg="1"/>
      <p:bldP spid="557105" grpId="0" animBg="1"/>
      <p:bldP spid="557126" grpId="0" animBg="1"/>
      <p:bldP spid="557129" grpId="0" animBg="1"/>
      <p:bldP spid="557130" grpId="0" animBg="1"/>
      <p:bldP spid="5571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1AE7-0AD3-4EE7-B12D-13E687D2194B}" type="slidenum">
              <a:rPr lang="en-US"/>
              <a:pPr/>
              <a:t>19</a:t>
            </a:fld>
            <a:endParaRPr lang="en-US"/>
          </a:p>
        </p:txBody>
      </p:sp>
      <p:sp>
        <p:nvSpPr>
          <p:cNvPr id="617683" name="Rectangle 211"/>
          <p:cNvSpPr>
            <a:spLocks noChangeArrowheads="1"/>
          </p:cNvSpPr>
          <p:nvPr/>
        </p:nvSpPr>
        <p:spPr bwMode="auto">
          <a:xfrm>
            <a:off x="1196975" y="3636963"/>
            <a:ext cx="2155825" cy="2514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7684" name="Picture 2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730625"/>
            <a:ext cx="5699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85" name="Picture 2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198938"/>
            <a:ext cx="1641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86" name="Picture 2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4660900"/>
            <a:ext cx="1803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7687" name="Group 215"/>
          <p:cNvGrpSpPr>
            <a:grpSpLocks/>
          </p:cNvGrpSpPr>
          <p:nvPr/>
        </p:nvGrpSpPr>
        <p:grpSpPr bwMode="auto">
          <a:xfrm>
            <a:off x="1990725" y="5137150"/>
            <a:ext cx="566738" cy="914400"/>
            <a:chOff x="915" y="3349"/>
            <a:chExt cx="405" cy="644"/>
          </a:xfrm>
        </p:grpSpPr>
        <p:pic>
          <p:nvPicPr>
            <p:cNvPr id="617688" name="Picture 216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" y="3349"/>
              <a:ext cx="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89" name="Picture 217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3767"/>
              <a:ext cx="4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7690" name="Line 218"/>
          <p:cNvSpPr>
            <a:spLocks noChangeShapeType="1"/>
          </p:cNvSpPr>
          <p:nvPr/>
        </p:nvSpPr>
        <p:spPr bwMode="auto">
          <a:xfrm>
            <a:off x="0" y="4894263"/>
            <a:ext cx="118903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7608" name="Picture 1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5100"/>
            <a:ext cx="1460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609" name="Line 137"/>
          <p:cNvSpPr>
            <a:spLocks noChangeShapeType="1"/>
          </p:cNvSpPr>
          <p:nvPr/>
        </p:nvSpPr>
        <p:spPr bwMode="auto">
          <a:xfrm>
            <a:off x="450850" y="15446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10" name="Line 138"/>
          <p:cNvSpPr>
            <a:spLocks noChangeShapeType="1"/>
          </p:cNvSpPr>
          <p:nvPr/>
        </p:nvSpPr>
        <p:spPr bwMode="auto">
          <a:xfrm flipV="1">
            <a:off x="450850" y="123507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11" name="Line 139"/>
          <p:cNvSpPr>
            <a:spLocks noChangeShapeType="1"/>
          </p:cNvSpPr>
          <p:nvPr/>
        </p:nvSpPr>
        <p:spPr bwMode="auto">
          <a:xfrm>
            <a:off x="5721350" y="252571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12" name="Line 140"/>
          <p:cNvSpPr>
            <a:spLocks noChangeShapeType="1"/>
          </p:cNvSpPr>
          <p:nvPr/>
        </p:nvSpPr>
        <p:spPr bwMode="auto">
          <a:xfrm flipV="1">
            <a:off x="5721350" y="2216150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13" name="Line 141"/>
          <p:cNvSpPr>
            <a:spLocks noChangeShapeType="1"/>
          </p:cNvSpPr>
          <p:nvPr/>
        </p:nvSpPr>
        <p:spPr bwMode="auto">
          <a:xfrm>
            <a:off x="1860550" y="12398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14" name="Line 142"/>
          <p:cNvSpPr>
            <a:spLocks noChangeShapeType="1"/>
          </p:cNvSpPr>
          <p:nvPr/>
        </p:nvSpPr>
        <p:spPr bwMode="auto">
          <a:xfrm flipV="1">
            <a:off x="1860550" y="93027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15" name="Line 143"/>
          <p:cNvSpPr>
            <a:spLocks noChangeShapeType="1"/>
          </p:cNvSpPr>
          <p:nvPr/>
        </p:nvSpPr>
        <p:spPr bwMode="auto">
          <a:xfrm>
            <a:off x="1855788" y="185896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16" name="Line 144"/>
          <p:cNvSpPr>
            <a:spLocks noChangeShapeType="1"/>
          </p:cNvSpPr>
          <p:nvPr/>
        </p:nvSpPr>
        <p:spPr bwMode="auto">
          <a:xfrm flipV="1">
            <a:off x="1855788" y="154781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17" name="Line 145"/>
          <p:cNvSpPr>
            <a:spLocks noChangeShapeType="1"/>
          </p:cNvSpPr>
          <p:nvPr/>
        </p:nvSpPr>
        <p:spPr bwMode="auto">
          <a:xfrm>
            <a:off x="3713163" y="93503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18" name="Line 146"/>
          <p:cNvSpPr>
            <a:spLocks noChangeShapeType="1"/>
          </p:cNvSpPr>
          <p:nvPr/>
        </p:nvSpPr>
        <p:spPr bwMode="auto">
          <a:xfrm flipV="1">
            <a:off x="3713163" y="625475"/>
            <a:ext cx="992187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19" name="Line 147"/>
          <p:cNvSpPr>
            <a:spLocks noChangeShapeType="1"/>
          </p:cNvSpPr>
          <p:nvPr/>
        </p:nvSpPr>
        <p:spPr bwMode="auto">
          <a:xfrm>
            <a:off x="3708400" y="155416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20" name="Line 148"/>
          <p:cNvSpPr>
            <a:spLocks noChangeShapeType="1"/>
          </p:cNvSpPr>
          <p:nvPr/>
        </p:nvSpPr>
        <p:spPr bwMode="auto">
          <a:xfrm flipV="1">
            <a:off x="3708400" y="124301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21" name="Line 149"/>
          <p:cNvSpPr>
            <a:spLocks noChangeShapeType="1"/>
          </p:cNvSpPr>
          <p:nvPr/>
        </p:nvSpPr>
        <p:spPr bwMode="auto">
          <a:xfrm>
            <a:off x="3703638" y="216693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22" name="Line 150"/>
          <p:cNvSpPr>
            <a:spLocks noChangeShapeType="1"/>
          </p:cNvSpPr>
          <p:nvPr/>
        </p:nvSpPr>
        <p:spPr bwMode="auto">
          <a:xfrm flipV="1">
            <a:off x="3703638" y="185578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23" name="Line 151"/>
          <p:cNvSpPr>
            <a:spLocks noChangeShapeType="1"/>
          </p:cNvSpPr>
          <p:nvPr/>
        </p:nvSpPr>
        <p:spPr bwMode="auto">
          <a:xfrm>
            <a:off x="5734050" y="67468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24" name="Line 152"/>
          <p:cNvSpPr>
            <a:spLocks noChangeShapeType="1"/>
          </p:cNvSpPr>
          <p:nvPr/>
        </p:nvSpPr>
        <p:spPr bwMode="auto">
          <a:xfrm flipV="1">
            <a:off x="5734050" y="36512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25" name="Line 153"/>
          <p:cNvSpPr>
            <a:spLocks noChangeShapeType="1"/>
          </p:cNvSpPr>
          <p:nvPr/>
        </p:nvSpPr>
        <p:spPr bwMode="auto">
          <a:xfrm>
            <a:off x="5729288" y="129381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26" name="Line 154"/>
          <p:cNvSpPr>
            <a:spLocks noChangeShapeType="1"/>
          </p:cNvSpPr>
          <p:nvPr/>
        </p:nvSpPr>
        <p:spPr bwMode="auto">
          <a:xfrm flipV="1">
            <a:off x="5729288" y="98266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27" name="Line 155"/>
          <p:cNvSpPr>
            <a:spLocks noChangeShapeType="1"/>
          </p:cNvSpPr>
          <p:nvPr/>
        </p:nvSpPr>
        <p:spPr bwMode="auto">
          <a:xfrm>
            <a:off x="5724525" y="190658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28" name="Line 156"/>
          <p:cNvSpPr>
            <a:spLocks noChangeShapeType="1"/>
          </p:cNvSpPr>
          <p:nvPr/>
        </p:nvSpPr>
        <p:spPr bwMode="auto">
          <a:xfrm flipV="1">
            <a:off x="5724525" y="15954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7629" name="Picture 1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7630" name="Group 158"/>
          <p:cNvGrpSpPr>
            <a:grpSpLocks/>
          </p:cNvGrpSpPr>
          <p:nvPr/>
        </p:nvGrpSpPr>
        <p:grpSpPr bwMode="auto">
          <a:xfrm>
            <a:off x="6781800" y="327025"/>
            <a:ext cx="485775" cy="2568575"/>
            <a:chOff x="4080" y="206"/>
            <a:chExt cx="306" cy="1618"/>
          </a:xfrm>
        </p:grpSpPr>
        <p:pic>
          <p:nvPicPr>
            <p:cNvPr id="617631" name="Picture 15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0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32" name="Picture 16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02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33" name="Picture 16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34" name="Picture 16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492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35" name="Picture 163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57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36" name="Picture 164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67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37" name="Picture 16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76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38" name="Picture 166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86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39" name="Picture 167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94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40" name="Picture 168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04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41" name="Picture 169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13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42" name="Picture 170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23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43" name="Picture 171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320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44" name="Picture 172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41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45" name="Picture 173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50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46" name="Picture 174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60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47" name="Picture 175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690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48" name="Picture 176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78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7649" name="Line 177"/>
          <p:cNvSpPr>
            <a:spLocks noChangeShapeType="1"/>
          </p:cNvSpPr>
          <p:nvPr/>
        </p:nvSpPr>
        <p:spPr bwMode="auto">
          <a:xfrm flipV="1">
            <a:off x="8097838" y="1600200"/>
            <a:ext cx="10461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7650" name="Picture 1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54075"/>
            <a:ext cx="320675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51" name="Picture 17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3063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52" name="Picture 18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3225"/>
            <a:ext cx="3079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53" name="Picture 18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85800"/>
            <a:ext cx="4873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54" name="Picture 18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970088"/>
            <a:ext cx="4714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55" name="Picture 18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81000"/>
            <a:ext cx="4873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56" name="Picture 18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351088"/>
            <a:ext cx="4714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57" name="Picture 18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295400"/>
            <a:ext cx="73183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58" name="Picture 18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14413"/>
            <a:ext cx="895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59" name="Picture 18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44650"/>
            <a:ext cx="895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660" name="Picture 18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89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61" name="Picture 18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224">
            <a:off x="450850" y="914400"/>
            <a:ext cx="1282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7662" name="Group 190"/>
          <p:cNvGrpSpPr>
            <a:grpSpLocks/>
          </p:cNvGrpSpPr>
          <p:nvPr/>
        </p:nvGrpSpPr>
        <p:grpSpPr bwMode="auto">
          <a:xfrm>
            <a:off x="527050" y="411163"/>
            <a:ext cx="5800725" cy="2384425"/>
            <a:chOff x="332" y="259"/>
            <a:chExt cx="3654" cy="1502"/>
          </a:xfrm>
        </p:grpSpPr>
        <p:pic>
          <p:nvPicPr>
            <p:cNvPr id="617663" name="Picture 19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32" y="800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64" name="Picture 19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183" y="610"/>
              <a:ext cx="373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65" name="Picture 19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107" y="1024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66" name="Picture 19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344" y="425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67" name="Picture 19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295" y="825"/>
              <a:ext cx="374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68" name="Picture 19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247" y="1238"/>
              <a:ext cx="374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69" name="Picture 19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613" y="259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70" name="Picture 19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586" y="667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71" name="Picture 19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576" y="1056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72" name="Picture 20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552" y="1445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73" name="Picture 20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37" y="1082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74" name="Picture 20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1104" y="840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75" name="Picture 20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1174" y="1258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76" name="Picture 20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2253" y="650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77" name="Picture 20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2290" y="1056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78" name="Picture 20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2305" y="1450"/>
              <a:ext cx="37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79" name="Picture 20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40" y="489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80" name="Picture 20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81" y="892"/>
              <a:ext cx="37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81" name="Picture 20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58" y="1272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82" name="Picture 210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92" y="1675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7545" name="Line 73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46" name="Line 74"/>
          <p:cNvSpPr>
            <a:spLocks noChangeShapeType="1"/>
          </p:cNvSpPr>
          <p:nvPr/>
        </p:nvSpPr>
        <p:spPr bwMode="auto">
          <a:xfrm>
            <a:off x="4724400" y="3124200"/>
            <a:ext cx="0" cy="3729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47" name="Line 75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7583" name="Picture 11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25800"/>
            <a:ext cx="4660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84" name="Picture 11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25800"/>
            <a:ext cx="3340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587" name="Line 115"/>
          <p:cNvSpPr>
            <a:spLocks noChangeShapeType="1"/>
          </p:cNvSpPr>
          <p:nvPr/>
        </p:nvSpPr>
        <p:spPr bwMode="auto">
          <a:xfrm>
            <a:off x="0" y="2695575"/>
            <a:ext cx="3830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88" name="Line 116"/>
          <p:cNvSpPr>
            <a:spLocks noChangeShapeType="1"/>
          </p:cNvSpPr>
          <p:nvPr/>
        </p:nvSpPr>
        <p:spPr bwMode="auto">
          <a:xfrm>
            <a:off x="3819525" y="2678113"/>
            <a:ext cx="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7589" name="Picture 11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3200"/>
            <a:ext cx="36798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590" name="Line 118"/>
          <p:cNvSpPr>
            <a:spLocks noChangeShapeType="1"/>
          </p:cNvSpPr>
          <p:nvPr/>
        </p:nvSpPr>
        <p:spPr bwMode="auto">
          <a:xfrm flipH="1" flipV="1">
            <a:off x="533400" y="2951163"/>
            <a:ext cx="990600" cy="685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91" name="Line 119"/>
          <p:cNvSpPr>
            <a:spLocks noChangeShapeType="1"/>
          </p:cNvSpPr>
          <p:nvPr/>
        </p:nvSpPr>
        <p:spPr bwMode="auto">
          <a:xfrm>
            <a:off x="3692525" y="3048000"/>
            <a:ext cx="1133475" cy="5699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03" name="Rectangle 1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710" name="Group 238"/>
          <p:cNvGrpSpPr>
            <a:grpSpLocks/>
          </p:cNvGrpSpPr>
          <p:nvPr/>
        </p:nvGrpSpPr>
        <p:grpSpPr bwMode="auto">
          <a:xfrm>
            <a:off x="4938713" y="3738563"/>
            <a:ext cx="2290762" cy="2384425"/>
            <a:chOff x="3111" y="2355"/>
            <a:chExt cx="1443" cy="1502"/>
          </a:xfrm>
        </p:grpSpPr>
        <p:pic>
          <p:nvPicPr>
            <p:cNvPr id="617697" name="Picture 2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" y="2355"/>
              <a:ext cx="667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98" name="Picture 2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640"/>
              <a:ext cx="134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699" name="Picture 2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2933"/>
              <a:ext cx="144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700" name="Picture 2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3605"/>
              <a:ext cx="6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7707" name="Picture 23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236"/>
              <a:ext cx="3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7711" name="Rectangle 23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12" name="Rectangle 240"/>
          <p:cNvSpPr>
            <a:spLocks noChangeArrowheads="1"/>
          </p:cNvSpPr>
          <p:nvPr/>
        </p:nvSpPr>
        <p:spPr bwMode="auto">
          <a:xfrm>
            <a:off x="4843463" y="3636963"/>
            <a:ext cx="2476500" cy="2514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61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1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87" grpId="0" animBg="1"/>
      <p:bldP spid="617588" grpId="0" animBg="1"/>
      <p:bldP spid="617590" grpId="0" animBg="1"/>
      <p:bldP spid="617591" grpId="0" animBg="1"/>
      <p:bldP spid="6177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6F3-516A-425A-A134-47FAC5A4BF1D}" type="slidenum">
              <a:rPr lang="en-US"/>
              <a:pPr/>
              <a:t>2</a:t>
            </a:fld>
            <a:endParaRPr lang="en-US"/>
          </a:p>
        </p:txBody>
      </p:sp>
      <p:sp>
        <p:nvSpPr>
          <p:cNvPr id="613378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3441" name="Group 65"/>
          <p:cNvGrpSpPr>
            <a:grpSpLocks/>
          </p:cNvGrpSpPr>
          <p:nvPr/>
        </p:nvGrpSpPr>
        <p:grpSpPr bwMode="auto">
          <a:xfrm>
            <a:off x="301625" y="152400"/>
            <a:ext cx="8382000" cy="1143000"/>
            <a:chOff x="190" y="96"/>
            <a:chExt cx="5280" cy="720"/>
          </a:xfrm>
        </p:grpSpPr>
        <p:pic>
          <p:nvPicPr>
            <p:cNvPr id="613379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336"/>
              <a:ext cx="374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3380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02"/>
              <a:ext cx="22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3381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"/>
              <a:ext cx="52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338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33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3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05100"/>
            <a:ext cx="756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38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75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3440" name="Group 64"/>
          <p:cNvGrpSpPr>
            <a:grpSpLocks/>
          </p:cNvGrpSpPr>
          <p:nvPr/>
        </p:nvGrpSpPr>
        <p:grpSpPr bwMode="auto">
          <a:xfrm>
            <a:off x="5030788" y="3276600"/>
            <a:ext cx="2817812" cy="646113"/>
            <a:chOff x="3169" y="2064"/>
            <a:chExt cx="1775" cy="407"/>
          </a:xfrm>
        </p:grpSpPr>
        <p:pic>
          <p:nvPicPr>
            <p:cNvPr id="613435" name="Picture 5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2064"/>
              <a:ext cx="138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438" name="Picture 6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" y="2267"/>
              <a:ext cx="148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3391" name="Group 15"/>
          <p:cNvGrpSpPr>
            <a:grpSpLocks/>
          </p:cNvGrpSpPr>
          <p:nvPr/>
        </p:nvGrpSpPr>
        <p:grpSpPr bwMode="auto">
          <a:xfrm>
            <a:off x="219075" y="3124200"/>
            <a:ext cx="4051300" cy="933450"/>
            <a:chOff x="472" y="1968"/>
            <a:chExt cx="2552" cy="588"/>
          </a:xfrm>
        </p:grpSpPr>
        <p:pic>
          <p:nvPicPr>
            <p:cNvPr id="613392" name="Picture 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182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393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17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394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968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395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2318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3396" name="Line 20"/>
            <p:cNvSpPr>
              <a:spLocks noChangeShapeType="1"/>
            </p:cNvSpPr>
            <p:nvPr/>
          </p:nvSpPr>
          <p:spPr bwMode="auto">
            <a:xfrm flipV="1">
              <a:off x="1872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397" name="Line 21"/>
            <p:cNvSpPr>
              <a:spLocks noChangeShapeType="1"/>
            </p:cNvSpPr>
            <p:nvPr/>
          </p:nvSpPr>
          <p:spPr bwMode="auto">
            <a:xfrm>
              <a:off x="1872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3398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1926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399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1914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400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222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3403" name="Line 27"/>
          <p:cNvSpPr>
            <a:spLocks noChangeShapeType="1"/>
          </p:cNvSpPr>
          <p:nvPr/>
        </p:nvSpPr>
        <p:spPr bwMode="auto">
          <a:xfrm>
            <a:off x="533400" y="2320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340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4000"/>
            <a:ext cx="681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09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927225"/>
            <a:ext cx="377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3442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8" grpId="0" animBg="1"/>
      <p:bldP spid="6134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054-B1BE-423A-94C4-4F2D4A270D49}" type="slidenum">
              <a:rPr lang="en-US"/>
              <a:pPr/>
              <a:t>20</a:t>
            </a:fld>
            <a:endParaRPr lang="en-US"/>
          </a:p>
        </p:txBody>
      </p:sp>
      <p:pic>
        <p:nvPicPr>
          <p:cNvPr id="618793" name="Picture 29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3738563"/>
            <a:ext cx="10588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94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4191000"/>
            <a:ext cx="21288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95" name="Picture 29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4656138"/>
            <a:ext cx="229076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96" name="Picture 30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5722938"/>
            <a:ext cx="1066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97" name="Picture 30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37150"/>
            <a:ext cx="508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569" name="Line 73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70" name="Line 74"/>
          <p:cNvSpPr>
            <a:spLocks noChangeShapeType="1"/>
          </p:cNvSpPr>
          <p:nvPr/>
        </p:nvSpPr>
        <p:spPr bwMode="auto">
          <a:xfrm>
            <a:off x="4724400" y="3124200"/>
            <a:ext cx="0" cy="3729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71" name="Line 75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8608" name="Picture 1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25800"/>
            <a:ext cx="3340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8611" name="Line 115"/>
          <p:cNvSpPr>
            <a:spLocks noChangeShapeType="1"/>
          </p:cNvSpPr>
          <p:nvPr/>
        </p:nvSpPr>
        <p:spPr bwMode="auto">
          <a:xfrm>
            <a:off x="0" y="2695575"/>
            <a:ext cx="3830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12" name="Line 116"/>
          <p:cNvSpPr>
            <a:spLocks noChangeShapeType="1"/>
          </p:cNvSpPr>
          <p:nvPr/>
        </p:nvSpPr>
        <p:spPr bwMode="auto">
          <a:xfrm>
            <a:off x="3819525" y="2678113"/>
            <a:ext cx="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8613" name="Picture 1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3200"/>
            <a:ext cx="36798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8618" name="Rectangle 1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685" name="Group 189"/>
          <p:cNvGrpSpPr>
            <a:grpSpLocks/>
          </p:cNvGrpSpPr>
          <p:nvPr/>
        </p:nvGrpSpPr>
        <p:grpSpPr bwMode="auto">
          <a:xfrm>
            <a:off x="762000" y="3622675"/>
            <a:ext cx="3733800" cy="720725"/>
            <a:chOff x="480" y="2282"/>
            <a:chExt cx="2352" cy="454"/>
          </a:xfrm>
        </p:grpSpPr>
        <p:pic>
          <p:nvPicPr>
            <p:cNvPr id="618686" name="Picture 190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282"/>
              <a:ext cx="204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687" name="Picture 191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2510"/>
              <a:ext cx="20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8694" name="Picture 19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5100"/>
            <a:ext cx="1460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8695" name="Line 199"/>
          <p:cNvSpPr>
            <a:spLocks noChangeShapeType="1"/>
          </p:cNvSpPr>
          <p:nvPr/>
        </p:nvSpPr>
        <p:spPr bwMode="auto">
          <a:xfrm>
            <a:off x="450850" y="15446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96" name="Line 200"/>
          <p:cNvSpPr>
            <a:spLocks noChangeShapeType="1"/>
          </p:cNvSpPr>
          <p:nvPr/>
        </p:nvSpPr>
        <p:spPr bwMode="auto">
          <a:xfrm flipV="1">
            <a:off x="450850" y="123507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97" name="Line 201"/>
          <p:cNvSpPr>
            <a:spLocks noChangeShapeType="1"/>
          </p:cNvSpPr>
          <p:nvPr/>
        </p:nvSpPr>
        <p:spPr bwMode="auto">
          <a:xfrm>
            <a:off x="5721350" y="252571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98" name="Line 202"/>
          <p:cNvSpPr>
            <a:spLocks noChangeShapeType="1"/>
          </p:cNvSpPr>
          <p:nvPr/>
        </p:nvSpPr>
        <p:spPr bwMode="auto">
          <a:xfrm flipV="1">
            <a:off x="5721350" y="2216150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99" name="Line 203"/>
          <p:cNvSpPr>
            <a:spLocks noChangeShapeType="1"/>
          </p:cNvSpPr>
          <p:nvPr/>
        </p:nvSpPr>
        <p:spPr bwMode="auto">
          <a:xfrm>
            <a:off x="1860550" y="12398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00" name="Line 204"/>
          <p:cNvSpPr>
            <a:spLocks noChangeShapeType="1"/>
          </p:cNvSpPr>
          <p:nvPr/>
        </p:nvSpPr>
        <p:spPr bwMode="auto">
          <a:xfrm flipV="1">
            <a:off x="1860550" y="93027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01" name="Line 205"/>
          <p:cNvSpPr>
            <a:spLocks noChangeShapeType="1"/>
          </p:cNvSpPr>
          <p:nvPr/>
        </p:nvSpPr>
        <p:spPr bwMode="auto">
          <a:xfrm>
            <a:off x="1855788" y="185896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02" name="Line 206"/>
          <p:cNvSpPr>
            <a:spLocks noChangeShapeType="1"/>
          </p:cNvSpPr>
          <p:nvPr/>
        </p:nvSpPr>
        <p:spPr bwMode="auto">
          <a:xfrm flipV="1">
            <a:off x="1855788" y="154781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03" name="Line 207"/>
          <p:cNvSpPr>
            <a:spLocks noChangeShapeType="1"/>
          </p:cNvSpPr>
          <p:nvPr/>
        </p:nvSpPr>
        <p:spPr bwMode="auto">
          <a:xfrm>
            <a:off x="3713163" y="93503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04" name="Line 208"/>
          <p:cNvSpPr>
            <a:spLocks noChangeShapeType="1"/>
          </p:cNvSpPr>
          <p:nvPr/>
        </p:nvSpPr>
        <p:spPr bwMode="auto">
          <a:xfrm flipV="1">
            <a:off x="3713163" y="625475"/>
            <a:ext cx="992187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05" name="Line 209"/>
          <p:cNvSpPr>
            <a:spLocks noChangeShapeType="1"/>
          </p:cNvSpPr>
          <p:nvPr/>
        </p:nvSpPr>
        <p:spPr bwMode="auto">
          <a:xfrm>
            <a:off x="3708400" y="155416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06" name="Line 210"/>
          <p:cNvSpPr>
            <a:spLocks noChangeShapeType="1"/>
          </p:cNvSpPr>
          <p:nvPr/>
        </p:nvSpPr>
        <p:spPr bwMode="auto">
          <a:xfrm flipV="1">
            <a:off x="3708400" y="124301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07" name="Line 211"/>
          <p:cNvSpPr>
            <a:spLocks noChangeShapeType="1"/>
          </p:cNvSpPr>
          <p:nvPr/>
        </p:nvSpPr>
        <p:spPr bwMode="auto">
          <a:xfrm>
            <a:off x="3703638" y="216693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08" name="Line 212"/>
          <p:cNvSpPr>
            <a:spLocks noChangeShapeType="1"/>
          </p:cNvSpPr>
          <p:nvPr/>
        </p:nvSpPr>
        <p:spPr bwMode="auto">
          <a:xfrm flipV="1">
            <a:off x="3703638" y="185578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09" name="Line 213"/>
          <p:cNvSpPr>
            <a:spLocks noChangeShapeType="1"/>
          </p:cNvSpPr>
          <p:nvPr/>
        </p:nvSpPr>
        <p:spPr bwMode="auto">
          <a:xfrm>
            <a:off x="5734050" y="67468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10" name="Line 214"/>
          <p:cNvSpPr>
            <a:spLocks noChangeShapeType="1"/>
          </p:cNvSpPr>
          <p:nvPr/>
        </p:nvSpPr>
        <p:spPr bwMode="auto">
          <a:xfrm flipV="1">
            <a:off x="5734050" y="36512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11" name="Line 215"/>
          <p:cNvSpPr>
            <a:spLocks noChangeShapeType="1"/>
          </p:cNvSpPr>
          <p:nvPr/>
        </p:nvSpPr>
        <p:spPr bwMode="auto">
          <a:xfrm>
            <a:off x="5729288" y="129381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12" name="Line 216"/>
          <p:cNvSpPr>
            <a:spLocks noChangeShapeType="1"/>
          </p:cNvSpPr>
          <p:nvPr/>
        </p:nvSpPr>
        <p:spPr bwMode="auto">
          <a:xfrm flipV="1">
            <a:off x="5729288" y="98266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13" name="Line 217"/>
          <p:cNvSpPr>
            <a:spLocks noChangeShapeType="1"/>
          </p:cNvSpPr>
          <p:nvPr/>
        </p:nvSpPr>
        <p:spPr bwMode="auto">
          <a:xfrm>
            <a:off x="5724525" y="190658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14" name="Line 218"/>
          <p:cNvSpPr>
            <a:spLocks noChangeShapeType="1"/>
          </p:cNvSpPr>
          <p:nvPr/>
        </p:nvSpPr>
        <p:spPr bwMode="auto">
          <a:xfrm flipV="1">
            <a:off x="5724525" y="15954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8715" name="Picture 2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798" name="Picture 30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41675"/>
            <a:ext cx="3830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8716" name="Group 220"/>
          <p:cNvGrpSpPr>
            <a:grpSpLocks/>
          </p:cNvGrpSpPr>
          <p:nvPr/>
        </p:nvGrpSpPr>
        <p:grpSpPr bwMode="auto">
          <a:xfrm>
            <a:off x="6781800" y="327025"/>
            <a:ext cx="485775" cy="2568575"/>
            <a:chOff x="4080" y="206"/>
            <a:chExt cx="306" cy="1618"/>
          </a:xfrm>
        </p:grpSpPr>
        <p:pic>
          <p:nvPicPr>
            <p:cNvPr id="618717" name="Picture 221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0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18" name="Picture 222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02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19" name="Picture 223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20" name="Picture 224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492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21" name="Picture 225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57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22" name="Picture 226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67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23" name="Picture 227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76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24" name="Picture 228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86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25" name="Picture 229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94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26" name="Picture 230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04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27" name="Picture 231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13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28" name="Picture 232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23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29" name="Picture 233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320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30" name="Picture 234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41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31" name="Picture 235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50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32" name="Picture 236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60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33" name="Picture 237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690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34" name="Picture 238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78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8736" name="Picture 2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54075"/>
            <a:ext cx="320675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737" name="Picture 2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3063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38" name="Picture 2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3225"/>
            <a:ext cx="3079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39" name="Picture 2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85800"/>
            <a:ext cx="4873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40" name="Picture 2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970088"/>
            <a:ext cx="4714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41" name="Picture 2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81000"/>
            <a:ext cx="4873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42" name="Picture 2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351088"/>
            <a:ext cx="4714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43" name="Picture 2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295400"/>
            <a:ext cx="73183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44" name="Picture 2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14413"/>
            <a:ext cx="895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45" name="Picture 2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44650"/>
            <a:ext cx="895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746" name="Picture 25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89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747" name="Picture 25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224">
            <a:off x="450850" y="914400"/>
            <a:ext cx="12827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8748" name="Group 252"/>
          <p:cNvGrpSpPr>
            <a:grpSpLocks/>
          </p:cNvGrpSpPr>
          <p:nvPr/>
        </p:nvGrpSpPr>
        <p:grpSpPr bwMode="auto">
          <a:xfrm>
            <a:off x="527050" y="411163"/>
            <a:ext cx="5800725" cy="2384425"/>
            <a:chOff x="332" y="259"/>
            <a:chExt cx="3654" cy="1502"/>
          </a:xfrm>
        </p:grpSpPr>
        <p:pic>
          <p:nvPicPr>
            <p:cNvPr id="618749" name="Picture 25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32" y="800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50" name="Picture 25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183" y="610"/>
              <a:ext cx="373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51" name="Picture 25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107" y="1024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52" name="Picture 25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344" y="425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53" name="Picture 25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295" y="825"/>
              <a:ext cx="374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54" name="Picture 25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247" y="1238"/>
              <a:ext cx="374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55" name="Picture 25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613" y="259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56" name="Picture 26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586" y="667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57" name="Picture 261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576" y="1056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58" name="Picture 262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552" y="1445"/>
              <a:ext cx="37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59" name="Picture 263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37" y="1082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60" name="Picture 264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1104" y="840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61" name="Picture 265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1174" y="1258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62" name="Picture 266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2253" y="650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63" name="Picture 267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2290" y="1056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64" name="Picture 268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2305" y="1450"/>
              <a:ext cx="37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65" name="Picture 269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40" y="489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66" name="Picture 270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81" y="892"/>
              <a:ext cx="37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67" name="Picture 271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58" y="1272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768" name="Picture 272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000">
              <a:off x="3592" y="1675"/>
              <a:ext cx="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8800" name="Group 304"/>
          <p:cNvGrpSpPr>
            <a:grpSpLocks/>
          </p:cNvGrpSpPr>
          <p:nvPr/>
        </p:nvGrpSpPr>
        <p:grpSpPr bwMode="auto">
          <a:xfrm>
            <a:off x="704850" y="396875"/>
            <a:ext cx="5314950" cy="2438400"/>
            <a:chOff x="444" y="250"/>
            <a:chExt cx="3348" cy="1536"/>
          </a:xfrm>
        </p:grpSpPr>
        <p:pic>
          <p:nvPicPr>
            <p:cNvPr id="618770" name="Picture 27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444" y="768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71" name="Picture 27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994">
              <a:off x="444" y="1076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72" name="Picture 27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259" y="598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73" name="Picture 27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994">
              <a:off x="1249" y="846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74" name="Picture 27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259" y="984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75" name="Picture 27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994">
              <a:off x="1260" y="1249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76" name="Picture 28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412" y="405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77" name="Picture 28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994">
              <a:off x="2400" y="656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78" name="Picture 28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400" y="800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79" name="Picture 28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994">
              <a:off x="2400" y="1038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80" name="Picture 28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2400" y="1184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81" name="Picture 28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994">
              <a:off x="2400" y="1433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82" name="Picture 28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660" y="250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83" name="Picture 28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994">
              <a:off x="3648" y="492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84" name="Picture 28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648" y="645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85" name="Picture 28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994">
              <a:off x="3648" y="883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86" name="Picture 29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648" y="1029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87" name="Picture 29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994">
              <a:off x="3648" y="1267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88" name="Picture 29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3648" y="1418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8789" name="Picture 29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6994">
              <a:off x="3648" y="1662"/>
              <a:ext cx="13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8790" name="Picture 29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224">
            <a:off x="166688" y="839788"/>
            <a:ext cx="2322512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801" name="Rectangle 30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18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7678-793C-428D-B012-99FEBFB3134D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558309" name="Group 229"/>
          <p:cNvGrpSpPr>
            <a:grpSpLocks/>
          </p:cNvGrpSpPr>
          <p:nvPr/>
        </p:nvGrpSpPr>
        <p:grpSpPr bwMode="auto">
          <a:xfrm>
            <a:off x="4938713" y="3738563"/>
            <a:ext cx="2290762" cy="2384425"/>
            <a:chOff x="3111" y="2355"/>
            <a:chExt cx="1443" cy="1502"/>
          </a:xfrm>
        </p:grpSpPr>
        <p:pic>
          <p:nvPicPr>
            <p:cNvPr id="558310" name="Picture 230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" y="2355"/>
              <a:ext cx="667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311" name="Picture 231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640"/>
              <a:ext cx="134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312" name="Picture 232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2933"/>
              <a:ext cx="144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313" name="Picture 233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3605"/>
              <a:ext cx="6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314" name="Picture 234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236"/>
              <a:ext cx="3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8207" name="Picture 127" descr="txp_fi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5100"/>
            <a:ext cx="1460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208" name="Line 128"/>
          <p:cNvSpPr>
            <a:spLocks noChangeShapeType="1"/>
          </p:cNvSpPr>
          <p:nvPr/>
        </p:nvSpPr>
        <p:spPr bwMode="auto">
          <a:xfrm>
            <a:off x="450850" y="15446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09" name="Line 129"/>
          <p:cNvSpPr>
            <a:spLocks noChangeShapeType="1"/>
          </p:cNvSpPr>
          <p:nvPr/>
        </p:nvSpPr>
        <p:spPr bwMode="auto">
          <a:xfrm flipV="1">
            <a:off x="450850" y="123507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10" name="Line 130"/>
          <p:cNvSpPr>
            <a:spLocks noChangeShapeType="1"/>
          </p:cNvSpPr>
          <p:nvPr/>
        </p:nvSpPr>
        <p:spPr bwMode="auto">
          <a:xfrm>
            <a:off x="5721350" y="252571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11" name="Line 131"/>
          <p:cNvSpPr>
            <a:spLocks noChangeShapeType="1"/>
          </p:cNvSpPr>
          <p:nvPr/>
        </p:nvSpPr>
        <p:spPr bwMode="auto">
          <a:xfrm flipV="1">
            <a:off x="5721350" y="2216150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12" name="Line 132"/>
          <p:cNvSpPr>
            <a:spLocks noChangeShapeType="1"/>
          </p:cNvSpPr>
          <p:nvPr/>
        </p:nvSpPr>
        <p:spPr bwMode="auto">
          <a:xfrm>
            <a:off x="1860550" y="12398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13" name="Line 133"/>
          <p:cNvSpPr>
            <a:spLocks noChangeShapeType="1"/>
          </p:cNvSpPr>
          <p:nvPr/>
        </p:nvSpPr>
        <p:spPr bwMode="auto">
          <a:xfrm flipV="1">
            <a:off x="1860550" y="93027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14" name="Line 134"/>
          <p:cNvSpPr>
            <a:spLocks noChangeShapeType="1"/>
          </p:cNvSpPr>
          <p:nvPr/>
        </p:nvSpPr>
        <p:spPr bwMode="auto">
          <a:xfrm>
            <a:off x="1855788" y="185896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15" name="Line 135"/>
          <p:cNvSpPr>
            <a:spLocks noChangeShapeType="1"/>
          </p:cNvSpPr>
          <p:nvPr/>
        </p:nvSpPr>
        <p:spPr bwMode="auto">
          <a:xfrm flipV="1">
            <a:off x="1855788" y="154781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16" name="Line 136"/>
          <p:cNvSpPr>
            <a:spLocks noChangeShapeType="1"/>
          </p:cNvSpPr>
          <p:nvPr/>
        </p:nvSpPr>
        <p:spPr bwMode="auto">
          <a:xfrm>
            <a:off x="3713163" y="93503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17" name="Line 137"/>
          <p:cNvSpPr>
            <a:spLocks noChangeShapeType="1"/>
          </p:cNvSpPr>
          <p:nvPr/>
        </p:nvSpPr>
        <p:spPr bwMode="auto">
          <a:xfrm flipV="1">
            <a:off x="3713163" y="625475"/>
            <a:ext cx="992187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18" name="Line 138"/>
          <p:cNvSpPr>
            <a:spLocks noChangeShapeType="1"/>
          </p:cNvSpPr>
          <p:nvPr/>
        </p:nvSpPr>
        <p:spPr bwMode="auto">
          <a:xfrm>
            <a:off x="3708400" y="155416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19" name="Line 139"/>
          <p:cNvSpPr>
            <a:spLocks noChangeShapeType="1"/>
          </p:cNvSpPr>
          <p:nvPr/>
        </p:nvSpPr>
        <p:spPr bwMode="auto">
          <a:xfrm flipV="1">
            <a:off x="3708400" y="1243013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20" name="Line 140"/>
          <p:cNvSpPr>
            <a:spLocks noChangeShapeType="1"/>
          </p:cNvSpPr>
          <p:nvPr/>
        </p:nvSpPr>
        <p:spPr bwMode="auto">
          <a:xfrm>
            <a:off x="3703638" y="216693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21" name="Line 141"/>
          <p:cNvSpPr>
            <a:spLocks noChangeShapeType="1"/>
          </p:cNvSpPr>
          <p:nvPr/>
        </p:nvSpPr>
        <p:spPr bwMode="auto">
          <a:xfrm flipV="1">
            <a:off x="3703638" y="185578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22" name="Line 142"/>
          <p:cNvSpPr>
            <a:spLocks noChangeShapeType="1"/>
          </p:cNvSpPr>
          <p:nvPr/>
        </p:nvSpPr>
        <p:spPr bwMode="auto">
          <a:xfrm>
            <a:off x="5734050" y="67468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23" name="Line 143"/>
          <p:cNvSpPr>
            <a:spLocks noChangeShapeType="1"/>
          </p:cNvSpPr>
          <p:nvPr/>
        </p:nvSpPr>
        <p:spPr bwMode="auto">
          <a:xfrm flipV="1">
            <a:off x="5734050" y="36512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24" name="Line 144"/>
          <p:cNvSpPr>
            <a:spLocks noChangeShapeType="1"/>
          </p:cNvSpPr>
          <p:nvPr/>
        </p:nvSpPr>
        <p:spPr bwMode="auto">
          <a:xfrm>
            <a:off x="5729288" y="129381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25" name="Line 145"/>
          <p:cNvSpPr>
            <a:spLocks noChangeShapeType="1"/>
          </p:cNvSpPr>
          <p:nvPr/>
        </p:nvSpPr>
        <p:spPr bwMode="auto">
          <a:xfrm flipV="1">
            <a:off x="5729288" y="98266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26" name="Line 146"/>
          <p:cNvSpPr>
            <a:spLocks noChangeShapeType="1"/>
          </p:cNvSpPr>
          <p:nvPr/>
        </p:nvSpPr>
        <p:spPr bwMode="auto">
          <a:xfrm>
            <a:off x="5724525" y="190658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27" name="Line 147"/>
          <p:cNvSpPr>
            <a:spLocks noChangeShapeType="1"/>
          </p:cNvSpPr>
          <p:nvPr/>
        </p:nvSpPr>
        <p:spPr bwMode="auto">
          <a:xfrm flipV="1">
            <a:off x="5724525" y="15954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228" name="Picture 148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8229" name="Group 149"/>
          <p:cNvGrpSpPr>
            <a:grpSpLocks/>
          </p:cNvGrpSpPr>
          <p:nvPr/>
        </p:nvGrpSpPr>
        <p:grpSpPr bwMode="auto">
          <a:xfrm>
            <a:off x="6781800" y="327025"/>
            <a:ext cx="485775" cy="2568575"/>
            <a:chOff x="4080" y="206"/>
            <a:chExt cx="306" cy="1618"/>
          </a:xfrm>
        </p:grpSpPr>
        <p:pic>
          <p:nvPicPr>
            <p:cNvPr id="558230" name="Picture 150" descr="txp_fig"/>
            <p:cNvPicPr preferRelativeResize="0"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0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31" name="Picture 151" descr="txp_fig"/>
            <p:cNvPicPr preferRelativeResize="0"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02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32" name="Picture 152" descr="txp_fig"/>
            <p:cNvPicPr preferRelativeResize="0"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33" name="Picture 153" descr="txp_fig"/>
            <p:cNvPicPr preferRelativeResize="0"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492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34" name="Picture 154" descr="txp_fig"/>
            <p:cNvPicPr preferRelativeResize="0"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57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35" name="Picture 155" descr="txp_fig"/>
            <p:cNvPicPr preferRelativeResize="0"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67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36" name="Picture 156" descr="txp_fig"/>
            <p:cNvPicPr preferRelativeResize="0"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76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37" name="Picture 157" descr="txp_fig"/>
            <p:cNvPicPr preferRelativeResize="0"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86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38" name="Picture 158" descr="txp_fig"/>
            <p:cNvPicPr preferRelativeResize="0"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94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39" name="Picture 159" descr="txp_fig"/>
            <p:cNvPicPr preferRelativeResize="0"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04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40" name="Picture 160" descr="txp_fig"/>
            <p:cNvPicPr preferRelativeResize="0"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13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41" name="Picture 161" descr="txp_fig"/>
            <p:cNvPicPr preferRelativeResize="0"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234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42" name="Picture 162" descr="txp_fig"/>
            <p:cNvPicPr preferRelativeResize="0"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320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43" name="Picture 163" descr="txp_fig"/>
            <p:cNvPicPr preferRelativeResize="0"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41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44" name="Picture 164" descr="txp_fig"/>
            <p:cNvPicPr preferRelativeResize="0"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50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45" name="Picture 165" descr="txp_fig"/>
            <p:cNvPicPr preferRelativeResize="0"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606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46" name="Picture 166" descr="txp_fig"/>
            <p:cNvPicPr preferRelativeResize="0"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690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47" name="Picture 167" descr="txp_fig"/>
            <p:cNvPicPr preferRelativeResize="0"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788"/>
              <a:ext cx="297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8248" name="Picture 168" descr="txp_fi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54075"/>
            <a:ext cx="320675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49" name="Picture 169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3063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50" name="Picture 170" descr="txp_fig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3225"/>
            <a:ext cx="3079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51" name="Picture 171" descr="txp_fig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85800"/>
            <a:ext cx="4873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52" name="Picture 172" descr="txp_fig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970088"/>
            <a:ext cx="4714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53" name="Picture 173" descr="txp_fig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81000"/>
            <a:ext cx="4873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54" name="Picture 174" descr="txp_fig"/>
          <p:cNvPicPr preferRelativeResize="0"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351088"/>
            <a:ext cx="4714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55" name="Picture 175" descr="txp_fig"/>
          <p:cNvPicPr preferRelativeResize="0"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295400"/>
            <a:ext cx="73183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56" name="Picture 176" descr="txp_fig"/>
          <p:cNvPicPr preferRelativeResize="0"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14413"/>
            <a:ext cx="895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57" name="Picture 177" descr="txp_fig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44650"/>
            <a:ext cx="895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58" name="Picture 178" descr="txp_fig"/>
          <p:cNvPicPr preferRelativeResize="0"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89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82" name="Picture 202" descr="txp_fig"/>
          <p:cNvPicPr preferRelativeResize="0"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704850" y="1219200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83" name="Picture 203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704850" y="1708150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84" name="Picture 204" descr="txp_fig"/>
          <p:cNvPicPr preferRelativeResize="0"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1998663" y="949325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85" name="Picture 205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1982788" y="1343025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86" name="Picture 206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1998663" y="1562100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87" name="Picture 207" descr="txp_fig"/>
          <p:cNvPicPr preferRelativeResize="0"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2000250" y="1982788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88" name="Picture 208" descr="txp_fig"/>
          <p:cNvPicPr preferRelativeResize="0"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3829050" y="642938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89" name="Picture 209" descr="txp_fig"/>
          <p:cNvPicPr preferRelativeResize="0"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3810000" y="1041400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90" name="Picture 210" descr="txp_fig"/>
          <p:cNvPicPr preferRelativeResize="0"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3810000" y="1270000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91" name="Picture 211" descr="txp_fig"/>
          <p:cNvPicPr preferRelativeResize="0"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3810000" y="1647825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92" name="Picture 212" descr="txp_fig"/>
          <p:cNvPicPr preferRelativeResize="0"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3810000" y="1879600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93" name="Picture 213" descr="txp_fig"/>
          <p:cNvPicPr preferRelativeResize="0"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3810000" y="2274888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94" name="Picture 214" descr="txp_fig"/>
          <p:cNvPicPr preferRelativeResize="0"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5810250" y="396875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95" name="Picture 215" descr="txp_fig"/>
          <p:cNvPicPr preferRelativeResize="0"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5791200" y="781050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96" name="Picture 216" descr="txp_fig"/>
          <p:cNvPicPr preferRelativeResize="0"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5791200" y="1023938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97" name="Picture 217" descr="txp_fig"/>
          <p:cNvPicPr preferRelativeResize="0"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5791200" y="1401763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98" name="Picture 218" descr="txp_fig"/>
          <p:cNvPicPr preferRelativeResize="0"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5791200" y="1633538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99" name="Picture 219" descr="txp_fig"/>
          <p:cNvPicPr preferRelativeResize="0"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5791200" y="2011363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300" name="Picture 220" descr="txp_fig"/>
          <p:cNvPicPr preferRelativeResize="0"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5791200" y="2251075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301" name="Picture 221" descr="txp_fig"/>
          <p:cNvPicPr preferRelativeResize="0"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5791200" y="2638425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302" name="Picture 222" descr="txp_fig"/>
          <p:cNvPicPr preferRelativeResize="0"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224">
            <a:off x="166688" y="839788"/>
            <a:ext cx="2322512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149" name="Line 69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0" name="Line 70"/>
          <p:cNvSpPr>
            <a:spLocks noChangeShapeType="1"/>
          </p:cNvSpPr>
          <p:nvPr/>
        </p:nvSpPr>
        <p:spPr bwMode="auto">
          <a:xfrm>
            <a:off x="4724400" y="3124200"/>
            <a:ext cx="0" cy="3729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1" name="Line 71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8153" name="Group 73"/>
          <p:cNvGrpSpPr>
            <a:grpSpLocks/>
          </p:cNvGrpSpPr>
          <p:nvPr/>
        </p:nvGrpSpPr>
        <p:grpSpPr bwMode="auto">
          <a:xfrm>
            <a:off x="762000" y="3622675"/>
            <a:ext cx="3733800" cy="720725"/>
            <a:chOff x="480" y="2282"/>
            <a:chExt cx="2352" cy="454"/>
          </a:xfrm>
        </p:grpSpPr>
        <p:pic>
          <p:nvPicPr>
            <p:cNvPr id="558154" name="Picture 74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282"/>
              <a:ext cx="204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155" name="Picture 75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2510"/>
              <a:ext cx="20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8169" name="Picture 89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25800"/>
            <a:ext cx="3340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170" name="Rectangle 90"/>
          <p:cNvSpPr>
            <a:spLocks noChangeArrowheads="1"/>
          </p:cNvSpPr>
          <p:nvPr/>
        </p:nvSpPr>
        <p:spPr bwMode="auto">
          <a:xfrm>
            <a:off x="5529263" y="3702050"/>
            <a:ext cx="1123950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71" name="Rectangle 91"/>
          <p:cNvSpPr>
            <a:spLocks noChangeArrowheads="1"/>
          </p:cNvSpPr>
          <p:nvPr/>
        </p:nvSpPr>
        <p:spPr bwMode="auto">
          <a:xfrm>
            <a:off x="4981575" y="4167188"/>
            <a:ext cx="2174875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72" name="Rectangle 92"/>
          <p:cNvSpPr>
            <a:spLocks noChangeArrowheads="1"/>
          </p:cNvSpPr>
          <p:nvPr/>
        </p:nvSpPr>
        <p:spPr bwMode="auto">
          <a:xfrm>
            <a:off x="4916488" y="4633913"/>
            <a:ext cx="2330450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73" name="Rectangle 93"/>
          <p:cNvSpPr>
            <a:spLocks noChangeArrowheads="1"/>
          </p:cNvSpPr>
          <p:nvPr/>
        </p:nvSpPr>
        <p:spPr bwMode="auto">
          <a:xfrm>
            <a:off x="5529263" y="5703888"/>
            <a:ext cx="1114425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8174" name="Picture 9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3908425"/>
            <a:ext cx="6143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75" name="Picture 95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383088"/>
            <a:ext cx="1117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76" name="Picture 96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4849813"/>
            <a:ext cx="1133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77" name="Picture 97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37150"/>
            <a:ext cx="5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78" name="Picture 98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5919788"/>
            <a:ext cx="5603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179" name="Rectangle 99"/>
          <p:cNvSpPr>
            <a:spLocks noChangeArrowheads="1"/>
          </p:cNvSpPr>
          <p:nvPr/>
        </p:nvSpPr>
        <p:spPr bwMode="auto">
          <a:xfrm>
            <a:off x="4916488" y="3198813"/>
            <a:ext cx="3281362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82" name="Line 102"/>
          <p:cNvSpPr>
            <a:spLocks noChangeShapeType="1"/>
          </p:cNvSpPr>
          <p:nvPr/>
        </p:nvSpPr>
        <p:spPr bwMode="auto">
          <a:xfrm>
            <a:off x="0" y="2695575"/>
            <a:ext cx="3830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83" name="Line 103"/>
          <p:cNvSpPr>
            <a:spLocks noChangeShapeType="1"/>
          </p:cNvSpPr>
          <p:nvPr/>
        </p:nvSpPr>
        <p:spPr bwMode="auto">
          <a:xfrm>
            <a:off x="3819525" y="2678113"/>
            <a:ext cx="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184" name="Picture 104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019800"/>
            <a:ext cx="3868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85" name="Picture 105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6324600"/>
            <a:ext cx="9620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87" name="Picture 107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3200"/>
            <a:ext cx="36798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06" name="Picture 126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597400"/>
            <a:ext cx="622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346" name="Picture 266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41675"/>
            <a:ext cx="3830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347" name="Picture 267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687888"/>
            <a:ext cx="773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90" name="Picture 110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702050"/>
            <a:ext cx="514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91" name="Picture 111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67188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92" name="Picture 112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33913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93" name="Picture 113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03888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199" name="Line 119"/>
          <p:cNvSpPr>
            <a:spLocks noChangeShapeType="1"/>
          </p:cNvSpPr>
          <p:nvPr/>
        </p:nvSpPr>
        <p:spPr bwMode="auto">
          <a:xfrm flipV="1">
            <a:off x="876300" y="1143000"/>
            <a:ext cx="190500" cy="4057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01" name="Line 121"/>
          <p:cNvSpPr>
            <a:spLocks noChangeShapeType="1"/>
          </p:cNvSpPr>
          <p:nvPr/>
        </p:nvSpPr>
        <p:spPr bwMode="auto">
          <a:xfrm flipH="1" flipV="1">
            <a:off x="381000" y="1371600"/>
            <a:ext cx="7543800" cy="434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02" name="Line 122"/>
          <p:cNvSpPr>
            <a:spLocks noChangeShapeType="1"/>
          </p:cNvSpPr>
          <p:nvPr/>
        </p:nvSpPr>
        <p:spPr bwMode="auto">
          <a:xfrm flipH="1" flipV="1">
            <a:off x="1219200" y="1143000"/>
            <a:ext cx="6705600" cy="3505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03" name="Line 123"/>
          <p:cNvSpPr>
            <a:spLocks noChangeShapeType="1"/>
          </p:cNvSpPr>
          <p:nvPr/>
        </p:nvSpPr>
        <p:spPr bwMode="auto">
          <a:xfrm flipH="1" flipV="1">
            <a:off x="1905000" y="914400"/>
            <a:ext cx="6019800" cy="3276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04" name="Line 124"/>
          <p:cNvSpPr>
            <a:spLocks noChangeShapeType="1"/>
          </p:cNvSpPr>
          <p:nvPr/>
        </p:nvSpPr>
        <p:spPr bwMode="auto">
          <a:xfrm flipH="1" flipV="1">
            <a:off x="2438400" y="762000"/>
            <a:ext cx="5486400" cy="297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05" name="Rectangle 1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324" name="Rectangle 244"/>
          <p:cNvSpPr>
            <a:spLocks noChangeArrowheads="1"/>
          </p:cNvSpPr>
          <p:nvPr/>
        </p:nvSpPr>
        <p:spPr bwMode="auto">
          <a:xfrm>
            <a:off x="4779963" y="6205538"/>
            <a:ext cx="3373437" cy="6302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8331" name="Picture 251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6477000"/>
            <a:ext cx="1936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355" name="Picture 275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6361113"/>
            <a:ext cx="15478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354" name="Picture 274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6242050"/>
            <a:ext cx="49371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8359" name="Group 279"/>
          <p:cNvGrpSpPr>
            <a:grpSpLocks/>
          </p:cNvGrpSpPr>
          <p:nvPr/>
        </p:nvGrpSpPr>
        <p:grpSpPr bwMode="auto">
          <a:xfrm>
            <a:off x="4816475" y="6327775"/>
            <a:ext cx="792163" cy="442913"/>
            <a:chOff x="3034" y="3986"/>
            <a:chExt cx="499" cy="279"/>
          </a:xfrm>
        </p:grpSpPr>
        <p:pic>
          <p:nvPicPr>
            <p:cNvPr id="558317" name="Picture 237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3986"/>
              <a:ext cx="32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336" name="Picture 256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" y="4191"/>
              <a:ext cx="112" cy="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335" name="Picture 255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" y="4122"/>
              <a:ext cx="15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351" name="Picture 271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4111"/>
              <a:ext cx="7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357" name="Picture 277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4105"/>
              <a:ext cx="13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8364" name="Group 284"/>
          <p:cNvGrpSpPr>
            <a:grpSpLocks/>
          </p:cNvGrpSpPr>
          <p:nvPr/>
        </p:nvGrpSpPr>
        <p:grpSpPr bwMode="auto">
          <a:xfrm>
            <a:off x="228600" y="5164138"/>
            <a:ext cx="4340225" cy="681037"/>
            <a:chOff x="144" y="3253"/>
            <a:chExt cx="2734" cy="429"/>
          </a:xfrm>
        </p:grpSpPr>
        <p:pic>
          <p:nvPicPr>
            <p:cNvPr id="558157" name="Picture 77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53"/>
              <a:ext cx="273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361" name="Picture 281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456"/>
              <a:ext cx="20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8363" name="Picture 283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602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189" name="Line 109"/>
          <p:cNvSpPr>
            <a:spLocks noChangeShapeType="1"/>
          </p:cNvSpPr>
          <p:nvPr/>
        </p:nvSpPr>
        <p:spPr bwMode="auto">
          <a:xfrm flipV="1">
            <a:off x="2887663" y="3609975"/>
            <a:ext cx="2011362" cy="1581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98" name="Line 118"/>
          <p:cNvSpPr>
            <a:spLocks noChangeShapeType="1"/>
          </p:cNvSpPr>
          <p:nvPr/>
        </p:nvSpPr>
        <p:spPr bwMode="auto">
          <a:xfrm flipV="1">
            <a:off x="895350" y="1095375"/>
            <a:ext cx="400050" cy="4945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365" name="Rectangle 28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55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558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558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558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558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558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558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558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558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58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558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558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558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558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558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558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558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558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558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558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558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55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55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558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" fill="hold"/>
                                        <p:tgtEl>
                                          <p:spTgt spid="558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" fill="hold"/>
                                        <p:tgtEl>
                                          <p:spTgt spid="558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" fill="hold"/>
                                        <p:tgtEl>
                                          <p:spTgt spid="558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" fill="hold"/>
                                        <p:tgtEl>
                                          <p:spTgt spid="558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558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" fill="hold"/>
                                        <p:tgtEl>
                                          <p:spTgt spid="558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" fill="hold"/>
                                        <p:tgtEl>
                                          <p:spTgt spid="558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" fill="hold"/>
                                        <p:tgtEl>
                                          <p:spTgt spid="558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" fill="hold"/>
                                        <p:tgtEl>
                                          <p:spTgt spid="558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" fill="hold"/>
                                        <p:tgtEl>
                                          <p:spTgt spid="558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" fill="hold"/>
                                        <p:tgtEl>
                                          <p:spTgt spid="558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558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" fill="hold"/>
                                        <p:tgtEl>
                                          <p:spTgt spid="558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" fill="hold"/>
                                        <p:tgtEl>
                                          <p:spTgt spid="558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" fill="hold"/>
                                        <p:tgtEl>
                                          <p:spTgt spid="558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" fill="hold"/>
                                        <p:tgtEl>
                                          <p:spTgt spid="558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" fill="hold"/>
                                        <p:tgtEl>
                                          <p:spTgt spid="558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" fill="hold"/>
                                        <p:tgtEl>
                                          <p:spTgt spid="558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500" fill="hold"/>
                                        <p:tgtEl>
                                          <p:spTgt spid="558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5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5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5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5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5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5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5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5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5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5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5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5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5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5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5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5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5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5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5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5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5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5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4" dur="500"/>
                                        <p:tgtEl>
                                          <p:spTgt spid="55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500"/>
                                        <p:tgtEl>
                                          <p:spTgt spid="55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0" dur="500"/>
                                        <p:tgtEl>
                                          <p:spTgt spid="55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3" dur="500"/>
                                        <p:tgtEl>
                                          <p:spTgt spid="55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500" fill="hold"/>
                                        <p:tgtEl>
                                          <p:spTgt spid="558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500" fill="hold"/>
                                        <p:tgtEl>
                                          <p:spTgt spid="558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500" fill="hold"/>
                                        <p:tgtEl>
                                          <p:spTgt spid="558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500" fill="hold"/>
                                        <p:tgtEl>
                                          <p:spTgt spid="558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500" fill="hold"/>
                                        <p:tgtEl>
                                          <p:spTgt spid="558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500" fill="hold"/>
                                        <p:tgtEl>
                                          <p:spTgt spid="558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500" fill="hold"/>
                                        <p:tgtEl>
                                          <p:spTgt spid="558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500" fill="hold"/>
                                        <p:tgtEl>
                                          <p:spTgt spid="558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500" fill="hold"/>
                                        <p:tgtEl>
                                          <p:spTgt spid="558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500" fill="hold"/>
                                        <p:tgtEl>
                                          <p:spTgt spid="558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500" fill="hold"/>
                                        <p:tgtEl>
                                          <p:spTgt spid="558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500" fill="hold"/>
                                        <p:tgtEl>
                                          <p:spTgt spid="558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500" fill="hold"/>
                                        <p:tgtEl>
                                          <p:spTgt spid="558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500" fill="hold"/>
                                        <p:tgtEl>
                                          <p:spTgt spid="558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500" fill="hold"/>
                                        <p:tgtEl>
                                          <p:spTgt spid="558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500" fill="hold"/>
                                        <p:tgtEl>
                                          <p:spTgt spid="558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500" fill="hold"/>
                                        <p:tgtEl>
                                          <p:spTgt spid="558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500" fill="hold"/>
                                        <p:tgtEl>
                                          <p:spTgt spid="558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500" fill="hold"/>
                                        <p:tgtEl>
                                          <p:spTgt spid="558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500" fill="hold"/>
                                        <p:tgtEl>
                                          <p:spTgt spid="558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5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5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55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5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5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5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55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55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2" dur="500" fill="hold"/>
                                        <p:tgtEl>
                                          <p:spTgt spid="558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170" grpId="0" animBg="1"/>
      <p:bldP spid="558170" grpId="1" animBg="1"/>
      <p:bldP spid="558171" grpId="0" animBg="1"/>
      <p:bldP spid="558171" grpId="1" animBg="1"/>
      <p:bldP spid="558172" grpId="0" animBg="1"/>
      <p:bldP spid="558172" grpId="1" animBg="1"/>
      <p:bldP spid="558173" grpId="0" animBg="1"/>
      <p:bldP spid="558173" grpId="1" animBg="1"/>
      <p:bldP spid="558179" grpId="0" animBg="1"/>
      <p:bldP spid="558179" grpId="1" animBg="1"/>
      <p:bldP spid="558199" grpId="0" animBg="1"/>
      <p:bldP spid="558199" grpId="1" animBg="1"/>
      <p:bldP spid="558201" grpId="0" animBg="1"/>
      <p:bldP spid="558201" grpId="1" animBg="1"/>
      <p:bldP spid="558202" grpId="0" animBg="1"/>
      <p:bldP spid="558202" grpId="1" animBg="1"/>
      <p:bldP spid="558203" grpId="0" animBg="1"/>
      <p:bldP spid="558203" grpId="1" animBg="1"/>
      <p:bldP spid="558204" grpId="0" animBg="1"/>
      <p:bldP spid="558204" grpId="1" animBg="1"/>
      <p:bldP spid="558324" grpId="0" animBg="1"/>
      <p:bldP spid="558189" grpId="0" animBg="1"/>
      <p:bldP spid="558189" grpId="1" animBg="1"/>
      <p:bldP spid="558198" grpId="0" animBg="1"/>
      <p:bldP spid="55819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3C17-3808-4ED8-BCC0-10DBC9FE85F1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559245" name="Group 141"/>
          <p:cNvGrpSpPr>
            <a:grpSpLocks/>
          </p:cNvGrpSpPr>
          <p:nvPr/>
        </p:nvGrpSpPr>
        <p:grpSpPr bwMode="auto">
          <a:xfrm>
            <a:off x="4779963" y="6205538"/>
            <a:ext cx="3373437" cy="630237"/>
            <a:chOff x="3011" y="3909"/>
            <a:chExt cx="2125" cy="397"/>
          </a:xfrm>
        </p:grpSpPr>
        <p:sp>
          <p:nvSpPr>
            <p:cNvPr id="559235" name="Rectangle 131"/>
            <p:cNvSpPr>
              <a:spLocks noChangeArrowheads="1"/>
            </p:cNvSpPr>
            <p:nvPr/>
          </p:nvSpPr>
          <p:spPr bwMode="auto">
            <a:xfrm>
              <a:off x="3011" y="3909"/>
              <a:ext cx="2125" cy="39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9236" name="Picture 13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4080"/>
              <a:ext cx="122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237" name="Picture 13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" y="4007"/>
              <a:ext cx="97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238" name="Picture 13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932"/>
              <a:ext cx="311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59239" name="Group 135"/>
            <p:cNvGrpSpPr>
              <a:grpSpLocks/>
            </p:cNvGrpSpPr>
            <p:nvPr/>
          </p:nvGrpSpPr>
          <p:grpSpPr bwMode="auto">
            <a:xfrm>
              <a:off x="3034" y="3986"/>
              <a:ext cx="499" cy="279"/>
              <a:chOff x="3034" y="3986"/>
              <a:chExt cx="499" cy="279"/>
            </a:xfrm>
          </p:grpSpPr>
          <p:pic>
            <p:nvPicPr>
              <p:cNvPr id="559240" name="Picture 136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" y="3986"/>
                <a:ext cx="324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9241" name="Picture 137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6" y="4191"/>
                <a:ext cx="112" cy="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9242" name="Picture 138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2" y="4122"/>
                <a:ext cx="155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9243" name="Picture 139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4111"/>
                <a:ext cx="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9244" name="Picture 140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4105"/>
                <a:ext cx="13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59192" name="Group 88"/>
          <p:cNvGrpSpPr>
            <a:grpSpLocks/>
          </p:cNvGrpSpPr>
          <p:nvPr/>
        </p:nvGrpSpPr>
        <p:grpSpPr bwMode="auto">
          <a:xfrm>
            <a:off x="4938713" y="3738563"/>
            <a:ext cx="2290762" cy="2384425"/>
            <a:chOff x="3111" y="2355"/>
            <a:chExt cx="1443" cy="1502"/>
          </a:xfrm>
        </p:grpSpPr>
        <p:pic>
          <p:nvPicPr>
            <p:cNvPr id="559193" name="Picture 8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" y="2355"/>
              <a:ext cx="667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94" name="Picture 9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640"/>
              <a:ext cx="134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95" name="Picture 9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2933"/>
              <a:ext cx="144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96" name="Picture 9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3605"/>
              <a:ext cx="6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97" name="Picture 9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236"/>
              <a:ext cx="3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9198" name="Picture 9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3908425"/>
            <a:ext cx="6143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99" name="Picture 9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383088"/>
            <a:ext cx="1117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00" name="Picture 9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4849813"/>
            <a:ext cx="1133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01" name="Picture 9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37150"/>
            <a:ext cx="5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02" name="Picture 9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5919788"/>
            <a:ext cx="5603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03" name="Picture 9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702050"/>
            <a:ext cx="514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04" name="Picture 10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67188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05" name="Picture 10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33913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06" name="Picture 10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03888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58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597400"/>
            <a:ext cx="622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9106" name="Group 2"/>
          <p:cNvGrpSpPr>
            <a:grpSpLocks/>
          </p:cNvGrpSpPr>
          <p:nvPr/>
        </p:nvGrpSpPr>
        <p:grpSpPr bwMode="auto">
          <a:xfrm>
            <a:off x="0" y="2678113"/>
            <a:ext cx="3830638" cy="447675"/>
            <a:chOff x="0" y="1687"/>
            <a:chExt cx="2413" cy="282"/>
          </a:xfrm>
        </p:grpSpPr>
        <p:sp>
          <p:nvSpPr>
            <p:cNvPr id="559107" name="Line 3"/>
            <p:cNvSpPr>
              <a:spLocks noChangeShapeType="1"/>
            </p:cNvSpPr>
            <p:nvPr/>
          </p:nvSpPr>
          <p:spPr bwMode="auto">
            <a:xfrm>
              <a:off x="0" y="1698"/>
              <a:ext cx="2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108" name="Line 4"/>
            <p:cNvSpPr>
              <a:spLocks noChangeShapeType="1"/>
            </p:cNvSpPr>
            <p:nvPr/>
          </p:nvSpPr>
          <p:spPr bwMode="auto">
            <a:xfrm>
              <a:off x="2406" y="1687"/>
              <a:ext cx="0" cy="2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9109" name="Picture 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728"/>
              <a:ext cx="23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9110" name="Picture 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64138"/>
            <a:ext cx="4340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11" name="Picture 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3717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12" name="Picture 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019800"/>
            <a:ext cx="3868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13" name="Picture 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6324600"/>
            <a:ext cx="9620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14" name="Line 10"/>
          <p:cNvSpPr>
            <a:spLocks noChangeShapeType="1"/>
          </p:cNvSpPr>
          <p:nvPr/>
        </p:nvSpPr>
        <p:spPr bwMode="auto">
          <a:xfrm>
            <a:off x="4724400" y="3124200"/>
            <a:ext cx="0" cy="3729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16" name="Picture 1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22675"/>
            <a:ext cx="32464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17" name="Picture 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984625"/>
            <a:ext cx="3208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19" name="Line 15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20" name="Line 16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22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425575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07" name="Picture 10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977900"/>
            <a:ext cx="28495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19" name="Picture 11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44850"/>
            <a:ext cx="3830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20" name="Picture 11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687888"/>
            <a:ext cx="773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23" name="Picture 1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9064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26" name="Picture 2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36738"/>
            <a:ext cx="3114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29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630238"/>
            <a:ext cx="4321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30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28600"/>
            <a:ext cx="4567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67" name="Picture 6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538"/>
            <a:ext cx="3660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23" name="Picture 11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19233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38" name="Picture 3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25800"/>
            <a:ext cx="3340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24" name="Picture 12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752600"/>
            <a:ext cx="1414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9246" name="Group 142"/>
          <p:cNvGrpSpPr>
            <a:grpSpLocks/>
          </p:cNvGrpSpPr>
          <p:nvPr/>
        </p:nvGrpSpPr>
        <p:grpSpPr bwMode="auto">
          <a:xfrm>
            <a:off x="44450" y="3225800"/>
            <a:ext cx="665163" cy="622300"/>
            <a:chOff x="28" y="2032"/>
            <a:chExt cx="419" cy="392"/>
          </a:xfrm>
        </p:grpSpPr>
        <p:sp>
          <p:nvSpPr>
            <p:cNvPr id="559145" name="Rectangle 41"/>
            <p:cNvSpPr>
              <a:spLocks noChangeArrowheads="1"/>
            </p:cNvSpPr>
            <p:nvPr/>
          </p:nvSpPr>
          <p:spPr bwMode="auto">
            <a:xfrm>
              <a:off x="115" y="2032"/>
              <a:ext cx="225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9146" name="Picture 4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2268"/>
              <a:ext cx="41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9147" name="Line 43"/>
          <p:cNvSpPr>
            <a:spLocks noChangeShapeType="1"/>
          </p:cNvSpPr>
          <p:nvPr/>
        </p:nvSpPr>
        <p:spPr bwMode="auto">
          <a:xfrm flipV="1">
            <a:off x="1981200" y="2133600"/>
            <a:ext cx="1371600" cy="38211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48" name="Picture 4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30450"/>
            <a:ext cx="5889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50" name="Line 46"/>
          <p:cNvSpPr>
            <a:spLocks noChangeShapeType="1"/>
          </p:cNvSpPr>
          <p:nvPr/>
        </p:nvSpPr>
        <p:spPr bwMode="auto">
          <a:xfrm flipV="1">
            <a:off x="609600" y="2147888"/>
            <a:ext cx="0" cy="23764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6" name="Rectangle 5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8" name="Rectangle 24"/>
          <p:cNvSpPr>
            <a:spLocks noChangeArrowheads="1"/>
          </p:cNvSpPr>
          <p:nvPr/>
        </p:nvSpPr>
        <p:spPr bwMode="auto">
          <a:xfrm>
            <a:off x="76200" y="4541838"/>
            <a:ext cx="1050925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9172" name="Group 68"/>
          <p:cNvGrpSpPr>
            <a:grpSpLocks/>
          </p:cNvGrpSpPr>
          <p:nvPr/>
        </p:nvGrpSpPr>
        <p:grpSpPr bwMode="auto">
          <a:xfrm>
            <a:off x="136525" y="1416050"/>
            <a:ext cx="5384800" cy="712788"/>
            <a:chOff x="86" y="892"/>
            <a:chExt cx="3392" cy="449"/>
          </a:xfrm>
        </p:grpSpPr>
        <p:sp>
          <p:nvSpPr>
            <p:cNvPr id="559168" name="Rectangle 64"/>
            <p:cNvSpPr>
              <a:spLocks noChangeArrowheads="1"/>
            </p:cNvSpPr>
            <p:nvPr/>
          </p:nvSpPr>
          <p:spPr bwMode="auto">
            <a:xfrm>
              <a:off x="86" y="1088"/>
              <a:ext cx="420" cy="25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169" name="Line 65"/>
            <p:cNvSpPr>
              <a:spLocks noChangeShapeType="1"/>
            </p:cNvSpPr>
            <p:nvPr/>
          </p:nvSpPr>
          <p:spPr bwMode="auto">
            <a:xfrm flipH="1" flipV="1">
              <a:off x="296" y="892"/>
              <a:ext cx="0" cy="1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170" name="Line 66"/>
            <p:cNvSpPr>
              <a:spLocks noChangeShapeType="1"/>
            </p:cNvSpPr>
            <p:nvPr/>
          </p:nvSpPr>
          <p:spPr bwMode="auto">
            <a:xfrm>
              <a:off x="3357" y="892"/>
              <a:ext cx="121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171" name="Line 67"/>
            <p:cNvSpPr>
              <a:spLocks noChangeShapeType="1"/>
            </p:cNvSpPr>
            <p:nvPr/>
          </p:nvSpPr>
          <p:spPr bwMode="auto">
            <a:xfrm flipH="1" flipV="1">
              <a:off x="288" y="892"/>
              <a:ext cx="307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9247" name="Rectangle 14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9256" name="Group 152"/>
          <p:cNvGrpSpPr>
            <a:grpSpLocks/>
          </p:cNvGrpSpPr>
          <p:nvPr/>
        </p:nvGrpSpPr>
        <p:grpSpPr bwMode="auto">
          <a:xfrm>
            <a:off x="190500" y="5959475"/>
            <a:ext cx="3954463" cy="695325"/>
            <a:chOff x="120" y="3754"/>
            <a:chExt cx="2491" cy="438"/>
          </a:xfrm>
        </p:grpSpPr>
        <p:sp>
          <p:nvSpPr>
            <p:cNvPr id="559252" name="Line 148"/>
            <p:cNvSpPr>
              <a:spLocks noChangeShapeType="1"/>
            </p:cNvSpPr>
            <p:nvPr/>
          </p:nvSpPr>
          <p:spPr bwMode="auto">
            <a:xfrm>
              <a:off x="120" y="4032"/>
              <a:ext cx="100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48" name="Line 144"/>
            <p:cNvSpPr>
              <a:spLocks noChangeShapeType="1"/>
            </p:cNvSpPr>
            <p:nvPr/>
          </p:nvSpPr>
          <p:spPr bwMode="auto">
            <a:xfrm>
              <a:off x="126" y="3760"/>
              <a:ext cx="24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49" name="Line 145"/>
            <p:cNvSpPr>
              <a:spLocks noChangeShapeType="1"/>
            </p:cNvSpPr>
            <p:nvPr/>
          </p:nvSpPr>
          <p:spPr bwMode="auto">
            <a:xfrm>
              <a:off x="2602" y="3754"/>
              <a:ext cx="0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51" name="Line 147"/>
            <p:cNvSpPr>
              <a:spLocks noChangeShapeType="1"/>
            </p:cNvSpPr>
            <p:nvPr/>
          </p:nvSpPr>
          <p:spPr bwMode="auto">
            <a:xfrm>
              <a:off x="1114" y="4192"/>
              <a:ext cx="149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53" name="Line 149"/>
            <p:cNvSpPr>
              <a:spLocks noChangeShapeType="1"/>
            </p:cNvSpPr>
            <p:nvPr/>
          </p:nvSpPr>
          <p:spPr bwMode="auto">
            <a:xfrm flipH="1">
              <a:off x="1122" y="4032"/>
              <a:ext cx="0" cy="15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54" name="Line 150"/>
            <p:cNvSpPr>
              <a:spLocks noChangeShapeType="1"/>
            </p:cNvSpPr>
            <p:nvPr/>
          </p:nvSpPr>
          <p:spPr bwMode="auto">
            <a:xfrm>
              <a:off x="126" y="3754"/>
              <a:ext cx="0" cy="28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9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9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55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47" grpId="0" animBg="1"/>
      <p:bldP spid="559147" grpId="1" animBg="1"/>
      <p:bldP spid="559150" grpId="0" animBg="1"/>
      <p:bldP spid="559150" grpId="1" animBg="1"/>
      <p:bldP spid="559128" grpId="0" animBg="1"/>
      <p:bldP spid="5591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333-EED6-4049-B0EA-9AEC1489BA54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560261" name="Group 133"/>
          <p:cNvGrpSpPr>
            <a:grpSpLocks/>
          </p:cNvGrpSpPr>
          <p:nvPr/>
        </p:nvGrpSpPr>
        <p:grpSpPr bwMode="auto">
          <a:xfrm>
            <a:off x="4779963" y="6205538"/>
            <a:ext cx="3373437" cy="630237"/>
            <a:chOff x="3011" y="3909"/>
            <a:chExt cx="2125" cy="397"/>
          </a:xfrm>
        </p:grpSpPr>
        <p:sp>
          <p:nvSpPr>
            <p:cNvPr id="560262" name="Rectangle 134"/>
            <p:cNvSpPr>
              <a:spLocks noChangeArrowheads="1"/>
            </p:cNvSpPr>
            <p:nvPr/>
          </p:nvSpPr>
          <p:spPr bwMode="auto">
            <a:xfrm>
              <a:off x="3011" y="3909"/>
              <a:ext cx="2125" cy="39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0263" name="Picture 13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4080"/>
              <a:ext cx="122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64" name="Picture 13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" y="4007"/>
              <a:ext cx="97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65" name="Picture 13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932"/>
              <a:ext cx="311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60266" name="Group 138"/>
            <p:cNvGrpSpPr>
              <a:grpSpLocks/>
            </p:cNvGrpSpPr>
            <p:nvPr/>
          </p:nvGrpSpPr>
          <p:grpSpPr bwMode="auto">
            <a:xfrm>
              <a:off x="3034" y="3986"/>
              <a:ext cx="499" cy="279"/>
              <a:chOff x="3034" y="3986"/>
              <a:chExt cx="499" cy="279"/>
            </a:xfrm>
          </p:grpSpPr>
          <p:pic>
            <p:nvPicPr>
              <p:cNvPr id="560267" name="Picture 139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" y="3986"/>
                <a:ext cx="324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60268" name="Picture 140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6" y="4191"/>
                <a:ext cx="112" cy="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60269" name="Picture 141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2" y="4122"/>
                <a:ext cx="155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60270" name="Picture 142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4111"/>
                <a:ext cx="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60271" name="Picture 143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4105"/>
                <a:ext cx="13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560186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977900"/>
            <a:ext cx="28495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73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597400"/>
            <a:ext cx="622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3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64138"/>
            <a:ext cx="4340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13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3717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13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019800"/>
            <a:ext cx="3868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13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6324600"/>
            <a:ext cx="9620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0134" name="Line 6"/>
          <p:cNvSpPr>
            <a:spLocks noChangeShapeType="1"/>
          </p:cNvSpPr>
          <p:nvPr/>
        </p:nvSpPr>
        <p:spPr bwMode="auto">
          <a:xfrm>
            <a:off x="4724400" y="3124200"/>
            <a:ext cx="0" cy="3729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013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22675"/>
            <a:ext cx="32464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13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984625"/>
            <a:ext cx="3208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0139" name="Line 11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0140" name="Line 12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014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425575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14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686050"/>
            <a:ext cx="5813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14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9064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185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538"/>
            <a:ext cx="3660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4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36738"/>
            <a:ext cx="3114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14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630238"/>
            <a:ext cx="4321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50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28600"/>
            <a:ext cx="4567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68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9988"/>
            <a:ext cx="3455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169" name="Line 41"/>
          <p:cNvSpPr>
            <a:spLocks noChangeShapeType="1"/>
          </p:cNvSpPr>
          <p:nvPr/>
        </p:nvSpPr>
        <p:spPr bwMode="auto">
          <a:xfrm>
            <a:off x="3354388" y="2074863"/>
            <a:ext cx="2286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0244" name="Group 116"/>
          <p:cNvGrpSpPr>
            <a:grpSpLocks/>
          </p:cNvGrpSpPr>
          <p:nvPr/>
        </p:nvGrpSpPr>
        <p:grpSpPr bwMode="auto">
          <a:xfrm>
            <a:off x="5969000" y="1809750"/>
            <a:ext cx="2641600" cy="628650"/>
            <a:chOff x="3760" y="1140"/>
            <a:chExt cx="1664" cy="396"/>
          </a:xfrm>
        </p:grpSpPr>
        <p:pic>
          <p:nvPicPr>
            <p:cNvPr id="560166" name="Picture 3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" y="1370"/>
              <a:ext cx="130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42" name="Picture 11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" y="1140"/>
              <a:ext cx="7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0170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0249" name="Picture 1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752600"/>
            <a:ext cx="1414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50" name="Picture 1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19233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76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85825"/>
            <a:ext cx="28225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79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2375"/>
            <a:ext cx="2441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0215" name="Group 87"/>
          <p:cNvGrpSpPr>
            <a:grpSpLocks/>
          </p:cNvGrpSpPr>
          <p:nvPr/>
        </p:nvGrpSpPr>
        <p:grpSpPr bwMode="auto">
          <a:xfrm>
            <a:off x="4938713" y="3738563"/>
            <a:ext cx="2290762" cy="2384425"/>
            <a:chOff x="3111" y="2355"/>
            <a:chExt cx="1443" cy="1502"/>
          </a:xfrm>
        </p:grpSpPr>
        <p:pic>
          <p:nvPicPr>
            <p:cNvPr id="560216" name="Picture 8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" y="2355"/>
              <a:ext cx="667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17" name="Picture 8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640"/>
              <a:ext cx="134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18" name="Picture 9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2933"/>
              <a:ext cx="144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19" name="Picture 9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3605"/>
              <a:ext cx="6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20" name="Picture 9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236"/>
              <a:ext cx="3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0221" name="Picture 9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3908425"/>
            <a:ext cx="6143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222" name="Picture 9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383088"/>
            <a:ext cx="1117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223" name="Picture 9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4849813"/>
            <a:ext cx="1133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224" name="Picture 9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37150"/>
            <a:ext cx="5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225" name="Picture 9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5919788"/>
            <a:ext cx="5603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226" name="Picture 9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702050"/>
            <a:ext cx="514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27" name="Picture 9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67188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28" name="Picture 10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33913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29" name="Picture 10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03888"/>
            <a:ext cx="5143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30" name="Picture 10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25800"/>
            <a:ext cx="3340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245" name="Picture 11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44850"/>
            <a:ext cx="3830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46" name="Picture 11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687888"/>
            <a:ext cx="773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272" name="Rectangle 14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0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0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6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1DAB-3ACC-484F-A3C7-FF69ACA4885D}" type="slidenum">
              <a:rPr lang="en-US"/>
              <a:pPr/>
              <a:t>24</a:t>
            </a:fld>
            <a:endParaRPr lang="en-US"/>
          </a:p>
        </p:txBody>
      </p:sp>
      <p:pic>
        <p:nvPicPr>
          <p:cNvPr id="620573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977900"/>
            <a:ext cx="28495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0548" name="Line 4"/>
          <p:cNvSpPr>
            <a:spLocks noChangeShapeType="1"/>
          </p:cNvSpPr>
          <p:nvPr/>
        </p:nvSpPr>
        <p:spPr bwMode="auto">
          <a:xfrm>
            <a:off x="0" y="3124200"/>
            <a:ext cx="474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4724400" y="31242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05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425575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5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686050"/>
            <a:ext cx="5813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5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9064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5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538"/>
            <a:ext cx="3660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7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752600"/>
            <a:ext cx="1414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76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192338"/>
            <a:ext cx="2112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5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36738"/>
            <a:ext cx="3114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5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630238"/>
            <a:ext cx="4321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5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28600"/>
            <a:ext cx="4567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74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809750"/>
            <a:ext cx="1114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055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056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85825"/>
            <a:ext cx="28225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6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2375"/>
            <a:ext cx="2441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6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641725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63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0725"/>
            <a:ext cx="2906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64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4021138"/>
            <a:ext cx="1169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65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4022725"/>
            <a:ext cx="135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66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121150"/>
            <a:ext cx="11128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0567" name="Line 23"/>
          <p:cNvSpPr>
            <a:spLocks noChangeShapeType="1"/>
          </p:cNvSpPr>
          <p:nvPr/>
        </p:nvSpPr>
        <p:spPr bwMode="auto">
          <a:xfrm>
            <a:off x="3590925" y="3994150"/>
            <a:ext cx="19383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0568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3184525"/>
            <a:ext cx="2744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69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14713"/>
            <a:ext cx="39846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0570" name="Group 26"/>
          <p:cNvGrpSpPr>
            <a:grpSpLocks/>
          </p:cNvGrpSpPr>
          <p:nvPr/>
        </p:nvGrpSpPr>
        <p:grpSpPr bwMode="auto">
          <a:xfrm>
            <a:off x="3581400" y="4724400"/>
            <a:ext cx="914400" cy="914400"/>
            <a:chOff x="4853" y="1680"/>
            <a:chExt cx="576" cy="576"/>
          </a:xfrm>
        </p:grpSpPr>
        <p:sp>
          <p:nvSpPr>
            <p:cNvPr id="620571" name="AutoShape 2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72" name="Text Box 2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620588" name="Rectangle 4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0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0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0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E0E7-C235-40CC-AE39-0E8260A3B235}" type="slidenum">
              <a:rPr lang="en-US"/>
              <a:pPr/>
              <a:t>3</a:t>
            </a:fld>
            <a:endParaRPr lang="en-US"/>
          </a:p>
        </p:txBody>
      </p:sp>
      <p:sp>
        <p:nvSpPr>
          <p:cNvPr id="605186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51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51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518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1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19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519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231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05100"/>
            <a:ext cx="756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27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75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5278" name="Group 94"/>
          <p:cNvGrpSpPr>
            <a:grpSpLocks/>
          </p:cNvGrpSpPr>
          <p:nvPr/>
        </p:nvGrpSpPr>
        <p:grpSpPr bwMode="auto">
          <a:xfrm>
            <a:off x="219075" y="3124200"/>
            <a:ext cx="4051300" cy="933450"/>
            <a:chOff x="472" y="1968"/>
            <a:chExt cx="2552" cy="588"/>
          </a:xfrm>
        </p:grpSpPr>
        <p:pic>
          <p:nvPicPr>
            <p:cNvPr id="605234" name="Picture 5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182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35" name="Picture 5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17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36" name="Picture 5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968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37" name="Picture 5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2318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5238" name="Line 54"/>
            <p:cNvSpPr>
              <a:spLocks noChangeShapeType="1"/>
            </p:cNvSpPr>
            <p:nvPr/>
          </p:nvSpPr>
          <p:spPr bwMode="auto">
            <a:xfrm flipV="1">
              <a:off x="1872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39" name="Line 55"/>
            <p:cNvSpPr>
              <a:spLocks noChangeShapeType="1"/>
            </p:cNvSpPr>
            <p:nvPr/>
          </p:nvSpPr>
          <p:spPr bwMode="auto">
            <a:xfrm>
              <a:off x="1872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5240" name="Picture 5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1926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41" name="Picture 5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1914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44" name="Picture 6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222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5267" name="Line 83"/>
          <p:cNvSpPr>
            <a:spLocks noChangeShapeType="1"/>
          </p:cNvSpPr>
          <p:nvPr/>
        </p:nvSpPr>
        <p:spPr bwMode="auto">
          <a:xfrm>
            <a:off x="533400" y="2320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5273" name="Picture 8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4000"/>
            <a:ext cx="681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274" name="Picture 9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27225"/>
            <a:ext cx="377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360" name="Picture 17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186238"/>
            <a:ext cx="575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361" name="Picture 17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614863"/>
            <a:ext cx="5795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351" name="Picture 1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640388"/>
            <a:ext cx="3663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350" name="Picture 16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5191125"/>
            <a:ext cx="31210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5343" name="Group 159"/>
          <p:cNvGrpSpPr>
            <a:grpSpLocks/>
          </p:cNvGrpSpPr>
          <p:nvPr/>
        </p:nvGrpSpPr>
        <p:grpSpPr bwMode="auto">
          <a:xfrm>
            <a:off x="4564063" y="3124200"/>
            <a:ext cx="4503737" cy="876300"/>
            <a:chOff x="2875" y="1968"/>
            <a:chExt cx="2837" cy="552"/>
          </a:xfrm>
        </p:grpSpPr>
        <p:pic>
          <p:nvPicPr>
            <p:cNvPr id="605340" name="Picture 1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2216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314" name="Picture 1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" y="2182"/>
              <a:ext cx="125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315" name="Picture 1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" y="2208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316" name="Picture 1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1968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317" name="Picture 1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" y="2318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5318" name="Line 134"/>
            <p:cNvSpPr>
              <a:spLocks noChangeShapeType="1"/>
            </p:cNvSpPr>
            <p:nvPr/>
          </p:nvSpPr>
          <p:spPr bwMode="auto">
            <a:xfrm flipV="1">
              <a:off x="4315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19" name="Line 135"/>
            <p:cNvSpPr>
              <a:spLocks noChangeShapeType="1"/>
            </p:cNvSpPr>
            <p:nvPr/>
          </p:nvSpPr>
          <p:spPr bwMode="auto">
            <a:xfrm>
              <a:off x="4315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5320" name="Picture 1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4369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321" name="Picture 1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4357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5323" name="Line 139"/>
          <p:cNvSpPr>
            <a:spLocks noChangeShapeType="1"/>
          </p:cNvSpPr>
          <p:nvPr/>
        </p:nvSpPr>
        <p:spPr bwMode="auto">
          <a:xfrm>
            <a:off x="4419600" y="3200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5329" name="Picture 1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3124200"/>
            <a:ext cx="195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328" name="Picture 1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629025"/>
            <a:ext cx="195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333" name="Line 149"/>
          <p:cNvSpPr>
            <a:spLocks noChangeShapeType="1"/>
          </p:cNvSpPr>
          <p:nvPr/>
        </p:nvSpPr>
        <p:spPr bwMode="auto">
          <a:xfrm>
            <a:off x="533400" y="413067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334" name="Line 150"/>
          <p:cNvSpPr>
            <a:spLocks noChangeShapeType="1"/>
          </p:cNvSpPr>
          <p:nvPr/>
        </p:nvSpPr>
        <p:spPr bwMode="auto">
          <a:xfrm>
            <a:off x="533400" y="50276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5335" name="Picture 1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3700"/>
            <a:ext cx="2887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363" name="Picture 17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5173663"/>
            <a:ext cx="34163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338" name="Line 154"/>
          <p:cNvSpPr>
            <a:spLocks noChangeShapeType="1"/>
          </p:cNvSpPr>
          <p:nvPr/>
        </p:nvSpPr>
        <p:spPr bwMode="auto">
          <a:xfrm>
            <a:off x="533400" y="6096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5358" name="Picture 17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661025"/>
            <a:ext cx="41243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300" name="Line 116"/>
          <p:cNvSpPr>
            <a:spLocks noChangeShapeType="1"/>
          </p:cNvSpPr>
          <p:nvPr/>
        </p:nvSpPr>
        <p:spPr bwMode="auto">
          <a:xfrm flipH="1">
            <a:off x="6477000" y="4495800"/>
            <a:ext cx="9906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99" name="Line 115"/>
          <p:cNvSpPr>
            <a:spLocks noChangeShapeType="1"/>
          </p:cNvSpPr>
          <p:nvPr/>
        </p:nvSpPr>
        <p:spPr bwMode="auto">
          <a:xfrm flipH="1">
            <a:off x="6324600" y="4879975"/>
            <a:ext cx="76200" cy="311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5356" name="Group 172"/>
          <p:cNvGrpSpPr>
            <a:grpSpLocks/>
          </p:cNvGrpSpPr>
          <p:nvPr/>
        </p:nvGrpSpPr>
        <p:grpSpPr bwMode="auto">
          <a:xfrm>
            <a:off x="390525" y="6161088"/>
            <a:ext cx="7686675" cy="620712"/>
            <a:chOff x="139" y="3881"/>
            <a:chExt cx="4842" cy="391"/>
          </a:xfrm>
        </p:grpSpPr>
        <p:pic>
          <p:nvPicPr>
            <p:cNvPr id="605331" name="Picture 1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881"/>
              <a:ext cx="449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332" name="Picture 1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094"/>
              <a:ext cx="2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5364" name="Rectangle 18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5754E-6 L -0.09896 -0.071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05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3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605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0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323" grpId="0" animBg="1"/>
      <p:bldP spid="605333" grpId="0" animBg="1"/>
      <p:bldP spid="605334" grpId="0" animBg="1"/>
      <p:bldP spid="605338" grpId="0" animBg="1"/>
      <p:bldP spid="605300" grpId="0" animBg="1"/>
      <p:bldP spid="605299" grpId="0" animBg="1"/>
      <p:bldP spid="605299" grpId="1" animBg="1"/>
      <p:bldP spid="60529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E739-1175-4396-95B3-7B1D59F05024}" type="slidenum">
              <a:rPr lang="en-US"/>
              <a:pPr/>
              <a:t>4</a:t>
            </a:fld>
            <a:endParaRPr lang="en-US"/>
          </a:p>
        </p:txBody>
      </p:sp>
      <p:pic>
        <p:nvPicPr>
          <p:cNvPr id="611406" name="Picture 7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661025"/>
            <a:ext cx="41243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1412" name="Group 84"/>
          <p:cNvGrpSpPr>
            <a:grpSpLocks/>
          </p:cNvGrpSpPr>
          <p:nvPr/>
        </p:nvGrpSpPr>
        <p:grpSpPr bwMode="auto">
          <a:xfrm>
            <a:off x="390525" y="6161088"/>
            <a:ext cx="7686675" cy="620712"/>
            <a:chOff x="139" y="3881"/>
            <a:chExt cx="4842" cy="391"/>
          </a:xfrm>
        </p:grpSpPr>
        <p:pic>
          <p:nvPicPr>
            <p:cNvPr id="611402" name="Picture 7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881"/>
              <a:ext cx="449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403" name="Picture 7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094"/>
              <a:ext cx="2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1404" name="Line 76"/>
          <p:cNvSpPr>
            <a:spLocks noChangeShapeType="1"/>
          </p:cNvSpPr>
          <p:nvPr/>
        </p:nvSpPr>
        <p:spPr bwMode="auto">
          <a:xfrm>
            <a:off x="533400" y="6096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1401" name="Picture 7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5191125"/>
            <a:ext cx="31210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95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640388"/>
            <a:ext cx="3663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53" name="Line 25"/>
          <p:cNvSpPr>
            <a:spLocks noChangeShapeType="1"/>
          </p:cNvSpPr>
          <p:nvPr/>
        </p:nvSpPr>
        <p:spPr bwMode="auto">
          <a:xfrm>
            <a:off x="533400" y="413067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54" name="Line 26"/>
          <p:cNvSpPr>
            <a:spLocks noChangeShapeType="1"/>
          </p:cNvSpPr>
          <p:nvPr/>
        </p:nvSpPr>
        <p:spPr bwMode="auto">
          <a:xfrm>
            <a:off x="533400" y="50276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1407" name="Picture 7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186238"/>
            <a:ext cx="575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408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614863"/>
            <a:ext cx="5795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56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3700"/>
            <a:ext cx="2887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1385" name="Group 57"/>
          <p:cNvGrpSpPr>
            <a:grpSpLocks/>
          </p:cNvGrpSpPr>
          <p:nvPr/>
        </p:nvGrpSpPr>
        <p:grpSpPr bwMode="auto">
          <a:xfrm>
            <a:off x="4564063" y="3124200"/>
            <a:ext cx="4503737" cy="876300"/>
            <a:chOff x="2875" y="1968"/>
            <a:chExt cx="2837" cy="552"/>
          </a:xfrm>
        </p:grpSpPr>
        <p:pic>
          <p:nvPicPr>
            <p:cNvPr id="611382" name="Picture 5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2216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64" name="Picture 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" y="2182"/>
              <a:ext cx="125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65" name="Picture 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" y="2208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66" name="Picture 3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1968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67" name="Picture 3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" y="2318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1368" name="Line 40"/>
            <p:cNvSpPr>
              <a:spLocks noChangeShapeType="1"/>
            </p:cNvSpPr>
            <p:nvPr/>
          </p:nvSpPr>
          <p:spPr bwMode="auto">
            <a:xfrm flipV="1">
              <a:off x="4315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69" name="Line 41"/>
            <p:cNvSpPr>
              <a:spLocks noChangeShapeType="1"/>
            </p:cNvSpPr>
            <p:nvPr/>
          </p:nvSpPr>
          <p:spPr bwMode="auto">
            <a:xfrm>
              <a:off x="4315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1370" name="Picture 4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4369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71" name="Picture 4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4357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1419" name="Group 91"/>
          <p:cNvGrpSpPr>
            <a:grpSpLocks/>
          </p:cNvGrpSpPr>
          <p:nvPr/>
        </p:nvGrpSpPr>
        <p:grpSpPr bwMode="auto">
          <a:xfrm>
            <a:off x="4648200" y="3138488"/>
            <a:ext cx="3641725" cy="846137"/>
            <a:chOff x="2928" y="1977"/>
            <a:chExt cx="2294" cy="533"/>
          </a:xfrm>
        </p:grpSpPr>
        <p:pic>
          <p:nvPicPr>
            <p:cNvPr id="611415" name="Picture 8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77"/>
              <a:ext cx="9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1414" name="Line 86"/>
            <p:cNvSpPr>
              <a:spLocks noChangeShapeType="1"/>
            </p:cNvSpPr>
            <p:nvPr/>
          </p:nvSpPr>
          <p:spPr bwMode="auto">
            <a:xfrm flipH="1">
              <a:off x="4176" y="2182"/>
              <a:ext cx="98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417" name="Line 89"/>
            <p:cNvSpPr>
              <a:spLocks noChangeShapeType="1"/>
            </p:cNvSpPr>
            <p:nvPr/>
          </p:nvSpPr>
          <p:spPr bwMode="auto">
            <a:xfrm flipH="1">
              <a:off x="5119" y="1998"/>
              <a:ext cx="98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418" name="Line 90"/>
            <p:cNvSpPr>
              <a:spLocks noChangeShapeType="1"/>
            </p:cNvSpPr>
            <p:nvPr/>
          </p:nvSpPr>
          <p:spPr bwMode="auto">
            <a:xfrm flipH="1">
              <a:off x="5124" y="2343"/>
              <a:ext cx="98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1330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1331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1332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1333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34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3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1336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37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05100"/>
            <a:ext cx="756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39" name="Picture 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75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1340" name="Group 12"/>
          <p:cNvGrpSpPr>
            <a:grpSpLocks/>
          </p:cNvGrpSpPr>
          <p:nvPr/>
        </p:nvGrpSpPr>
        <p:grpSpPr bwMode="auto">
          <a:xfrm>
            <a:off x="215900" y="3124200"/>
            <a:ext cx="4051300" cy="933450"/>
            <a:chOff x="472" y="1968"/>
            <a:chExt cx="2552" cy="588"/>
          </a:xfrm>
        </p:grpSpPr>
        <p:pic>
          <p:nvPicPr>
            <p:cNvPr id="611341" name="Picture 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182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42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17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43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968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44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2318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1345" name="Line 17"/>
            <p:cNvSpPr>
              <a:spLocks noChangeShapeType="1"/>
            </p:cNvSpPr>
            <p:nvPr/>
          </p:nvSpPr>
          <p:spPr bwMode="auto">
            <a:xfrm flipV="1">
              <a:off x="1872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46" name="Line 18"/>
            <p:cNvSpPr>
              <a:spLocks noChangeShapeType="1"/>
            </p:cNvSpPr>
            <p:nvPr/>
          </p:nvSpPr>
          <p:spPr bwMode="auto">
            <a:xfrm>
              <a:off x="1872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1347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1926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48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1914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49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222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1352" name="Line 24"/>
          <p:cNvSpPr>
            <a:spLocks noChangeShapeType="1"/>
          </p:cNvSpPr>
          <p:nvPr/>
        </p:nvSpPr>
        <p:spPr bwMode="auto">
          <a:xfrm>
            <a:off x="533400" y="2320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1358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4000"/>
            <a:ext cx="681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59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927225"/>
            <a:ext cx="377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62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5173663"/>
            <a:ext cx="448468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73" name="Line 45"/>
          <p:cNvSpPr>
            <a:spLocks noChangeShapeType="1"/>
          </p:cNvSpPr>
          <p:nvPr/>
        </p:nvSpPr>
        <p:spPr bwMode="auto">
          <a:xfrm>
            <a:off x="4419600" y="3200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75" name="Line 47"/>
          <p:cNvSpPr>
            <a:spLocks noChangeShapeType="1"/>
          </p:cNvSpPr>
          <p:nvPr/>
        </p:nvSpPr>
        <p:spPr bwMode="auto">
          <a:xfrm flipH="1">
            <a:off x="2165350" y="3505200"/>
            <a:ext cx="4762500" cy="1752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76" name="Line 48"/>
          <p:cNvSpPr>
            <a:spLocks noChangeShapeType="1"/>
          </p:cNvSpPr>
          <p:nvPr/>
        </p:nvSpPr>
        <p:spPr bwMode="auto">
          <a:xfrm flipH="1">
            <a:off x="2568575" y="3317875"/>
            <a:ext cx="6307138" cy="1984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77" name="Line 49"/>
          <p:cNvSpPr>
            <a:spLocks noChangeShapeType="1"/>
          </p:cNvSpPr>
          <p:nvPr/>
        </p:nvSpPr>
        <p:spPr bwMode="auto">
          <a:xfrm flipH="1">
            <a:off x="4524375" y="3892550"/>
            <a:ext cx="2678113" cy="1362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78" name="Line 50"/>
          <p:cNvSpPr>
            <a:spLocks noChangeShapeType="1"/>
          </p:cNvSpPr>
          <p:nvPr/>
        </p:nvSpPr>
        <p:spPr bwMode="auto">
          <a:xfrm flipH="1">
            <a:off x="4876800" y="3886200"/>
            <a:ext cx="3967163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411" name="Rectangle 8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1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1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75" grpId="0" animBg="1"/>
      <p:bldP spid="611376" grpId="0" animBg="1"/>
      <p:bldP spid="611377" grpId="0" animBg="1"/>
      <p:bldP spid="6113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6E4A-36F7-47D5-A30C-7369EA73472B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610361" name="Group 57"/>
          <p:cNvGrpSpPr>
            <a:grpSpLocks/>
          </p:cNvGrpSpPr>
          <p:nvPr/>
        </p:nvGrpSpPr>
        <p:grpSpPr bwMode="auto">
          <a:xfrm>
            <a:off x="4564063" y="3124200"/>
            <a:ext cx="4503737" cy="876300"/>
            <a:chOff x="2875" y="1968"/>
            <a:chExt cx="2837" cy="552"/>
          </a:xfrm>
        </p:grpSpPr>
        <p:pic>
          <p:nvPicPr>
            <p:cNvPr id="610362" name="Picture 5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2216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63" name="Picture 5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" y="2182"/>
              <a:ext cx="125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64" name="Picture 6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" y="2208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65" name="Picture 6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1968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66" name="Picture 6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" y="2318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0367" name="Line 63"/>
            <p:cNvSpPr>
              <a:spLocks noChangeShapeType="1"/>
            </p:cNvSpPr>
            <p:nvPr/>
          </p:nvSpPr>
          <p:spPr bwMode="auto">
            <a:xfrm flipV="1">
              <a:off x="4315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368" name="Line 64"/>
            <p:cNvSpPr>
              <a:spLocks noChangeShapeType="1"/>
            </p:cNvSpPr>
            <p:nvPr/>
          </p:nvSpPr>
          <p:spPr bwMode="auto">
            <a:xfrm>
              <a:off x="4315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0369" name="Picture 6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4369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70" name="Picture 6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4357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0395" name="Group 91"/>
          <p:cNvGrpSpPr>
            <a:grpSpLocks/>
          </p:cNvGrpSpPr>
          <p:nvPr/>
        </p:nvGrpSpPr>
        <p:grpSpPr bwMode="auto">
          <a:xfrm>
            <a:off x="4648200" y="3138488"/>
            <a:ext cx="3641725" cy="846137"/>
            <a:chOff x="2928" y="1977"/>
            <a:chExt cx="2294" cy="533"/>
          </a:xfrm>
        </p:grpSpPr>
        <p:pic>
          <p:nvPicPr>
            <p:cNvPr id="610396" name="Picture 9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77"/>
              <a:ext cx="9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0397" name="Line 93"/>
            <p:cNvSpPr>
              <a:spLocks noChangeShapeType="1"/>
            </p:cNvSpPr>
            <p:nvPr/>
          </p:nvSpPr>
          <p:spPr bwMode="auto">
            <a:xfrm flipH="1">
              <a:off x="4176" y="2182"/>
              <a:ext cx="98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398" name="Line 94"/>
            <p:cNvSpPr>
              <a:spLocks noChangeShapeType="1"/>
            </p:cNvSpPr>
            <p:nvPr/>
          </p:nvSpPr>
          <p:spPr bwMode="auto">
            <a:xfrm flipH="1">
              <a:off x="5119" y="1998"/>
              <a:ext cx="98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399" name="Line 95"/>
            <p:cNvSpPr>
              <a:spLocks noChangeShapeType="1"/>
            </p:cNvSpPr>
            <p:nvPr/>
          </p:nvSpPr>
          <p:spPr bwMode="auto">
            <a:xfrm flipH="1">
              <a:off x="5124" y="2343"/>
              <a:ext cx="98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0391" name="Picture 8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186238"/>
            <a:ext cx="575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92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614863"/>
            <a:ext cx="5795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0394" name="Group 90"/>
          <p:cNvGrpSpPr>
            <a:grpSpLocks/>
          </p:cNvGrpSpPr>
          <p:nvPr/>
        </p:nvGrpSpPr>
        <p:grpSpPr bwMode="auto">
          <a:xfrm>
            <a:off x="390525" y="6161088"/>
            <a:ext cx="7686675" cy="620712"/>
            <a:chOff x="139" y="3881"/>
            <a:chExt cx="4842" cy="391"/>
          </a:xfrm>
        </p:grpSpPr>
        <p:pic>
          <p:nvPicPr>
            <p:cNvPr id="610385" name="Picture 8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881"/>
              <a:ext cx="449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86" name="Picture 8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094"/>
              <a:ext cx="2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0387" name="Line 83"/>
          <p:cNvSpPr>
            <a:spLocks noChangeShapeType="1"/>
          </p:cNvSpPr>
          <p:nvPr/>
        </p:nvSpPr>
        <p:spPr bwMode="auto">
          <a:xfrm>
            <a:off x="533400" y="6096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0379" name="Picture 7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5191125"/>
            <a:ext cx="31210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80" name="Picture 7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640388"/>
            <a:ext cx="3663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84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5173663"/>
            <a:ext cx="448468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06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030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0308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0309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0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1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0312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3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05100"/>
            <a:ext cx="756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15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75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0316" name="Group 12"/>
          <p:cNvGrpSpPr>
            <a:grpSpLocks/>
          </p:cNvGrpSpPr>
          <p:nvPr/>
        </p:nvGrpSpPr>
        <p:grpSpPr bwMode="auto">
          <a:xfrm>
            <a:off x="215900" y="3124200"/>
            <a:ext cx="4051300" cy="933450"/>
            <a:chOff x="472" y="1968"/>
            <a:chExt cx="2552" cy="588"/>
          </a:xfrm>
        </p:grpSpPr>
        <p:pic>
          <p:nvPicPr>
            <p:cNvPr id="610317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182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18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17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19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968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20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2318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0321" name="Line 17"/>
            <p:cNvSpPr>
              <a:spLocks noChangeShapeType="1"/>
            </p:cNvSpPr>
            <p:nvPr/>
          </p:nvSpPr>
          <p:spPr bwMode="auto">
            <a:xfrm flipV="1">
              <a:off x="1872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322" name="Line 18"/>
            <p:cNvSpPr>
              <a:spLocks noChangeShapeType="1"/>
            </p:cNvSpPr>
            <p:nvPr/>
          </p:nvSpPr>
          <p:spPr bwMode="auto">
            <a:xfrm>
              <a:off x="1872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0323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1926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24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1914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0325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222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0328" name="Line 24"/>
          <p:cNvSpPr>
            <a:spLocks noChangeShapeType="1"/>
          </p:cNvSpPr>
          <p:nvPr/>
        </p:nvSpPr>
        <p:spPr bwMode="auto">
          <a:xfrm>
            <a:off x="533400" y="2320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29" name="Line 25"/>
          <p:cNvSpPr>
            <a:spLocks noChangeShapeType="1"/>
          </p:cNvSpPr>
          <p:nvPr/>
        </p:nvSpPr>
        <p:spPr bwMode="auto">
          <a:xfrm>
            <a:off x="533400" y="413067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30" name="Line 26"/>
          <p:cNvSpPr>
            <a:spLocks noChangeShapeType="1"/>
          </p:cNvSpPr>
          <p:nvPr/>
        </p:nvSpPr>
        <p:spPr bwMode="auto">
          <a:xfrm>
            <a:off x="533400" y="50276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0332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3700"/>
            <a:ext cx="2887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3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4000"/>
            <a:ext cx="681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38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519738"/>
            <a:ext cx="504348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50" name="Line 46"/>
          <p:cNvSpPr>
            <a:spLocks noChangeShapeType="1"/>
          </p:cNvSpPr>
          <p:nvPr/>
        </p:nvSpPr>
        <p:spPr bwMode="auto">
          <a:xfrm>
            <a:off x="4419600" y="3200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51" name="Line 47"/>
          <p:cNvSpPr>
            <a:spLocks noChangeShapeType="1"/>
          </p:cNvSpPr>
          <p:nvPr/>
        </p:nvSpPr>
        <p:spPr bwMode="auto">
          <a:xfrm flipH="1">
            <a:off x="1863725" y="3505200"/>
            <a:ext cx="5064125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52" name="Line 48"/>
          <p:cNvSpPr>
            <a:spLocks noChangeShapeType="1"/>
          </p:cNvSpPr>
          <p:nvPr/>
        </p:nvSpPr>
        <p:spPr bwMode="auto">
          <a:xfrm flipH="1">
            <a:off x="3554413" y="3886200"/>
            <a:ext cx="3609975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53" name="Line 49"/>
          <p:cNvSpPr>
            <a:spLocks noChangeShapeType="1"/>
          </p:cNvSpPr>
          <p:nvPr/>
        </p:nvSpPr>
        <p:spPr bwMode="auto">
          <a:xfrm flipH="1">
            <a:off x="4067175" y="3352800"/>
            <a:ext cx="4772025" cy="2403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0388" name="Picture 8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456238"/>
            <a:ext cx="25177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78" name="Picture 7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927225"/>
            <a:ext cx="377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54" name="Line 50"/>
          <p:cNvSpPr>
            <a:spLocks noChangeShapeType="1"/>
          </p:cNvSpPr>
          <p:nvPr/>
        </p:nvSpPr>
        <p:spPr bwMode="auto">
          <a:xfrm flipH="1">
            <a:off x="4687888" y="3886200"/>
            <a:ext cx="4132262" cy="1846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93" name="Rectangle 8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1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1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51" grpId="0" animBg="1"/>
      <p:bldP spid="610351" grpId="1" animBg="1"/>
      <p:bldP spid="610352" grpId="0" animBg="1"/>
      <p:bldP spid="610352" grpId="1" animBg="1"/>
      <p:bldP spid="610353" grpId="0" animBg="1"/>
      <p:bldP spid="610353" grpId="1" animBg="1"/>
      <p:bldP spid="610354" grpId="0" animBg="1"/>
      <p:bldP spid="6103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10C-1A52-42B4-AB32-2E6F47D0BDF8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606322" name="Group 114"/>
          <p:cNvGrpSpPr>
            <a:grpSpLocks/>
          </p:cNvGrpSpPr>
          <p:nvPr/>
        </p:nvGrpSpPr>
        <p:grpSpPr bwMode="auto">
          <a:xfrm>
            <a:off x="4564063" y="3124200"/>
            <a:ext cx="4503737" cy="876300"/>
            <a:chOff x="2875" y="1968"/>
            <a:chExt cx="2837" cy="552"/>
          </a:xfrm>
        </p:grpSpPr>
        <p:pic>
          <p:nvPicPr>
            <p:cNvPr id="606323" name="Picture 1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2216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324" name="Picture 11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" y="2182"/>
              <a:ext cx="125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325" name="Picture 11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" y="2208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326" name="Picture 11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1968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327" name="Picture 11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" y="2318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6328" name="Line 120"/>
            <p:cNvSpPr>
              <a:spLocks noChangeShapeType="1"/>
            </p:cNvSpPr>
            <p:nvPr/>
          </p:nvSpPr>
          <p:spPr bwMode="auto">
            <a:xfrm flipV="1">
              <a:off x="4315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29" name="Line 121"/>
            <p:cNvSpPr>
              <a:spLocks noChangeShapeType="1"/>
            </p:cNvSpPr>
            <p:nvPr/>
          </p:nvSpPr>
          <p:spPr bwMode="auto">
            <a:xfrm>
              <a:off x="4315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6330" name="Picture 12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4369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331" name="Picture 12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4357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6354" name="Group 146"/>
          <p:cNvGrpSpPr>
            <a:grpSpLocks/>
          </p:cNvGrpSpPr>
          <p:nvPr/>
        </p:nvGrpSpPr>
        <p:grpSpPr bwMode="auto">
          <a:xfrm>
            <a:off x="4648200" y="3138488"/>
            <a:ext cx="3641725" cy="846137"/>
            <a:chOff x="2928" y="1977"/>
            <a:chExt cx="2294" cy="533"/>
          </a:xfrm>
        </p:grpSpPr>
        <p:pic>
          <p:nvPicPr>
            <p:cNvPr id="606355" name="Picture 14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77"/>
              <a:ext cx="9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6356" name="Line 148"/>
            <p:cNvSpPr>
              <a:spLocks noChangeShapeType="1"/>
            </p:cNvSpPr>
            <p:nvPr/>
          </p:nvSpPr>
          <p:spPr bwMode="auto">
            <a:xfrm flipH="1">
              <a:off x="4176" y="2182"/>
              <a:ext cx="98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57" name="Line 149"/>
            <p:cNvSpPr>
              <a:spLocks noChangeShapeType="1"/>
            </p:cNvSpPr>
            <p:nvPr/>
          </p:nvSpPr>
          <p:spPr bwMode="auto">
            <a:xfrm flipH="1">
              <a:off x="5119" y="1998"/>
              <a:ext cx="98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58" name="Line 150"/>
            <p:cNvSpPr>
              <a:spLocks noChangeShapeType="1"/>
            </p:cNvSpPr>
            <p:nvPr/>
          </p:nvSpPr>
          <p:spPr bwMode="auto">
            <a:xfrm flipH="1">
              <a:off x="5124" y="2343"/>
              <a:ext cx="98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6345" name="Picture 1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5191125"/>
            <a:ext cx="31210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46" name="Picture 1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640388"/>
            <a:ext cx="3663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47" name="Picture 1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5173663"/>
            <a:ext cx="448468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50" name="Picture 1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519738"/>
            <a:ext cx="504348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51" name="Picture 1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456238"/>
            <a:ext cx="25177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6353" name="Group 145"/>
          <p:cNvGrpSpPr>
            <a:grpSpLocks/>
          </p:cNvGrpSpPr>
          <p:nvPr/>
        </p:nvGrpSpPr>
        <p:grpSpPr bwMode="auto">
          <a:xfrm>
            <a:off x="390525" y="6161088"/>
            <a:ext cx="7686675" cy="620712"/>
            <a:chOff x="139" y="3881"/>
            <a:chExt cx="4842" cy="391"/>
          </a:xfrm>
        </p:grpSpPr>
        <p:pic>
          <p:nvPicPr>
            <p:cNvPr id="606342" name="Picture 1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881"/>
              <a:ext cx="449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343" name="Picture 1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094"/>
              <a:ext cx="2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6344" name="Line 136"/>
          <p:cNvSpPr>
            <a:spLocks noChangeShapeType="1"/>
          </p:cNvSpPr>
          <p:nvPr/>
        </p:nvSpPr>
        <p:spPr bwMode="auto">
          <a:xfrm>
            <a:off x="533400" y="6096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348" name="Rectangle 1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349" name="Line 141"/>
          <p:cNvSpPr>
            <a:spLocks noChangeShapeType="1"/>
          </p:cNvSpPr>
          <p:nvPr/>
        </p:nvSpPr>
        <p:spPr bwMode="auto">
          <a:xfrm>
            <a:off x="533400" y="50276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0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6211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2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4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6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18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05100"/>
            <a:ext cx="756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35" name="Line 27"/>
          <p:cNvSpPr>
            <a:spLocks noChangeShapeType="1"/>
          </p:cNvSpPr>
          <p:nvPr/>
        </p:nvSpPr>
        <p:spPr bwMode="auto">
          <a:xfrm>
            <a:off x="533400" y="2320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6241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4000"/>
            <a:ext cx="681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6277" name="Group 69"/>
          <p:cNvGrpSpPr>
            <a:grpSpLocks/>
          </p:cNvGrpSpPr>
          <p:nvPr/>
        </p:nvGrpSpPr>
        <p:grpSpPr bwMode="auto">
          <a:xfrm>
            <a:off x="219075" y="3124200"/>
            <a:ext cx="4051300" cy="933450"/>
            <a:chOff x="472" y="1968"/>
            <a:chExt cx="2552" cy="588"/>
          </a:xfrm>
        </p:grpSpPr>
        <p:pic>
          <p:nvPicPr>
            <p:cNvPr id="606248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182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249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17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250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968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251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2318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6252" name="Line 44"/>
            <p:cNvSpPr>
              <a:spLocks noChangeShapeType="1"/>
            </p:cNvSpPr>
            <p:nvPr/>
          </p:nvSpPr>
          <p:spPr bwMode="auto">
            <a:xfrm flipV="1">
              <a:off x="1872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3" name="Line 45"/>
            <p:cNvSpPr>
              <a:spLocks noChangeShapeType="1"/>
            </p:cNvSpPr>
            <p:nvPr/>
          </p:nvSpPr>
          <p:spPr bwMode="auto">
            <a:xfrm>
              <a:off x="1872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6254" name="Picture 4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1926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255" name="Picture 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1914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256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222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6276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75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89" name="Line 81"/>
          <p:cNvSpPr>
            <a:spLocks noChangeShapeType="1"/>
          </p:cNvSpPr>
          <p:nvPr/>
        </p:nvSpPr>
        <p:spPr bwMode="auto">
          <a:xfrm>
            <a:off x="4419600" y="3200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300" name="Line 92"/>
          <p:cNvSpPr>
            <a:spLocks noChangeShapeType="1"/>
          </p:cNvSpPr>
          <p:nvPr/>
        </p:nvSpPr>
        <p:spPr bwMode="auto">
          <a:xfrm>
            <a:off x="533400" y="413067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6321" name="Picture 11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5313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6339" name="Group 131"/>
          <p:cNvGrpSpPr>
            <a:grpSpLocks/>
          </p:cNvGrpSpPr>
          <p:nvPr/>
        </p:nvGrpSpPr>
        <p:grpSpPr bwMode="auto">
          <a:xfrm>
            <a:off x="2751138" y="4267200"/>
            <a:ext cx="4090987" cy="609600"/>
            <a:chOff x="1733" y="2688"/>
            <a:chExt cx="2577" cy="384"/>
          </a:xfrm>
        </p:grpSpPr>
        <p:pic>
          <p:nvPicPr>
            <p:cNvPr id="606337" name="Picture 1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2688"/>
              <a:ext cx="243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338" name="Picture 1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" y="2917"/>
              <a:ext cx="25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6341" name="Picture 1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927225"/>
            <a:ext cx="377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352" name="Rectangle 14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3973-FEAD-417D-BF29-2EE94461BBB8}" type="slidenum">
              <a:rPr lang="en-US"/>
              <a:pPr/>
              <a:t>7</a:t>
            </a:fld>
            <a:endParaRPr lang="en-US"/>
          </a:p>
        </p:txBody>
      </p:sp>
      <p:pic>
        <p:nvPicPr>
          <p:cNvPr id="607311" name="Picture 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5191125"/>
            <a:ext cx="31210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312" name="Picture 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640388"/>
            <a:ext cx="3663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313" name="Picture 8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5173663"/>
            <a:ext cx="448468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314" name="Picture 8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519738"/>
            <a:ext cx="504348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315" name="Picture 8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456238"/>
            <a:ext cx="25177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7322" name="Group 90"/>
          <p:cNvGrpSpPr>
            <a:grpSpLocks/>
          </p:cNvGrpSpPr>
          <p:nvPr/>
        </p:nvGrpSpPr>
        <p:grpSpPr bwMode="auto">
          <a:xfrm>
            <a:off x="390525" y="6161088"/>
            <a:ext cx="7686675" cy="620712"/>
            <a:chOff x="139" y="3881"/>
            <a:chExt cx="4842" cy="391"/>
          </a:xfrm>
        </p:grpSpPr>
        <p:pic>
          <p:nvPicPr>
            <p:cNvPr id="607316" name="Picture 8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881"/>
              <a:ext cx="449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7317" name="Picture 8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094"/>
              <a:ext cx="2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7318" name="Line 86"/>
          <p:cNvSpPr>
            <a:spLocks noChangeShapeType="1"/>
          </p:cNvSpPr>
          <p:nvPr/>
        </p:nvSpPr>
        <p:spPr bwMode="auto">
          <a:xfrm>
            <a:off x="533400" y="6096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319" name="Rectangle 8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320" name="Line 88"/>
          <p:cNvSpPr>
            <a:spLocks noChangeShapeType="1"/>
          </p:cNvSpPr>
          <p:nvPr/>
        </p:nvSpPr>
        <p:spPr bwMode="auto">
          <a:xfrm>
            <a:off x="533400" y="50276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307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5313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234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235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7236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7237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38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40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42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05100"/>
            <a:ext cx="756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247" name="Line 15"/>
          <p:cNvSpPr>
            <a:spLocks noChangeShapeType="1"/>
          </p:cNvSpPr>
          <p:nvPr/>
        </p:nvSpPr>
        <p:spPr bwMode="auto">
          <a:xfrm>
            <a:off x="533400" y="2320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25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4000"/>
            <a:ext cx="681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71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4267200"/>
            <a:ext cx="3860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72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630738"/>
            <a:ext cx="40909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76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75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7283" name="Group 51"/>
          <p:cNvGrpSpPr>
            <a:grpSpLocks/>
          </p:cNvGrpSpPr>
          <p:nvPr/>
        </p:nvGrpSpPr>
        <p:grpSpPr bwMode="auto">
          <a:xfrm>
            <a:off x="219075" y="3124200"/>
            <a:ext cx="4051300" cy="933450"/>
            <a:chOff x="472" y="1968"/>
            <a:chExt cx="2552" cy="588"/>
          </a:xfrm>
        </p:grpSpPr>
        <p:pic>
          <p:nvPicPr>
            <p:cNvPr id="607284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182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7285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17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7286" name="Picture 5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968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7287" name="Picture 5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2318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7288" name="Line 56"/>
            <p:cNvSpPr>
              <a:spLocks noChangeShapeType="1"/>
            </p:cNvSpPr>
            <p:nvPr/>
          </p:nvSpPr>
          <p:spPr bwMode="auto">
            <a:xfrm flipV="1">
              <a:off x="1872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89" name="Line 57"/>
            <p:cNvSpPr>
              <a:spLocks noChangeShapeType="1"/>
            </p:cNvSpPr>
            <p:nvPr/>
          </p:nvSpPr>
          <p:spPr bwMode="auto">
            <a:xfrm>
              <a:off x="1872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7290" name="Picture 5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1926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7291" name="Picture 5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1914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7292" name="Picture 6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222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7295" name="Line 63"/>
          <p:cNvSpPr>
            <a:spLocks noChangeShapeType="1"/>
          </p:cNvSpPr>
          <p:nvPr/>
        </p:nvSpPr>
        <p:spPr bwMode="auto">
          <a:xfrm>
            <a:off x="533400" y="413067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7296" name="Group 64"/>
          <p:cNvGrpSpPr>
            <a:grpSpLocks/>
          </p:cNvGrpSpPr>
          <p:nvPr/>
        </p:nvGrpSpPr>
        <p:grpSpPr bwMode="auto">
          <a:xfrm>
            <a:off x="4792663" y="3200400"/>
            <a:ext cx="3779837" cy="827088"/>
            <a:chOff x="3019" y="2016"/>
            <a:chExt cx="2381" cy="521"/>
          </a:xfrm>
        </p:grpSpPr>
        <p:pic>
          <p:nvPicPr>
            <p:cNvPr id="607293" name="Picture 6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" y="2016"/>
              <a:ext cx="238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7294" name="Picture 6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2330"/>
              <a:ext cx="237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7305" name="Line 73"/>
          <p:cNvSpPr>
            <a:spLocks noChangeShapeType="1"/>
          </p:cNvSpPr>
          <p:nvPr/>
        </p:nvSpPr>
        <p:spPr bwMode="auto">
          <a:xfrm flipV="1">
            <a:off x="3152775" y="3429000"/>
            <a:ext cx="1647825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306" name="Line 74"/>
          <p:cNvSpPr>
            <a:spLocks noChangeShapeType="1"/>
          </p:cNvSpPr>
          <p:nvPr/>
        </p:nvSpPr>
        <p:spPr bwMode="auto">
          <a:xfrm flipV="1">
            <a:off x="2933700" y="3962400"/>
            <a:ext cx="1866900" cy="727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310" name="Picture 7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927225"/>
            <a:ext cx="377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321" name="Rectangle 8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0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0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305" grpId="0" animBg="1"/>
      <p:bldP spid="6073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3A06-D540-45F0-84F1-A3B42D26018C}" type="slidenum">
              <a:rPr lang="en-US"/>
              <a:pPr/>
              <a:t>8</a:t>
            </a:fld>
            <a:endParaRPr lang="en-US"/>
          </a:p>
        </p:txBody>
      </p:sp>
      <p:sp>
        <p:nvSpPr>
          <p:cNvPr id="612354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35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235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235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59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36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6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05100"/>
            <a:ext cx="756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65" name="Line 13"/>
          <p:cNvSpPr>
            <a:spLocks noChangeShapeType="1"/>
          </p:cNvSpPr>
          <p:nvPr/>
        </p:nvSpPr>
        <p:spPr bwMode="auto">
          <a:xfrm>
            <a:off x="533400" y="2320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36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4000"/>
            <a:ext cx="681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7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75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2374" name="Group 22"/>
          <p:cNvGrpSpPr>
            <a:grpSpLocks/>
          </p:cNvGrpSpPr>
          <p:nvPr/>
        </p:nvGrpSpPr>
        <p:grpSpPr bwMode="auto">
          <a:xfrm>
            <a:off x="219075" y="3124200"/>
            <a:ext cx="4051300" cy="933450"/>
            <a:chOff x="472" y="1968"/>
            <a:chExt cx="2552" cy="588"/>
          </a:xfrm>
        </p:grpSpPr>
        <p:pic>
          <p:nvPicPr>
            <p:cNvPr id="612375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182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376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17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377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968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378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2318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2379" name="Line 27"/>
            <p:cNvSpPr>
              <a:spLocks noChangeShapeType="1"/>
            </p:cNvSpPr>
            <p:nvPr/>
          </p:nvSpPr>
          <p:spPr bwMode="auto">
            <a:xfrm flipV="1">
              <a:off x="1872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80" name="Line 28"/>
            <p:cNvSpPr>
              <a:spLocks noChangeShapeType="1"/>
            </p:cNvSpPr>
            <p:nvPr/>
          </p:nvSpPr>
          <p:spPr bwMode="auto">
            <a:xfrm>
              <a:off x="1872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2381" name="Picture 2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1926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382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1914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383" name="Picture 3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222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2384" name="Line 32"/>
          <p:cNvSpPr>
            <a:spLocks noChangeShapeType="1"/>
          </p:cNvSpPr>
          <p:nvPr/>
        </p:nvSpPr>
        <p:spPr bwMode="auto">
          <a:xfrm>
            <a:off x="533400" y="413067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2385" name="Group 33"/>
          <p:cNvGrpSpPr>
            <a:grpSpLocks/>
          </p:cNvGrpSpPr>
          <p:nvPr/>
        </p:nvGrpSpPr>
        <p:grpSpPr bwMode="auto">
          <a:xfrm>
            <a:off x="4792663" y="3200400"/>
            <a:ext cx="3779837" cy="827088"/>
            <a:chOff x="3019" y="2016"/>
            <a:chExt cx="2381" cy="521"/>
          </a:xfrm>
        </p:grpSpPr>
        <p:pic>
          <p:nvPicPr>
            <p:cNvPr id="612386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" y="2016"/>
              <a:ext cx="238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387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2330"/>
              <a:ext cx="237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2392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999038"/>
            <a:ext cx="139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96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53050"/>
            <a:ext cx="8869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94" name="Line 42"/>
          <p:cNvSpPr>
            <a:spLocks noChangeShapeType="1"/>
          </p:cNvSpPr>
          <p:nvPr/>
        </p:nvSpPr>
        <p:spPr bwMode="auto">
          <a:xfrm>
            <a:off x="533400" y="490855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395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734050"/>
            <a:ext cx="3830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97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927225"/>
            <a:ext cx="377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2401" name="Group 49"/>
          <p:cNvGrpSpPr>
            <a:grpSpLocks/>
          </p:cNvGrpSpPr>
          <p:nvPr/>
        </p:nvGrpSpPr>
        <p:grpSpPr bwMode="auto">
          <a:xfrm>
            <a:off x="228600" y="4191000"/>
            <a:ext cx="7686675" cy="620713"/>
            <a:chOff x="139" y="3881"/>
            <a:chExt cx="4842" cy="391"/>
          </a:xfrm>
        </p:grpSpPr>
        <p:pic>
          <p:nvPicPr>
            <p:cNvPr id="612402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881"/>
              <a:ext cx="449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03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094"/>
              <a:ext cx="2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2400" name="Group 48"/>
          <p:cNvGrpSpPr>
            <a:grpSpLocks/>
          </p:cNvGrpSpPr>
          <p:nvPr/>
        </p:nvGrpSpPr>
        <p:grpSpPr bwMode="auto">
          <a:xfrm>
            <a:off x="390525" y="6161088"/>
            <a:ext cx="7686675" cy="620712"/>
            <a:chOff x="139" y="3881"/>
            <a:chExt cx="4842" cy="391"/>
          </a:xfrm>
        </p:grpSpPr>
        <p:pic>
          <p:nvPicPr>
            <p:cNvPr id="612398" name="Picture 4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881"/>
              <a:ext cx="449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399" name="Picture 4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094"/>
              <a:ext cx="2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2404" name="Rectangle 5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0157E-6 L -0.01302 -0.28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2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14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7BBA-EA7A-405F-9ED4-EF363B94D009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624683" name="Group 43"/>
          <p:cNvGrpSpPr>
            <a:grpSpLocks/>
          </p:cNvGrpSpPr>
          <p:nvPr/>
        </p:nvGrpSpPr>
        <p:grpSpPr bwMode="auto">
          <a:xfrm>
            <a:off x="228600" y="4191000"/>
            <a:ext cx="7686675" cy="620713"/>
            <a:chOff x="139" y="3881"/>
            <a:chExt cx="4842" cy="391"/>
          </a:xfrm>
        </p:grpSpPr>
        <p:pic>
          <p:nvPicPr>
            <p:cNvPr id="624684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881"/>
              <a:ext cx="449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85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094"/>
              <a:ext cx="2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4642" name="Line 2"/>
          <p:cNvSpPr>
            <a:spLocks noChangeShapeType="1"/>
          </p:cNvSpPr>
          <p:nvPr/>
        </p:nvSpPr>
        <p:spPr bwMode="auto">
          <a:xfrm>
            <a:off x="533400" y="1447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4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334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4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5675"/>
            <a:ext cx="3509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4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7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950913"/>
            <a:ext cx="2038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47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64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705100"/>
            <a:ext cx="7569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50" name="Line 10"/>
          <p:cNvSpPr>
            <a:spLocks noChangeShapeType="1"/>
          </p:cNvSpPr>
          <p:nvPr/>
        </p:nvSpPr>
        <p:spPr bwMode="auto">
          <a:xfrm>
            <a:off x="533400" y="2320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5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4000"/>
            <a:ext cx="681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75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4654" name="Group 14"/>
          <p:cNvGrpSpPr>
            <a:grpSpLocks/>
          </p:cNvGrpSpPr>
          <p:nvPr/>
        </p:nvGrpSpPr>
        <p:grpSpPr bwMode="auto">
          <a:xfrm>
            <a:off x="219075" y="3124200"/>
            <a:ext cx="4051300" cy="933450"/>
            <a:chOff x="472" y="1968"/>
            <a:chExt cx="2552" cy="588"/>
          </a:xfrm>
        </p:grpSpPr>
        <p:pic>
          <p:nvPicPr>
            <p:cNvPr id="624655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182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56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17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57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968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58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2318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4659" name="Line 19"/>
            <p:cNvSpPr>
              <a:spLocks noChangeShapeType="1"/>
            </p:cNvSpPr>
            <p:nvPr/>
          </p:nvSpPr>
          <p:spPr bwMode="auto">
            <a:xfrm flipV="1">
              <a:off x="1872" y="2074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60" name="Line 20"/>
            <p:cNvSpPr>
              <a:spLocks noChangeShapeType="1"/>
            </p:cNvSpPr>
            <p:nvPr/>
          </p:nvSpPr>
          <p:spPr bwMode="auto">
            <a:xfrm>
              <a:off x="1872" y="2266"/>
              <a:ext cx="749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4661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7741">
              <a:off x="1926" y="2055"/>
              <a:ext cx="5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62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8">
              <a:off x="1914" y="2378"/>
              <a:ext cx="63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63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2227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4664" name="Line 24"/>
          <p:cNvSpPr>
            <a:spLocks noChangeShapeType="1"/>
          </p:cNvSpPr>
          <p:nvPr/>
        </p:nvSpPr>
        <p:spPr bwMode="auto">
          <a:xfrm>
            <a:off x="533400" y="413067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665" name="Group 25"/>
          <p:cNvGrpSpPr>
            <a:grpSpLocks/>
          </p:cNvGrpSpPr>
          <p:nvPr/>
        </p:nvGrpSpPr>
        <p:grpSpPr bwMode="auto">
          <a:xfrm>
            <a:off x="4792663" y="3200400"/>
            <a:ext cx="3779837" cy="827088"/>
            <a:chOff x="3019" y="2016"/>
            <a:chExt cx="2381" cy="521"/>
          </a:xfrm>
        </p:grpSpPr>
        <p:pic>
          <p:nvPicPr>
            <p:cNvPr id="624666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" y="2016"/>
              <a:ext cx="238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67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2330"/>
              <a:ext cx="237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4674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999038"/>
            <a:ext cx="139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7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53050"/>
            <a:ext cx="8869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6" name="Line 36"/>
          <p:cNvSpPr>
            <a:spLocks noChangeShapeType="1"/>
          </p:cNvSpPr>
          <p:nvPr/>
        </p:nvSpPr>
        <p:spPr bwMode="auto">
          <a:xfrm>
            <a:off x="533400" y="490855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7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734050"/>
            <a:ext cx="3830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79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471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096000"/>
            <a:ext cx="484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6537325"/>
            <a:ext cx="54911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2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927225"/>
            <a:ext cx="3775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86" name="Rectangle 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22244&quot;&gt;&lt;property id=&quot;20148&quot; value=&quot;5&quot;/&gt;&lt;property id=&quot;20300&quot; value=&quot;Slide 15&quot;/&gt;&lt;property id=&quot;20307&quot; value=&quot;258&quot;/&gt;&lt;/object&gt;&lt;object type=&quot;3&quot; unique_id=&quot;22245&quot;&gt;&lt;property id=&quot;20148&quot; value=&quot;5&quot;/&gt;&lt;property id=&quot;20300&quot; value=&quot;Slide 16&quot;/&gt;&lt;property id=&quot;20307&quot; value=&quot;259&quot;/&gt;&lt;/object&gt;&lt;object type=&quot;3&quot; unique_id=&quot;22246&quot;&gt;&lt;property id=&quot;20148&quot; value=&quot;5&quot;/&gt;&lt;property id=&quot;20300&quot; value=&quot;Slide 18&quot;/&gt;&lt;property id=&quot;20307&quot; value=&quot;260&quot;/&gt;&lt;/object&gt;&lt;object type=&quot;3&quot; unique_id=&quot;22247&quot;&gt;&lt;property id=&quot;20148&quot; value=&quot;5&quot;/&gt;&lt;property id=&quot;20300&quot; value=&quot;Slide 21&quot;/&gt;&lt;property id=&quot;20307&quot; value=&quot;261&quot;/&gt;&lt;/object&gt;&lt;object type=&quot;3&quot; unique_id=&quot;22248&quot;&gt;&lt;property id=&quot;20148&quot; value=&quot;5&quot;/&gt;&lt;property id=&quot;20300&quot; value=&quot;Slide 22&quot;/&gt;&lt;property id=&quot;20307&quot; value=&quot;262&quot;/&gt;&lt;/object&gt;&lt;object type=&quot;3&quot; unique_id=&quot;22249&quot;&gt;&lt;property id=&quot;20148&quot; value=&quot;5&quot;/&gt;&lt;property id=&quot;20300&quot; value=&quot;Slide 23&quot;/&gt;&lt;property id=&quot;20307&quot; value=&quot;263&quot;/&gt;&lt;/object&gt;&lt;object type=&quot;3&quot; unique_id=&quot;22601&quot;&gt;&lt;property id=&quot;20148&quot; value=&quot;5&quot;/&gt;&lt;property id=&quot;20300&quot; value=&quot;Slide 14&quot;/&gt;&lt;property id=&quot;20307&quot; value=&quot;305&quot;/&gt;&lt;/object&gt;&lt;object type=&quot;3&quot; unique_id=&quot;22810&quot;&gt;&lt;property id=&quot;20148&quot; value=&quot;5&quot;/&gt;&lt;property id=&quot;20300&quot; value=&quot;Slide 3&quot;/&gt;&lt;property id=&quot;20307&quot; value=&quot;306&quot;/&gt;&lt;/object&gt;&lt;object type=&quot;3&quot; unique_id=&quot;23076&quot;&gt;&lt;property id=&quot;20148&quot; value=&quot;5&quot;/&gt;&lt;property id=&quot;20300&quot; value=&quot;Slide 6&quot;/&gt;&lt;property id=&quot;20307&quot; value=&quot;307&quot;/&gt;&lt;/object&gt;&lt;object type=&quot;3&quot; unique_id=&quot;23077&quot;&gt;&lt;property id=&quot;20148&quot; value=&quot;5&quot;/&gt;&lt;property id=&quot;20300&quot; value=&quot;Slide 7&quot;/&gt;&lt;property id=&quot;20307&quot; value=&quot;308&quot;/&gt;&lt;/object&gt;&lt;object type=&quot;3&quot; unique_id=&quot;23772&quot;&gt;&lt;property id=&quot;20148&quot; value=&quot;5&quot;/&gt;&lt;property id=&quot;20300&quot; value=&quot;Slide 10&quot;/&gt;&lt;property id=&quot;20307&quot; value=&quot;309&quot;/&gt;&lt;/object&gt;&lt;object type=&quot;3&quot; unique_id=&quot;24277&quot;&gt;&lt;property id=&quot;20148&quot; value=&quot;5&quot;/&gt;&lt;property id=&quot;20300&quot; value=&quot;Slide 4&quot;/&gt;&lt;property id=&quot;20307&quot; value=&quot;312&quot;/&gt;&lt;/object&gt;&lt;object type=&quot;3&quot; unique_id=&quot;24278&quot;&gt;&lt;property id=&quot;20148&quot; value=&quot;5&quot;/&gt;&lt;property id=&quot;20300&quot; value=&quot;Slide 5&quot;/&gt;&lt;property id=&quot;20307&quot; value=&quot;311&quot;/&gt;&lt;/object&gt;&lt;object type=&quot;3&quot; unique_id=&quot;24279&quot;&gt;&lt;property id=&quot;20148&quot; value=&quot;5&quot;/&gt;&lt;property id=&quot;20300&quot; value=&quot;Slide 8&quot;/&gt;&lt;property id=&quot;20307&quot; value=&quot;313&quot;/&gt;&lt;/object&gt;&lt;object type=&quot;3&quot; unique_id=&quot;24457&quot;&gt;&lt;property id=&quot;20148&quot; value=&quot;5&quot;/&gt;&lt;property id=&quot;20300&quot; value=&quot;Slide 2&quot;/&gt;&lt;property id=&quot;20307&quot; value=&quot;314&quot;/&gt;&lt;/object&gt;&lt;object type=&quot;3&quot; unique_id=&quot;25225&quot;&gt;&lt;property id=&quot;20148&quot; value=&quot;5&quot;/&gt;&lt;property id=&quot;20300&quot; value=&quot;Slide 11&quot;/&gt;&lt;property id=&quot;20307&quot; value=&quot;315&quot;/&gt;&lt;/object&gt;&lt;object type=&quot;3&quot; unique_id=&quot;25226&quot;&gt;&lt;property id=&quot;20148&quot; value=&quot;5&quot;/&gt;&lt;property id=&quot;20300&quot; value=&quot;Slide 12&quot;/&gt;&lt;property id=&quot;20307&quot; value=&quot;316&quot;/&gt;&lt;/object&gt;&lt;object type=&quot;3&quot; unique_id=&quot;25227&quot;&gt;&lt;property id=&quot;20148&quot; value=&quot;5&quot;/&gt;&lt;property id=&quot;20300&quot; value=&quot;Slide 13&quot;/&gt;&lt;property id=&quot;20307&quot; value=&quot;317&quot;/&gt;&lt;/object&gt;&lt;object type=&quot;3&quot; unique_id=&quot;26344&quot;&gt;&lt;property id=&quot;20148&quot; value=&quot;5&quot;/&gt;&lt;property id=&quot;20300&quot; value=&quot;Slide 19&quot;/&gt;&lt;property id=&quot;20307&quot; value=&quot;318&quot;/&gt;&lt;/object&gt;&lt;object type=&quot;3&quot; unique_id=&quot;26597&quot;&gt;&lt;property id=&quot;20148&quot; value=&quot;5&quot;/&gt;&lt;property id=&quot;20300&quot; value=&quot;Slide 20&quot;/&gt;&lt;property id=&quot;20307&quot; value=&quot;319&quot;/&gt;&lt;/object&gt;&lt;object type=&quot;3&quot; unique_id=&quot;26717&quot;&gt;&lt;property id=&quot;20148&quot; value=&quot;5&quot;/&gt;&lt;property id=&quot;20300&quot; value=&quot;Slide 24&quot;/&gt;&lt;property id=&quot;20307&quot; value=&quot;320&quot;/&gt;&lt;/object&gt;&lt;object type=&quot;3&quot; unique_id=&quot;26742&quot;&gt;&lt;property id=&quot;20148&quot; value=&quot;5&quot;/&gt;&lt;property id=&quot;20300&quot; value=&quot;Slide 17&quot;/&gt;&lt;property id=&quot;20307&quot; value=&quot;321&quot;/&gt;&lt;/object&gt;&lt;object type=&quot;3&quot; unique_id=&quot;26768&quot;&gt;&lt;property id=&quot;20148&quot; value=&quot;5&quot;/&gt;&lt;property id=&quot;20300&quot; value=&quot;Slide 9&quot;/&gt;&lt;property id=&quot;20307&quot; value=&quot;32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(0.50001)(0.49999)}(u-d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520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2 eq'ns, 2 unknow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93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0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_0:=$ number of seconds in one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78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65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0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75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7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3399864624/N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3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00002881086/\sqrt{N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70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0001)u+(0.49999)d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9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(0.50001)(0.49999)}(u-d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520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2 eq'ns, 2 unknow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93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48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0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=0.0000356153657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6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=-0.000035614634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670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_0:=$ number of seconds in one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78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65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01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75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7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each seco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89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3399864624/N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39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00002881086/\sqrt{N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70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0001)u+(0.49999)d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9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(0.50001)(0.49999)}(u-d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52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2 eq'ns, 2 unknow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9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ndependentl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75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48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=0.0000356153657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62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=-0.000035614634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67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0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=1.00003561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26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=0.99996438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39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_0:=$ number of seconds in one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78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65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0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ual) 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0"/>
  <p:tag name="PICTUREFILESIZE" val="3433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31535999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0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_0:=$ number of seconds in one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7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65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0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_0:=$ number of seconds in one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78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65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01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=1.00003561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=0.99996438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3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ual) 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0"/>
  <p:tag name="PICTUREFILESIZE" val="3433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31535999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1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or {\color{blue}logarithmic risk-free factor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54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0.0315359998802/N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39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00000000999999996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1548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0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1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=1.00003561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26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=0.99996438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39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_0:=$ number of seconds in one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78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65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0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ual) 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0"/>
  <p:tag name="PICTUREFILESIZE" val="3433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31535999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0.0315359998802/N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39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00000000999999996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1548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0000000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158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=1.00003561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26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=0.99996438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3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u+e^d)/2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98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0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1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_0:=$ number of seconds in one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7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65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01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0000000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158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=1.00003561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26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=0.99996438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39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u+e^d)/2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98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0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1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3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9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4cm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61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4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0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1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4cm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61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43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_0:=$ number of seconds in one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7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29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65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0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0000000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158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=1.00003561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26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=0.99996438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39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=1.00003561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0.033998646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15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ssu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14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itial price = \$1/sha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56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0000000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158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=0.99996438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39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0000000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15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00002881086/\sqrt{N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70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=1.00003561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26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=0.999964386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39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ssu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14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itial price = \$1/sha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56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ch} second, price chang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31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one-second risk-free fa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207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1.000000001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877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ssump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85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drift-vo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7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3399864624/N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39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7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7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ither} by a factor of 1.000035616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42"/>
  <p:tag name="PICTUREFILESIZE" val="2457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or} by a factor of 0.999964386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92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ind the ``right'' price, {\it i.e.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1914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ssu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14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8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ifficul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43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alv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2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Central Limit Theorem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008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itial price = \$1/sha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56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ch} second, price chang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31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one-second risk-free fa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207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1.000000001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877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set up a ``perfect hedge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09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rice that can be u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66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ssump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85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drift-vo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7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djustmen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87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0\times24\times60\times6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2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ither} by a factor of 1.000035616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42"/>
  <p:tag name="PICTUREFILESIZE" val="2457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or} by a factor of 0.999964386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92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ch} second, price chang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31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itial price = \$1/sha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56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1.000000001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877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20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one second) drift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89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ind the ``right'' price, {\it i.e.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1914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one-second risk-free fa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207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000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2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ither} by a factor of 1.000035616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42"/>
  <p:tag name="PICTUREFILESIZE" val="2457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or} by a factor of 0.999964386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92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ssu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14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one second) volatility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0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 -\,\,5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491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ph $f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78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ayoff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30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ercise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99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7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7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_0:=$ number of seconds in one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78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set up a ``perfect hedge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09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rice that can be u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66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ssump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85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drift-vo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7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50.001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0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65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01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49.999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77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50.001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09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49.999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77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43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43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valu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valu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3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retur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00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retur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00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e^r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25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e^r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64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r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26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r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26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"/>
  <p:tag name="PICTUREFILESIZE" val="109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23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76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254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"/>
  <p:tag name="PICTUREFILESIZE" val="64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L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"/>
  <p:tag name="PICTUREFILESIZE" val="177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L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"/>
  <p:tag name="PICTUREFILESIZE" val="177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isk-neutr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4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isk-neutr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4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pti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98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robab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53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ownti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4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robab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53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4cm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61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4cm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61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3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9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pti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98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ownti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49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fa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fa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isk-fre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61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fa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43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43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valu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3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valu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4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retur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00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retur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00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e^r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25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e^r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64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r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26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e^r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26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2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isk-neutr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4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isk-neutr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4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pti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98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robab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53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ownti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49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robab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53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4cm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61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4cm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61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3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9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"/>
  <p:tag name="PICTUREFILESIZE" val="6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L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"/>
  <p:tag name="PICTUREFILESIZE" val="177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L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"/>
  <p:tag name="PICTUREFILESIZE" val="177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"/>
  <p:tag name="PICTUREFILESIZE" val="109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236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254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$ ste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8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3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2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58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3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57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3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74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N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N-1)u+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40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N-2)u+2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07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+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50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u+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8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+2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4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ABC share pric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371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Ending ABC share pric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943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4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al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1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0\times24\times60\times6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4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 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43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000035616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29"/>
  <p:tag name="PICTUREFILESIZE" val="888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7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7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0.99996438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0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N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42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N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N-1)u+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40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N-2)u+2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07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$ ste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8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3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one second) volatility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0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9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2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58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3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57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3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74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+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50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u+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8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+2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4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ABC share pric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371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al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3399864624/N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39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Ending ABC share pric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943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Contingent clai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436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-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32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(N-1)u+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43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(N-2)u+2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10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N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0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00002881086/\sqrt{N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70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29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0.033998646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15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N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42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32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(N-1)u+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4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(N-2)u+2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10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N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0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Contingent clai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436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-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:=$ price of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29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$ ste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8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9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2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58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3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57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3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74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+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50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u+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8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+2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4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ABC share pric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371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al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isk-neutral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41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5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95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.4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 initial valu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209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0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15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dging portfoli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06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$ ste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8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3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9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2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58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3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57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3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74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0001)u+(0.49999)d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9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+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50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u+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8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u+2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4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ABC share pric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371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0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isk-neutral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41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Contingent clai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436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$,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0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-1$,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467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-2$,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528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,\,$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906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{\color{blue}contingen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7150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claim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794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-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8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:=$ price of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29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293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45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final valu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283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edging portfoli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06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9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73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 initial valu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2097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dging portfoli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06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320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(N-1)u+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437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(N-2)u+2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104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N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00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$,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0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-1$,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4679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-2$,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528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75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,\,$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906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8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final valu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283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dging portfolio 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88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{\color{blue}contingen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71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claim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79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 initial valu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2097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dging portfoli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065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y $f(e^{Hu+Td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333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:=$ price of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299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2935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062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4260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H$ heads and $T$ tai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0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769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lip} a fair coin $N$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05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in-flipping ga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938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Contingent clai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4367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N}V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7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qu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32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546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=(5000S-5000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86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320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(N-1)u+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4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(N-2)u+2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10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N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00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453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0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97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7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y $f(e^{Hu+Td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333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81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final valu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283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dging portfolio 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882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{\color{blue}contingen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7150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claim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794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 initial valu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2097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dging portfoli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065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 {\color{red}discounted 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8"/>
  <p:tag name="PICTUREFILESIZE" val="23646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06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in-flipping ga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938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426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H$ heads and $T$ tai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07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lip} a fair coin $N$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05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xpected value proble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9116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N}V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7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924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.00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21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2,592,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963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$,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09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-1$,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4679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-2$,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528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,\,$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906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9.999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75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Contingent clai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4367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:=$ price of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29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2935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320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(N-1)u+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437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(N-2)u+2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10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(e^{Nd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0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ard proble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827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ue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0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_0:=$ number of seconds in one 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78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(0.5)^j(0.5)^{N-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453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N\cr j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8020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rob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78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97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73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j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y $f(e^{Hu+Td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33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365\times24\times60\times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01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 {\color{red}discounted 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8"/>
  <p:tag name="PICTUREFILESIZE" val="23646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06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in-flipping ga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938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rN}V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7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4260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H$ heads and $T$ tai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076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lip} a fair coin $N$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05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ue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01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924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299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2,592,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963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10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&lt;\sqrt{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98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sqrt{N}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39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-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322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robability proble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2625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it then} expected value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95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nual drift = $0.033998646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15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3399864624/N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3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00002881086/\sqrt{N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70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50001)u+(0.49999)d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9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ll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3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33</Words>
  <Application>Microsoft Office PowerPoint</Application>
  <PresentationFormat>On-screen Show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512</cp:revision>
  <dcterms:created xsi:type="dcterms:W3CDTF">2007-11-29T22:28:17Z</dcterms:created>
  <dcterms:modified xsi:type="dcterms:W3CDTF">2012-04-18T20:42:57Z</dcterms:modified>
</cp:coreProperties>
</file>