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408" r:id="rId3"/>
    <p:sldId id="386" r:id="rId4"/>
    <p:sldId id="387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97" r:id="rId15"/>
    <p:sldId id="398" r:id="rId16"/>
    <p:sldId id="399" r:id="rId17"/>
    <p:sldId id="401" r:id="rId18"/>
    <p:sldId id="402" r:id="rId19"/>
    <p:sldId id="403" r:id="rId20"/>
    <p:sldId id="404" r:id="rId21"/>
    <p:sldId id="406" r:id="rId22"/>
    <p:sldId id="407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92" autoAdjust="0"/>
    <p:restoredTop sz="83932" autoAdjust="0"/>
  </p:normalViewPr>
  <p:slideViewPr>
    <p:cSldViewPr>
      <p:cViewPr varScale="1">
        <p:scale>
          <a:sx n="76" d="100"/>
          <a:sy n="76" d="100"/>
        </p:scale>
        <p:origin x="-9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884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8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8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8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E000A3-C530-43B8-845A-CD62159715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77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B0DBF-B417-4F77-A266-CE0F05789E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6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94E86-9777-4505-9C8C-AA515D545D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5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AB397-671A-4475-A997-DA43A2C226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78487-3716-4116-B316-40D0B6D9E8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16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1C9F6-3831-4975-8D6A-CE51A8A227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2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C4DFF-C078-4223-956B-0055AD7BBB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8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69E8C-0054-4D8F-B03B-7A82F475B9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20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2962B-9DF9-44C5-A5CD-E85BE20181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2711C-42E8-452A-B7BC-83AA50083C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84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7DB24-10D1-4365-B878-5325D0DB29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90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60916-6076-414B-93DF-C680FF1086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0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8F86EA6-3B11-4EB1-829A-595014AABF0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02.xml"/><Relationship Id="rId18" Type="http://schemas.openxmlformats.org/officeDocument/2006/relationships/tags" Target="../tags/tag207.xml"/><Relationship Id="rId26" Type="http://schemas.openxmlformats.org/officeDocument/2006/relationships/image" Target="../media/image43.png"/><Relationship Id="rId39" Type="http://schemas.openxmlformats.org/officeDocument/2006/relationships/image" Target="../media/image53.png"/><Relationship Id="rId3" Type="http://schemas.openxmlformats.org/officeDocument/2006/relationships/tags" Target="../tags/tag192.xml"/><Relationship Id="rId21" Type="http://schemas.openxmlformats.org/officeDocument/2006/relationships/tags" Target="../tags/tag210.xml"/><Relationship Id="rId34" Type="http://schemas.openxmlformats.org/officeDocument/2006/relationships/image" Target="../media/image59.png"/><Relationship Id="rId42" Type="http://schemas.openxmlformats.org/officeDocument/2006/relationships/image" Target="../media/image52.png"/><Relationship Id="rId47" Type="http://schemas.openxmlformats.org/officeDocument/2006/relationships/image" Target="../media/image67.png"/><Relationship Id="rId7" Type="http://schemas.openxmlformats.org/officeDocument/2006/relationships/tags" Target="../tags/tag196.xml"/><Relationship Id="rId12" Type="http://schemas.openxmlformats.org/officeDocument/2006/relationships/tags" Target="../tags/tag201.xml"/><Relationship Id="rId17" Type="http://schemas.openxmlformats.org/officeDocument/2006/relationships/tags" Target="../tags/tag206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64.png"/><Relationship Id="rId38" Type="http://schemas.openxmlformats.org/officeDocument/2006/relationships/image" Target="../media/image54.png"/><Relationship Id="rId46" Type="http://schemas.openxmlformats.org/officeDocument/2006/relationships/image" Target="../media/image66.png"/><Relationship Id="rId2" Type="http://schemas.openxmlformats.org/officeDocument/2006/relationships/tags" Target="../tags/tag191.xml"/><Relationship Id="rId16" Type="http://schemas.openxmlformats.org/officeDocument/2006/relationships/tags" Target="../tags/tag205.xml"/><Relationship Id="rId20" Type="http://schemas.openxmlformats.org/officeDocument/2006/relationships/tags" Target="../tags/tag209.xml"/><Relationship Id="rId29" Type="http://schemas.openxmlformats.org/officeDocument/2006/relationships/image" Target="../media/image39.png"/><Relationship Id="rId41" Type="http://schemas.openxmlformats.org/officeDocument/2006/relationships/image" Target="../media/image50.png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11" Type="http://schemas.openxmlformats.org/officeDocument/2006/relationships/tags" Target="../tags/tag200.xml"/><Relationship Id="rId24" Type="http://schemas.openxmlformats.org/officeDocument/2006/relationships/tags" Target="../tags/tag213.xml"/><Relationship Id="rId32" Type="http://schemas.openxmlformats.org/officeDocument/2006/relationships/image" Target="../media/image63.png"/><Relationship Id="rId37" Type="http://schemas.openxmlformats.org/officeDocument/2006/relationships/image" Target="../media/image62.png"/><Relationship Id="rId40" Type="http://schemas.openxmlformats.org/officeDocument/2006/relationships/image" Target="../media/image51.png"/><Relationship Id="rId45" Type="http://schemas.openxmlformats.org/officeDocument/2006/relationships/image" Target="../media/image65.png"/><Relationship Id="rId5" Type="http://schemas.openxmlformats.org/officeDocument/2006/relationships/tags" Target="../tags/tag194.xml"/><Relationship Id="rId15" Type="http://schemas.openxmlformats.org/officeDocument/2006/relationships/tags" Target="../tags/tag204.xml"/><Relationship Id="rId23" Type="http://schemas.openxmlformats.org/officeDocument/2006/relationships/tags" Target="../tags/tag212.xml"/><Relationship Id="rId28" Type="http://schemas.openxmlformats.org/officeDocument/2006/relationships/image" Target="../media/image31.png"/><Relationship Id="rId36" Type="http://schemas.openxmlformats.org/officeDocument/2006/relationships/image" Target="../media/image56.png"/><Relationship Id="rId49" Type="http://schemas.openxmlformats.org/officeDocument/2006/relationships/image" Target="../media/image69.png"/><Relationship Id="rId10" Type="http://schemas.openxmlformats.org/officeDocument/2006/relationships/tags" Target="../tags/tag199.xml"/><Relationship Id="rId19" Type="http://schemas.openxmlformats.org/officeDocument/2006/relationships/tags" Target="../tags/tag208.xml"/><Relationship Id="rId31" Type="http://schemas.openxmlformats.org/officeDocument/2006/relationships/image" Target="../media/image41.png"/><Relationship Id="rId44" Type="http://schemas.openxmlformats.org/officeDocument/2006/relationships/image" Target="../media/image61.png"/><Relationship Id="rId4" Type="http://schemas.openxmlformats.org/officeDocument/2006/relationships/tags" Target="../tags/tag193.xml"/><Relationship Id="rId9" Type="http://schemas.openxmlformats.org/officeDocument/2006/relationships/tags" Target="../tags/tag198.xml"/><Relationship Id="rId14" Type="http://schemas.openxmlformats.org/officeDocument/2006/relationships/tags" Target="../tags/tag203.xml"/><Relationship Id="rId22" Type="http://schemas.openxmlformats.org/officeDocument/2006/relationships/tags" Target="../tags/tag211.xml"/><Relationship Id="rId27" Type="http://schemas.openxmlformats.org/officeDocument/2006/relationships/image" Target="../media/image49.png"/><Relationship Id="rId30" Type="http://schemas.openxmlformats.org/officeDocument/2006/relationships/image" Target="../media/image40.png"/><Relationship Id="rId35" Type="http://schemas.openxmlformats.org/officeDocument/2006/relationships/image" Target="../media/image55.png"/><Relationship Id="rId43" Type="http://schemas.openxmlformats.org/officeDocument/2006/relationships/image" Target="../media/image60.png"/><Relationship Id="rId48" Type="http://schemas.openxmlformats.org/officeDocument/2006/relationships/image" Target="../media/image68.png"/><Relationship Id="rId8" Type="http://schemas.openxmlformats.org/officeDocument/2006/relationships/tags" Target="../tags/tag19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26.xml"/><Relationship Id="rId18" Type="http://schemas.openxmlformats.org/officeDocument/2006/relationships/tags" Target="../tags/tag231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51.png"/><Relationship Id="rId3" Type="http://schemas.openxmlformats.org/officeDocument/2006/relationships/tags" Target="../tags/tag216.xml"/><Relationship Id="rId21" Type="http://schemas.openxmlformats.org/officeDocument/2006/relationships/tags" Target="../tags/tag234.xml"/><Relationship Id="rId34" Type="http://schemas.openxmlformats.org/officeDocument/2006/relationships/image" Target="../media/image55.png"/><Relationship Id="rId42" Type="http://schemas.openxmlformats.org/officeDocument/2006/relationships/image" Target="../media/image60.png"/><Relationship Id="rId47" Type="http://schemas.openxmlformats.org/officeDocument/2006/relationships/image" Target="../media/image71.png"/><Relationship Id="rId7" Type="http://schemas.openxmlformats.org/officeDocument/2006/relationships/tags" Target="../tags/tag220.xml"/><Relationship Id="rId12" Type="http://schemas.openxmlformats.org/officeDocument/2006/relationships/tags" Target="../tags/tag225.xml"/><Relationship Id="rId17" Type="http://schemas.openxmlformats.org/officeDocument/2006/relationships/tags" Target="../tags/tag230.xml"/><Relationship Id="rId25" Type="http://schemas.openxmlformats.org/officeDocument/2006/relationships/tags" Target="../tags/tag238.xml"/><Relationship Id="rId33" Type="http://schemas.openxmlformats.org/officeDocument/2006/relationships/image" Target="../media/image59.png"/><Relationship Id="rId38" Type="http://schemas.openxmlformats.org/officeDocument/2006/relationships/image" Target="../media/image53.png"/><Relationship Id="rId46" Type="http://schemas.openxmlformats.org/officeDocument/2006/relationships/image" Target="../media/image70.png"/><Relationship Id="rId2" Type="http://schemas.openxmlformats.org/officeDocument/2006/relationships/tags" Target="../tags/tag215.xml"/><Relationship Id="rId16" Type="http://schemas.openxmlformats.org/officeDocument/2006/relationships/tags" Target="../tags/tag229.xml"/><Relationship Id="rId20" Type="http://schemas.openxmlformats.org/officeDocument/2006/relationships/tags" Target="../tags/tag233.xml"/><Relationship Id="rId29" Type="http://schemas.openxmlformats.org/officeDocument/2006/relationships/image" Target="../media/image31.png"/><Relationship Id="rId41" Type="http://schemas.openxmlformats.org/officeDocument/2006/relationships/image" Target="../media/image52.png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tags" Target="../tags/tag224.xml"/><Relationship Id="rId24" Type="http://schemas.openxmlformats.org/officeDocument/2006/relationships/tags" Target="../tags/tag237.xml"/><Relationship Id="rId32" Type="http://schemas.openxmlformats.org/officeDocument/2006/relationships/image" Target="../media/image41.png"/><Relationship Id="rId37" Type="http://schemas.openxmlformats.org/officeDocument/2006/relationships/image" Target="../media/image54.png"/><Relationship Id="rId40" Type="http://schemas.openxmlformats.org/officeDocument/2006/relationships/image" Target="../media/image50.png"/><Relationship Id="rId45" Type="http://schemas.openxmlformats.org/officeDocument/2006/relationships/image" Target="../media/image66.png"/><Relationship Id="rId5" Type="http://schemas.openxmlformats.org/officeDocument/2006/relationships/tags" Target="../tags/tag218.xml"/><Relationship Id="rId15" Type="http://schemas.openxmlformats.org/officeDocument/2006/relationships/tags" Target="../tags/tag228.xml"/><Relationship Id="rId23" Type="http://schemas.openxmlformats.org/officeDocument/2006/relationships/tags" Target="../tags/tag236.xml"/><Relationship Id="rId28" Type="http://schemas.openxmlformats.org/officeDocument/2006/relationships/image" Target="../media/image49.png"/><Relationship Id="rId36" Type="http://schemas.openxmlformats.org/officeDocument/2006/relationships/image" Target="../media/image62.png"/><Relationship Id="rId49" Type="http://schemas.openxmlformats.org/officeDocument/2006/relationships/image" Target="../media/image73.png"/><Relationship Id="rId10" Type="http://schemas.openxmlformats.org/officeDocument/2006/relationships/tags" Target="../tags/tag223.xml"/><Relationship Id="rId19" Type="http://schemas.openxmlformats.org/officeDocument/2006/relationships/tags" Target="../tags/tag232.xml"/><Relationship Id="rId31" Type="http://schemas.openxmlformats.org/officeDocument/2006/relationships/image" Target="../media/image40.png"/><Relationship Id="rId44" Type="http://schemas.openxmlformats.org/officeDocument/2006/relationships/image" Target="../media/image65.png"/><Relationship Id="rId4" Type="http://schemas.openxmlformats.org/officeDocument/2006/relationships/tags" Target="../tags/tag217.xml"/><Relationship Id="rId9" Type="http://schemas.openxmlformats.org/officeDocument/2006/relationships/tags" Target="../tags/tag222.xml"/><Relationship Id="rId14" Type="http://schemas.openxmlformats.org/officeDocument/2006/relationships/tags" Target="../tags/tag227.xml"/><Relationship Id="rId22" Type="http://schemas.openxmlformats.org/officeDocument/2006/relationships/tags" Target="../tags/tag235.xml"/><Relationship Id="rId27" Type="http://schemas.openxmlformats.org/officeDocument/2006/relationships/image" Target="../media/image43.png"/><Relationship Id="rId30" Type="http://schemas.openxmlformats.org/officeDocument/2006/relationships/image" Target="../media/image39.png"/><Relationship Id="rId35" Type="http://schemas.openxmlformats.org/officeDocument/2006/relationships/image" Target="../media/image56.png"/><Relationship Id="rId43" Type="http://schemas.openxmlformats.org/officeDocument/2006/relationships/image" Target="../media/image61.png"/><Relationship Id="rId48" Type="http://schemas.openxmlformats.org/officeDocument/2006/relationships/image" Target="../media/image72.png"/><Relationship Id="rId8" Type="http://schemas.openxmlformats.org/officeDocument/2006/relationships/tags" Target="../tags/tag221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51.xml"/><Relationship Id="rId18" Type="http://schemas.openxmlformats.org/officeDocument/2006/relationships/tags" Target="../tags/tag256.xml"/><Relationship Id="rId26" Type="http://schemas.openxmlformats.org/officeDocument/2006/relationships/tags" Target="../tags/tag264.xml"/><Relationship Id="rId39" Type="http://schemas.openxmlformats.org/officeDocument/2006/relationships/image" Target="../media/image40.png"/><Relationship Id="rId21" Type="http://schemas.openxmlformats.org/officeDocument/2006/relationships/tags" Target="../tags/tag259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62.png"/><Relationship Id="rId47" Type="http://schemas.openxmlformats.org/officeDocument/2006/relationships/image" Target="../media/image52.png"/><Relationship Id="rId50" Type="http://schemas.openxmlformats.org/officeDocument/2006/relationships/image" Target="../media/image70.png"/><Relationship Id="rId55" Type="http://schemas.openxmlformats.org/officeDocument/2006/relationships/image" Target="../media/image75.png"/><Relationship Id="rId7" Type="http://schemas.openxmlformats.org/officeDocument/2006/relationships/tags" Target="../tags/tag245.xml"/><Relationship Id="rId12" Type="http://schemas.openxmlformats.org/officeDocument/2006/relationships/tags" Target="../tags/tag250.xml"/><Relationship Id="rId17" Type="http://schemas.openxmlformats.org/officeDocument/2006/relationships/tags" Target="../tags/tag255.xml"/><Relationship Id="rId25" Type="http://schemas.openxmlformats.org/officeDocument/2006/relationships/tags" Target="../tags/tag263.xml"/><Relationship Id="rId33" Type="http://schemas.openxmlformats.org/officeDocument/2006/relationships/tags" Target="../tags/tag271.xml"/><Relationship Id="rId38" Type="http://schemas.openxmlformats.org/officeDocument/2006/relationships/image" Target="../media/image39.png"/><Relationship Id="rId46" Type="http://schemas.openxmlformats.org/officeDocument/2006/relationships/image" Target="../media/image50.png"/><Relationship Id="rId2" Type="http://schemas.openxmlformats.org/officeDocument/2006/relationships/tags" Target="../tags/tag240.xml"/><Relationship Id="rId16" Type="http://schemas.openxmlformats.org/officeDocument/2006/relationships/tags" Target="../tags/tag254.xml"/><Relationship Id="rId20" Type="http://schemas.openxmlformats.org/officeDocument/2006/relationships/tags" Target="../tags/tag258.xml"/><Relationship Id="rId29" Type="http://schemas.openxmlformats.org/officeDocument/2006/relationships/tags" Target="../tags/tag267.xml"/><Relationship Id="rId41" Type="http://schemas.openxmlformats.org/officeDocument/2006/relationships/image" Target="../media/image59.png"/><Relationship Id="rId54" Type="http://schemas.openxmlformats.org/officeDocument/2006/relationships/image" Target="../media/image74.png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11" Type="http://schemas.openxmlformats.org/officeDocument/2006/relationships/tags" Target="../tags/tag249.xml"/><Relationship Id="rId24" Type="http://schemas.openxmlformats.org/officeDocument/2006/relationships/tags" Target="../tags/tag262.xml"/><Relationship Id="rId32" Type="http://schemas.openxmlformats.org/officeDocument/2006/relationships/tags" Target="../tags/tag270.xml"/><Relationship Id="rId37" Type="http://schemas.openxmlformats.org/officeDocument/2006/relationships/image" Target="../media/image31.png"/><Relationship Id="rId40" Type="http://schemas.openxmlformats.org/officeDocument/2006/relationships/image" Target="../media/image41.png"/><Relationship Id="rId45" Type="http://schemas.openxmlformats.org/officeDocument/2006/relationships/image" Target="../media/image51.png"/><Relationship Id="rId53" Type="http://schemas.openxmlformats.org/officeDocument/2006/relationships/image" Target="../media/image73.png"/><Relationship Id="rId5" Type="http://schemas.openxmlformats.org/officeDocument/2006/relationships/tags" Target="../tags/tag243.xml"/><Relationship Id="rId15" Type="http://schemas.openxmlformats.org/officeDocument/2006/relationships/tags" Target="../tags/tag253.xml"/><Relationship Id="rId23" Type="http://schemas.openxmlformats.org/officeDocument/2006/relationships/tags" Target="../tags/tag261.xml"/><Relationship Id="rId28" Type="http://schemas.openxmlformats.org/officeDocument/2006/relationships/tags" Target="../tags/tag266.xml"/><Relationship Id="rId36" Type="http://schemas.openxmlformats.org/officeDocument/2006/relationships/image" Target="../media/image49.png"/><Relationship Id="rId49" Type="http://schemas.openxmlformats.org/officeDocument/2006/relationships/image" Target="../media/image61.png"/><Relationship Id="rId57" Type="http://schemas.openxmlformats.org/officeDocument/2006/relationships/image" Target="../media/image77.png"/><Relationship Id="rId10" Type="http://schemas.openxmlformats.org/officeDocument/2006/relationships/tags" Target="../tags/tag248.xml"/><Relationship Id="rId19" Type="http://schemas.openxmlformats.org/officeDocument/2006/relationships/tags" Target="../tags/tag257.xml"/><Relationship Id="rId31" Type="http://schemas.openxmlformats.org/officeDocument/2006/relationships/tags" Target="../tags/tag269.xml"/><Relationship Id="rId44" Type="http://schemas.openxmlformats.org/officeDocument/2006/relationships/image" Target="../media/image53.png"/><Relationship Id="rId52" Type="http://schemas.openxmlformats.org/officeDocument/2006/relationships/image" Target="../media/image72.png"/><Relationship Id="rId4" Type="http://schemas.openxmlformats.org/officeDocument/2006/relationships/tags" Target="../tags/tag242.xml"/><Relationship Id="rId9" Type="http://schemas.openxmlformats.org/officeDocument/2006/relationships/tags" Target="../tags/tag247.xml"/><Relationship Id="rId14" Type="http://schemas.openxmlformats.org/officeDocument/2006/relationships/tags" Target="../tags/tag252.xml"/><Relationship Id="rId22" Type="http://schemas.openxmlformats.org/officeDocument/2006/relationships/tags" Target="../tags/tag260.xml"/><Relationship Id="rId27" Type="http://schemas.openxmlformats.org/officeDocument/2006/relationships/tags" Target="../tags/tag265.xml"/><Relationship Id="rId30" Type="http://schemas.openxmlformats.org/officeDocument/2006/relationships/tags" Target="../tags/tag268.xml"/><Relationship Id="rId35" Type="http://schemas.openxmlformats.org/officeDocument/2006/relationships/image" Target="../media/image43.png"/><Relationship Id="rId43" Type="http://schemas.openxmlformats.org/officeDocument/2006/relationships/image" Target="../media/image54.png"/><Relationship Id="rId48" Type="http://schemas.openxmlformats.org/officeDocument/2006/relationships/image" Target="../media/image60.png"/><Relationship Id="rId56" Type="http://schemas.openxmlformats.org/officeDocument/2006/relationships/image" Target="../media/image76.png"/><Relationship Id="rId8" Type="http://schemas.openxmlformats.org/officeDocument/2006/relationships/tags" Target="../tags/tag246.xml"/><Relationship Id="rId51" Type="http://schemas.openxmlformats.org/officeDocument/2006/relationships/image" Target="../media/image71.png"/><Relationship Id="rId3" Type="http://schemas.openxmlformats.org/officeDocument/2006/relationships/tags" Target="../tags/tag241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284.xml"/><Relationship Id="rId18" Type="http://schemas.openxmlformats.org/officeDocument/2006/relationships/tags" Target="../tags/tag289.xml"/><Relationship Id="rId26" Type="http://schemas.openxmlformats.org/officeDocument/2006/relationships/tags" Target="../tags/tag297.xml"/><Relationship Id="rId39" Type="http://schemas.openxmlformats.org/officeDocument/2006/relationships/image" Target="../media/image59.png"/><Relationship Id="rId21" Type="http://schemas.openxmlformats.org/officeDocument/2006/relationships/tags" Target="../tags/tag292.xml"/><Relationship Id="rId34" Type="http://schemas.openxmlformats.org/officeDocument/2006/relationships/image" Target="../media/image49.png"/><Relationship Id="rId42" Type="http://schemas.openxmlformats.org/officeDocument/2006/relationships/image" Target="../media/image53.png"/><Relationship Id="rId47" Type="http://schemas.openxmlformats.org/officeDocument/2006/relationships/image" Target="../media/image61.png"/><Relationship Id="rId50" Type="http://schemas.openxmlformats.org/officeDocument/2006/relationships/image" Target="../media/image72.png"/><Relationship Id="rId55" Type="http://schemas.openxmlformats.org/officeDocument/2006/relationships/image" Target="../media/image77.png"/><Relationship Id="rId7" Type="http://schemas.openxmlformats.org/officeDocument/2006/relationships/tags" Target="../tags/tag278.xml"/><Relationship Id="rId12" Type="http://schemas.openxmlformats.org/officeDocument/2006/relationships/tags" Target="../tags/tag283.xml"/><Relationship Id="rId17" Type="http://schemas.openxmlformats.org/officeDocument/2006/relationships/tags" Target="../tags/tag288.xml"/><Relationship Id="rId25" Type="http://schemas.openxmlformats.org/officeDocument/2006/relationships/tags" Target="../tags/tag296.xml"/><Relationship Id="rId33" Type="http://schemas.openxmlformats.org/officeDocument/2006/relationships/image" Target="../media/image43.png"/><Relationship Id="rId38" Type="http://schemas.openxmlformats.org/officeDocument/2006/relationships/image" Target="../media/image41.png"/><Relationship Id="rId46" Type="http://schemas.openxmlformats.org/officeDocument/2006/relationships/image" Target="../media/image60.png"/><Relationship Id="rId59" Type="http://schemas.openxmlformats.org/officeDocument/2006/relationships/image" Target="../media/image81.png"/><Relationship Id="rId2" Type="http://schemas.openxmlformats.org/officeDocument/2006/relationships/tags" Target="../tags/tag273.xml"/><Relationship Id="rId16" Type="http://schemas.openxmlformats.org/officeDocument/2006/relationships/tags" Target="../tags/tag287.xml"/><Relationship Id="rId20" Type="http://schemas.openxmlformats.org/officeDocument/2006/relationships/tags" Target="../tags/tag291.xml"/><Relationship Id="rId29" Type="http://schemas.openxmlformats.org/officeDocument/2006/relationships/tags" Target="../tags/tag300.xml"/><Relationship Id="rId41" Type="http://schemas.openxmlformats.org/officeDocument/2006/relationships/image" Target="../media/image54.png"/><Relationship Id="rId54" Type="http://schemas.openxmlformats.org/officeDocument/2006/relationships/image" Target="../media/image76.png"/><Relationship Id="rId1" Type="http://schemas.openxmlformats.org/officeDocument/2006/relationships/tags" Target="../tags/tag272.xml"/><Relationship Id="rId6" Type="http://schemas.openxmlformats.org/officeDocument/2006/relationships/tags" Target="../tags/tag277.xml"/><Relationship Id="rId11" Type="http://schemas.openxmlformats.org/officeDocument/2006/relationships/tags" Target="../tags/tag282.xml"/><Relationship Id="rId24" Type="http://schemas.openxmlformats.org/officeDocument/2006/relationships/tags" Target="../tags/tag295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40.png"/><Relationship Id="rId40" Type="http://schemas.openxmlformats.org/officeDocument/2006/relationships/image" Target="../media/image62.png"/><Relationship Id="rId45" Type="http://schemas.openxmlformats.org/officeDocument/2006/relationships/image" Target="../media/image52.png"/><Relationship Id="rId53" Type="http://schemas.openxmlformats.org/officeDocument/2006/relationships/image" Target="../media/image75.png"/><Relationship Id="rId58" Type="http://schemas.openxmlformats.org/officeDocument/2006/relationships/image" Target="../media/image80.png"/><Relationship Id="rId5" Type="http://schemas.openxmlformats.org/officeDocument/2006/relationships/tags" Target="../tags/tag276.xml"/><Relationship Id="rId15" Type="http://schemas.openxmlformats.org/officeDocument/2006/relationships/tags" Target="../tags/tag286.xml"/><Relationship Id="rId23" Type="http://schemas.openxmlformats.org/officeDocument/2006/relationships/tags" Target="../tags/tag294.xml"/><Relationship Id="rId28" Type="http://schemas.openxmlformats.org/officeDocument/2006/relationships/tags" Target="../tags/tag299.xml"/><Relationship Id="rId36" Type="http://schemas.openxmlformats.org/officeDocument/2006/relationships/image" Target="../media/image39.png"/><Relationship Id="rId49" Type="http://schemas.openxmlformats.org/officeDocument/2006/relationships/image" Target="../media/image71.png"/><Relationship Id="rId57" Type="http://schemas.openxmlformats.org/officeDocument/2006/relationships/image" Target="../media/image79.png"/><Relationship Id="rId10" Type="http://schemas.openxmlformats.org/officeDocument/2006/relationships/tags" Target="../tags/tag281.xml"/><Relationship Id="rId19" Type="http://schemas.openxmlformats.org/officeDocument/2006/relationships/tags" Target="../tags/tag290.xml"/><Relationship Id="rId31" Type="http://schemas.openxmlformats.org/officeDocument/2006/relationships/tags" Target="../tags/tag302.xml"/><Relationship Id="rId44" Type="http://schemas.openxmlformats.org/officeDocument/2006/relationships/image" Target="../media/image50.png"/><Relationship Id="rId52" Type="http://schemas.openxmlformats.org/officeDocument/2006/relationships/image" Target="../media/image74.png"/><Relationship Id="rId4" Type="http://schemas.openxmlformats.org/officeDocument/2006/relationships/tags" Target="../tags/tag275.xml"/><Relationship Id="rId9" Type="http://schemas.openxmlformats.org/officeDocument/2006/relationships/tags" Target="../tags/tag280.xml"/><Relationship Id="rId14" Type="http://schemas.openxmlformats.org/officeDocument/2006/relationships/tags" Target="../tags/tag285.xml"/><Relationship Id="rId22" Type="http://schemas.openxmlformats.org/officeDocument/2006/relationships/tags" Target="../tags/tag293.xml"/><Relationship Id="rId27" Type="http://schemas.openxmlformats.org/officeDocument/2006/relationships/tags" Target="../tags/tag298.xml"/><Relationship Id="rId30" Type="http://schemas.openxmlformats.org/officeDocument/2006/relationships/tags" Target="../tags/tag301.xml"/><Relationship Id="rId35" Type="http://schemas.openxmlformats.org/officeDocument/2006/relationships/image" Target="../media/image31.png"/><Relationship Id="rId43" Type="http://schemas.openxmlformats.org/officeDocument/2006/relationships/image" Target="../media/image51.png"/><Relationship Id="rId48" Type="http://schemas.openxmlformats.org/officeDocument/2006/relationships/image" Target="../media/image70.png"/><Relationship Id="rId56" Type="http://schemas.openxmlformats.org/officeDocument/2006/relationships/image" Target="../media/image78.png"/><Relationship Id="rId8" Type="http://schemas.openxmlformats.org/officeDocument/2006/relationships/tags" Target="../tags/tag279.xml"/><Relationship Id="rId51" Type="http://schemas.openxmlformats.org/officeDocument/2006/relationships/image" Target="../media/image73.png"/><Relationship Id="rId3" Type="http://schemas.openxmlformats.org/officeDocument/2006/relationships/tags" Target="../tags/tag27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10.xml"/><Relationship Id="rId13" Type="http://schemas.openxmlformats.org/officeDocument/2006/relationships/tags" Target="../tags/tag315.xml"/><Relationship Id="rId18" Type="http://schemas.openxmlformats.org/officeDocument/2006/relationships/tags" Target="../tags/tag320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52.png"/><Relationship Id="rId3" Type="http://schemas.openxmlformats.org/officeDocument/2006/relationships/tags" Target="../tags/tag305.xml"/><Relationship Id="rId21" Type="http://schemas.openxmlformats.org/officeDocument/2006/relationships/tags" Target="../tags/tag323.xml"/><Relationship Id="rId34" Type="http://schemas.openxmlformats.org/officeDocument/2006/relationships/image" Target="../media/image62.png"/><Relationship Id="rId42" Type="http://schemas.openxmlformats.org/officeDocument/2006/relationships/image" Target="../media/image78.png"/><Relationship Id="rId47" Type="http://schemas.openxmlformats.org/officeDocument/2006/relationships/image" Target="../media/image83.png"/><Relationship Id="rId7" Type="http://schemas.openxmlformats.org/officeDocument/2006/relationships/tags" Target="../tags/tag309.xml"/><Relationship Id="rId12" Type="http://schemas.openxmlformats.org/officeDocument/2006/relationships/tags" Target="../tags/tag314.xml"/><Relationship Id="rId17" Type="http://schemas.openxmlformats.org/officeDocument/2006/relationships/tags" Target="../tags/tag319.xml"/><Relationship Id="rId25" Type="http://schemas.openxmlformats.org/officeDocument/2006/relationships/tags" Target="../tags/tag327.xml"/><Relationship Id="rId33" Type="http://schemas.openxmlformats.org/officeDocument/2006/relationships/image" Target="../media/image59.png"/><Relationship Id="rId38" Type="http://schemas.openxmlformats.org/officeDocument/2006/relationships/image" Target="../media/image50.png"/><Relationship Id="rId46" Type="http://schemas.openxmlformats.org/officeDocument/2006/relationships/image" Target="../media/image82.png"/><Relationship Id="rId2" Type="http://schemas.openxmlformats.org/officeDocument/2006/relationships/tags" Target="../tags/tag304.xml"/><Relationship Id="rId16" Type="http://schemas.openxmlformats.org/officeDocument/2006/relationships/tags" Target="../tags/tag318.xml"/><Relationship Id="rId20" Type="http://schemas.openxmlformats.org/officeDocument/2006/relationships/tags" Target="../tags/tag322.xml"/><Relationship Id="rId29" Type="http://schemas.openxmlformats.org/officeDocument/2006/relationships/image" Target="../media/image31.png"/><Relationship Id="rId41" Type="http://schemas.openxmlformats.org/officeDocument/2006/relationships/image" Target="../media/image61.png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1" Type="http://schemas.openxmlformats.org/officeDocument/2006/relationships/tags" Target="../tags/tag313.xml"/><Relationship Id="rId24" Type="http://schemas.openxmlformats.org/officeDocument/2006/relationships/tags" Target="../tags/tag326.xml"/><Relationship Id="rId32" Type="http://schemas.openxmlformats.org/officeDocument/2006/relationships/image" Target="../media/image41.png"/><Relationship Id="rId37" Type="http://schemas.openxmlformats.org/officeDocument/2006/relationships/image" Target="../media/image51.png"/><Relationship Id="rId40" Type="http://schemas.openxmlformats.org/officeDocument/2006/relationships/image" Target="../media/image60.png"/><Relationship Id="rId45" Type="http://schemas.openxmlformats.org/officeDocument/2006/relationships/image" Target="../media/image81.png"/><Relationship Id="rId5" Type="http://schemas.openxmlformats.org/officeDocument/2006/relationships/tags" Target="../tags/tag307.xml"/><Relationship Id="rId15" Type="http://schemas.openxmlformats.org/officeDocument/2006/relationships/tags" Target="../tags/tag317.xml"/><Relationship Id="rId23" Type="http://schemas.openxmlformats.org/officeDocument/2006/relationships/tags" Target="../tags/tag325.xml"/><Relationship Id="rId28" Type="http://schemas.openxmlformats.org/officeDocument/2006/relationships/image" Target="../media/image49.png"/><Relationship Id="rId36" Type="http://schemas.openxmlformats.org/officeDocument/2006/relationships/image" Target="../media/image53.png"/><Relationship Id="rId10" Type="http://schemas.openxmlformats.org/officeDocument/2006/relationships/tags" Target="../tags/tag312.xml"/><Relationship Id="rId19" Type="http://schemas.openxmlformats.org/officeDocument/2006/relationships/tags" Target="../tags/tag321.xml"/><Relationship Id="rId31" Type="http://schemas.openxmlformats.org/officeDocument/2006/relationships/image" Target="../media/image40.png"/><Relationship Id="rId44" Type="http://schemas.openxmlformats.org/officeDocument/2006/relationships/image" Target="../media/image80.png"/><Relationship Id="rId4" Type="http://schemas.openxmlformats.org/officeDocument/2006/relationships/tags" Target="../tags/tag306.xml"/><Relationship Id="rId9" Type="http://schemas.openxmlformats.org/officeDocument/2006/relationships/tags" Target="../tags/tag311.xml"/><Relationship Id="rId14" Type="http://schemas.openxmlformats.org/officeDocument/2006/relationships/tags" Target="../tags/tag316.xml"/><Relationship Id="rId22" Type="http://schemas.openxmlformats.org/officeDocument/2006/relationships/tags" Target="../tags/tag324.xml"/><Relationship Id="rId27" Type="http://schemas.openxmlformats.org/officeDocument/2006/relationships/image" Target="../media/image43.png"/><Relationship Id="rId30" Type="http://schemas.openxmlformats.org/officeDocument/2006/relationships/image" Target="../media/image39.png"/><Relationship Id="rId35" Type="http://schemas.openxmlformats.org/officeDocument/2006/relationships/image" Target="../media/image54.png"/><Relationship Id="rId43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340.xml"/><Relationship Id="rId18" Type="http://schemas.openxmlformats.org/officeDocument/2006/relationships/tags" Target="../tags/tag345.xml"/><Relationship Id="rId26" Type="http://schemas.openxmlformats.org/officeDocument/2006/relationships/image" Target="../media/image43.png"/><Relationship Id="rId39" Type="http://schemas.openxmlformats.org/officeDocument/2006/relationships/image" Target="../media/image60.png"/><Relationship Id="rId3" Type="http://schemas.openxmlformats.org/officeDocument/2006/relationships/tags" Target="../tags/tag330.xml"/><Relationship Id="rId21" Type="http://schemas.openxmlformats.org/officeDocument/2006/relationships/tags" Target="../tags/tag348.xml"/><Relationship Id="rId34" Type="http://schemas.openxmlformats.org/officeDocument/2006/relationships/image" Target="../media/image54.png"/><Relationship Id="rId42" Type="http://schemas.openxmlformats.org/officeDocument/2006/relationships/image" Target="../media/image79.png"/><Relationship Id="rId47" Type="http://schemas.openxmlformats.org/officeDocument/2006/relationships/image" Target="../media/image84.png"/><Relationship Id="rId7" Type="http://schemas.openxmlformats.org/officeDocument/2006/relationships/tags" Target="../tags/tag334.xml"/><Relationship Id="rId12" Type="http://schemas.openxmlformats.org/officeDocument/2006/relationships/tags" Target="../tags/tag339.xml"/><Relationship Id="rId17" Type="http://schemas.openxmlformats.org/officeDocument/2006/relationships/tags" Target="../tags/tag344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62.png"/><Relationship Id="rId38" Type="http://schemas.openxmlformats.org/officeDocument/2006/relationships/image" Target="../media/image52.png"/><Relationship Id="rId46" Type="http://schemas.openxmlformats.org/officeDocument/2006/relationships/image" Target="../media/image83.png"/><Relationship Id="rId2" Type="http://schemas.openxmlformats.org/officeDocument/2006/relationships/tags" Target="../tags/tag329.xml"/><Relationship Id="rId16" Type="http://schemas.openxmlformats.org/officeDocument/2006/relationships/tags" Target="../tags/tag343.xml"/><Relationship Id="rId20" Type="http://schemas.openxmlformats.org/officeDocument/2006/relationships/tags" Target="../tags/tag347.xml"/><Relationship Id="rId29" Type="http://schemas.openxmlformats.org/officeDocument/2006/relationships/image" Target="../media/image39.png"/><Relationship Id="rId41" Type="http://schemas.openxmlformats.org/officeDocument/2006/relationships/image" Target="../media/image78.png"/><Relationship Id="rId1" Type="http://schemas.openxmlformats.org/officeDocument/2006/relationships/tags" Target="../tags/tag328.xml"/><Relationship Id="rId6" Type="http://schemas.openxmlformats.org/officeDocument/2006/relationships/tags" Target="../tags/tag333.xml"/><Relationship Id="rId11" Type="http://schemas.openxmlformats.org/officeDocument/2006/relationships/tags" Target="../tags/tag338.xml"/><Relationship Id="rId24" Type="http://schemas.openxmlformats.org/officeDocument/2006/relationships/tags" Target="../tags/tag351.xml"/><Relationship Id="rId32" Type="http://schemas.openxmlformats.org/officeDocument/2006/relationships/image" Target="../media/image59.png"/><Relationship Id="rId37" Type="http://schemas.openxmlformats.org/officeDocument/2006/relationships/image" Target="../media/image50.png"/><Relationship Id="rId40" Type="http://schemas.openxmlformats.org/officeDocument/2006/relationships/image" Target="../media/image61.png"/><Relationship Id="rId45" Type="http://schemas.openxmlformats.org/officeDocument/2006/relationships/image" Target="../media/image82.png"/><Relationship Id="rId5" Type="http://schemas.openxmlformats.org/officeDocument/2006/relationships/tags" Target="../tags/tag332.xml"/><Relationship Id="rId15" Type="http://schemas.openxmlformats.org/officeDocument/2006/relationships/tags" Target="../tags/tag342.xml"/><Relationship Id="rId23" Type="http://schemas.openxmlformats.org/officeDocument/2006/relationships/tags" Target="../tags/tag350.xml"/><Relationship Id="rId28" Type="http://schemas.openxmlformats.org/officeDocument/2006/relationships/image" Target="../media/image31.png"/><Relationship Id="rId36" Type="http://schemas.openxmlformats.org/officeDocument/2006/relationships/image" Target="../media/image51.png"/><Relationship Id="rId49" Type="http://schemas.openxmlformats.org/officeDocument/2006/relationships/image" Target="../media/image86.png"/><Relationship Id="rId10" Type="http://schemas.openxmlformats.org/officeDocument/2006/relationships/tags" Target="../tags/tag337.xml"/><Relationship Id="rId19" Type="http://schemas.openxmlformats.org/officeDocument/2006/relationships/tags" Target="../tags/tag346.xml"/><Relationship Id="rId31" Type="http://schemas.openxmlformats.org/officeDocument/2006/relationships/image" Target="../media/image41.png"/><Relationship Id="rId44" Type="http://schemas.openxmlformats.org/officeDocument/2006/relationships/image" Target="../media/image81.png"/><Relationship Id="rId4" Type="http://schemas.openxmlformats.org/officeDocument/2006/relationships/tags" Target="../tags/tag331.xml"/><Relationship Id="rId9" Type="http://schemas.openxmlformats.org/officeDocument/2006/relationships/tags" Target="../tags/tag336.xml"/><Relationship Id="rId14" Type="http://schemas.openxmlformats.org/officeDocument/2006/relationships/tags" Target="../tags/tag341.xml"/><Relationship Id="rId22" Type="http://schemas.openxmlformats.org/officeDocument/2006/relationships/tags" Target="../tags/tag349.xml"/><Relationship Id="rId27" Type="http://schemas.openxmlformats.org/officeDocument/2006/relationships/image" Target="../media/image49.png"/><Relationship Id="rId30" Type="http://schemas.openxmlformats.org/officeDocument/2006/relationships/image" Target="../media/image40.png"/><Relationship Id="rId35" Type="http://schemas.openxmlformats.org/officeDocument/2006/relationships/image" Target="../media/image53.png"/><Relationship Id="rId43" Type="http://schemas.openxmlformats.org/officeDocument/2006/relationships/image" Target="../media/image80.png"/><Relationship Id="rId48" Type="http://schemas.openxmlformats.org/officeDocument/2006/relationships/image" Target="../media/image85.png"/><Relationship Id="rId8" Type="http://schemas.openxmlformats.org/officeDocument/2006/relationships/tags" Target="../tags/tag335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364.xml"/><Relationship Id="rId18" Type="http://schemas.openxmlformats.org/officeDocument/2006/relationships/tags" Target="../tags/tag369.xml"/><Relationship Id="rId26" Type="http://schemas.openxmlformats.org/officeDocument/2006/relationships/tags" Target="../tags/tag377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372.xml"/><Relationship Id="rId34" Type="http://schemas.openxmlformats.org/officeDocument/2006/relationships/tags" Target="../tags/tag385.xml"/><Relationship Id="rId42" Type="http://schemas.openxmlformats.org/officeDocument/2006/relationships/image" Target="../media/image9.png"/><Relationship Id="rId47" Type="http://schemas.openxmlformats.org/officeDocument/2006/relationships/image" Target="../media/image6.png"/><Relationship Id="rId50" Type="http://schemas.openxmlformats.org/officeDocument/2006/relationships/image" Target="../media/image16.png"/><Relationship Id="rId55" Type="http://schemas.openxmlformats.org/officeDocument/2006/relationships/image" Target="../media/image5.png"/><Relationship Id="rId63" Type="http://schemas.openxmlformats.org/officeDocument/2006/relationships/image" Target="../media/image27.png"/><Relationship Id="rId68" Type="http://schemas.openxmlformats.org/officeDocument/2006/relationships/image" Target="../media/image1.png"/><Relationship Id="rId7" Type="http://schemas.openxmlformats.org/officeDocument/2006/relationships/tags" Target="../tags/tag358.xml"/><Relationship Id="rId2" Type="http://schemas.openxmlformats.org/officeDocument/2006/relationships/tags" Target="../tags/tag353.xml"/><Relationship Id="rId16" Type="http://schemas.openxmlformats.org/officeDocument/2006/relationships/tags" Target="../tags/tag367.xml"/><Relationship Id="rId29" Type="http://schemas.openxmlformats.org/officeDocument/2006/relationships/tags" Target="../tags/tag380.xml"/><Relationship Id="rId1" Type="http://schemas.openxmlformats.org/officeDocument/2006/relationships/tags" Target="../tags/tag352.xml"/><Relationship Id="rId6" Type="http://schemas.openxmlformats.org/officeDocument/2006/relationships/tags" Target="../tags/tag357.xml"/><Relationship Id="rId11" Type="http://schemas.openxmlformats.org/officeDocument/2006/relationships/tags" Target="../tags/tag362.xml"/><Relationship Id="rId24" Type="http://schemas.openxmlformats.org/officeDocument/2006/relationships/tags" Target="../tags/tag375.xml"/><Relationship Id="rId32" Type="http://schemas.openxmlformats.org/officeDocument/2006/relationships/tags" Target="../tags/tag383.xml"/><Relationship Id="rId37" Type="http://schemas.openxmlformats.org/officeDocument/2006/relationships/tags" Target="../tags/tag388.xml"/><Relationship Id="rId40" Type="http://schemas.openxmlformats.org/officeDocument/2006/relationships/image" Target="../media/image7.png"/><Relationship Id="rId45" Type="http://schemas.openxmlformats.org/officeDocument/2006/relationships/image" Target="../media/image13.png"/><Relationship Id="rId53" Type="http://schemas.openxmlformats.org/officeDocument/2006/relationships/image" Target="../media/image19.png"/><Relationship Id="rId58" Type="http://schemas.openxmlformats.org/officeDocument/2006/relationships/image" Target="../media/image22.png"/><Relationship Id="rId66" Type="http://schemas.openxmlformats.org/officeDocument/2006/relationships/image" Target="../media/image30.png"/><Relationship Id="rId5" Type="http://schemas.openxmlformats.org/officeDocument/2006/relationships/tags" Target="../tags/tag356.xml"/><Relationship Id="rId15" Type="http://schemas.openxmlformats.org/officeDocument/2006/relationships/tags" Target="../tags/tag366.xml"/><Relationship Id="rId23" Type="http://schemas.openxmlformats.org/officeDocument/2006/relationships/tags" Target="../tags/tag374.xml"/><Relationship Id="rId28" Type="http://schemas.openxmlformats.org/officeDocument/2006/relationships/tags" Target="../tags/tag379.xml"/><Relationship Id="rId36" Type="http://schemas.openxmlformats.org/officeDocument/2006/relationships/tags" Target="../tags/tag387.xml"/><Relationship Id="rId49" Type="http://schemas.openxmlformats.org/officeDocument/2006/relationships/image" Target="../media/image15.png"/><Relationship Id="rId57" Type="http://schemas.openxmlformats.org/officeDocument/2006/relationships/image" Target="../media/image2.png"/><Relationship Id="rId61" Type="http://schemas.openxmlformats.org/officeDocument/2006/relationships/image" Target="../media/image25.png"/><Relationship Id="rId10" Type="http://schemas.openxmlformats.org/officeDocument/2006/relationships/tags" Target="../tags/tag361.xml"/><Relationship Id="rId19" Type="http://schemas.openxmlformats.org/officeDocument/2006/relationships/tags" Target="../tags/tag370.xml"/><Relationship Id="rId31" Type="http://schemas.openxmlformats.org/officeDocument/2006/relationships/tags" Target="../tags/tag382.xml"/><Relationship Id="rId44" Type="http://schemas.openxmlformats.org/officeDocument/2006/relationships/image" Target="../media/image12.png"/><Relationship Id="rId52" Type="http://schemas.openxmlformats.org/officeDocument/2006/relationships/image" Target="../media/image18.png"/><Relationship Id="rId60" Type="http://schemas.openxmlformats.org/officeDocument/2006/relationships/image" Target="../media/image24.png"/><Relationship Id="rId65" Type="http://schemas.openxmlformats.org/officeDocument/2006/relationships/image" Target="../media/image29.png"/><Relationship Id="rId4" Type="http://schemas.openxmlformats.org/officeDocument/2006/relationships/tags" Target="../tags/tag355.xml"/><Relationship Id="rId9" Type="http://schemas.openxmlformats.org/officeDocument/2006/relationships/tags" Target="../tags/tag360.xml"/><Relationship Id="rId14" Type="http://schemas.openxmlformats.org/officeDocument/2006/relationships/tags" Target="../tags/tag365.xml"/><Relationship Id="rId22" Type="http://schemas.openxmlformats.org/officeDocument/2006/relationships/tags" Target="../tags/tag373.xml"/><Relationship Id="rId27" Type="http://schemas.openxmlformats.org/officeDocument/2006/relationships/tags" Target="../tags/tag378.xml"/><Relationship Id="rId30" Type="http://schemas.openxmlformats.org/officeDocument/2006/relationships/tags" Target="../tags/tag381.xml"/><Relationship Id="rId35" Type="http://schemas.openxmlformats.org/officeDocument/2006/relationships/tags" Target="../tags/tag386.xml"/><Relationship Id="rId43" Type="http://schemas.openxmlformats.org/officeDocument/2006/relationships/image" Target="../media/image10.png"/><Relationship Id="rId48" Type="http://schemas.openxmlformats.org/officeDocument/2006/relationships/image" Target="../media/image11.png"/><Relationship Id="rId56" Type="http://schemas.openxmlformats.org/officeDocument/2006/relationships/image" Target="../media/image21.png"/><Relationship Id="rId64" Type="http://schemas.openxmlformats.org/officeDocument/2006/relationships/image" Target="../media/image28.png"/><Relationship Id="rId69" Type="http://schemas.openxmlformats.org/officeDocument/2006/relationships/image" Target="../media/image3.png"/><Relationship Id="rId8" Type="http://schemas.openxmlformats.org/officeDocument/2006/relationships/tags" Target="../tags/tag359.xml"/><Relationship Id="rId51" Type="http://schemas.openxmlformats.org/officeDocument/2006/relationships/image" Target="../media/image17.png"/><Relationship Id="rId3" Type="http://schemas.openxmlformats.org/officeDocument/2006/relationships/tags" Target="../tags/tag354.xml"/><Relationship Id="rId12" Type="http://schemas.openxmlformats.org/officeDocument/2006/relationships/tags" Target="../tags/tag363.xml"/><Relationship Id="rId17" Type="http://schemas.openxmlformats.org/officeDocument/2006/relationships/tags" Target="../tags/tag368.xml"/><Relationship Id="rId25" Type="http://schemas.openxmlformats.org/officeDocument/2006/relationships/tags" Target="../tags/tag376.xml"/><Relationship Id="rId33" Type="http://schemas.openxmlformats.org/officeDocument/2006/relationships/tags" Target="../tags/tag384.xml"/><Relationship Id="rId38" Type="http://schemas.openxmlformats.org/officeDocument/2006/relationships/tags" Target="../tags/tag389.xml"/><Relationship Id="rId46" Type="http://schemas.openxmlformats.org/officeDocument/2006/relationships/image" Target="../media/image14.png"/><Relationship Id="rId59" Type="http://schemas.openxmlformats.org/officeDocument/2006/relationships/image" Target="../media/image23.png"/><Relationship Id="rId67" Type="http://schemas.openxmlformats.org/officeDocument/2006/relationships/image" Target="../media/image86.png"/><Relationship Id="rId20" Type="http://schemas.openxmlformats.org/officeDocument/2006/relationships/tags" Target="../tags/tag371.xml"/><Relationship Id="rId41" Type="http://schemas.openxmlformats.org/officeDocument/2006/relationships/image" Target="../media/image8.png"/><Relationship Id="rId54" Type="http://schemas.openxmlformats.org/officeDocument/2006/relationships/image" Target="../media/image20.png"/><Relationship Id="rId62" Type="http://schemas.openxmlformats.org/officeDocument/2006/relationships/image" Target="../media/image26.png"/><Relationship Id="rId70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97.xml"/><Relationship Id="rId13" Type="http://schemas.openxmlformats.org/officeDocument/2006/relationships/tags" Target="../tags/tag402.xml"/><Relationship Id="rId18" Type="http://schemas.openxmlformats.org/officeDocument/2006/relationships/tags" Target="../tags/tag407.xml"/><Relationship Id="rId26" Type="http://schemas.openxmlformats.org/officeDocument/2006/relationships/image" Target="../media/image1.png"/><Relationship Id="rId3" Type="http://schemas.openxmlformats.org/officeDocument/2006/relationships/tags" Target="../tags/tag392.xml"/><Relationship Id="rId21" Type="http://schemas.openxmlformats.org/officeDocument/2006/relationships/image" Target="../media/image11.png"/><Relationship Id="rId7" Type="http://schemas.openxmlformats.org/officeDocument/2006/relationships/tags" Target="../tags/tag396.xml"/><Relationship Id="rId12" Type="http://schemas.openxmlformats.org/officeDocument/2006/relationships/tags" Target="../tags/tag401.xml"/><Relationship Id="rId17" Type="http://schemas.openxmlformats.org/officeDocument/2006/relationships/tags" Target="../tags/tag406.xml"/><Relationship Id="rId25" Type="http://schemas.openxmlformats.org/officeDocument/2006/relationships/image" Target="../media/image5.png"/><Relationship Id="rId2" Type="http://schemas.openxmlformats.org/officeDocument/2006/relationships/tags" Target="../tags/tag391.xml"/><Relationship Id="rId16" Type="http://schemas.openxmlformats.org/officeDocument/2006/relationships/tags" Target="../tags/tag405.xml"/><Relationship Id="rId20" Type="http://schemas.openxmlformats.org/officeDocument/2006/relationships/image" Target="../media/image6.png"/><Relationship Id="rId1" Type="http://schemas.openxmlformats.org/officeDocument/2006/relationships/tags" Target="../tags/tag390.xml"/><Relationship Id="rId6" Type="http://schemas.openxmlformats.org/officeDocument/2006/relationships/tags" Target="../tags/tag395.xml"/><Relationship Id="rId11" Type="http://schemas.openxmlformats.org/officeDocument/2006/relationships/tags" Target="../tags/tag400.xml"/><Relationship Id="rId24" Type="http://schemas.openxmlformats.org/officeDocument/2006/relationships/image" Target="../media/image2.png"/><Relationship Id="rId5" Type="http://schemas.openxmlformats.org/officeDocument/2006/relationships/tags" Target="../tags/tag394.xml"/><Relationship Id="rId15" Type="http://schemas.openxmlformats.org/officeDocument/2006/relationships/tags" Target="../tags/tag404.xml"/><Relationship Id="rId23" Type="http://schemas.openxmlformats.org/officeDocument/2006/relationships/image" Target="../media/image19.png"/><Relationship Id="rId28" Type="http://schemas.openxmlformats.org/officeDocument/2006/relationships/image" Target="../media/image4.png"/><Relationship Id="rId10" Type="http://schemas.openxmlformats.org/officeDocument/2006/relationships/tags" Target="../tags/tag399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393.xml"/><Relationship Id="rId9" Type="http://schemas.openxmlformats.org/officeDocument/2006/relationships/tags" Target="../tags/tag398.xml"/><Relationship Id="rId14" Type="http://schemas.openxmlformats.org/officeDocument/2006/relationships/tags" Target="../tags/tag403.xml"/><Relationship Id="rId22" Type="http://schemas.openxmlformats.org/officeDocument/2006/relationships/image" Target="../media/image26.png"/><Relationship Id="rId27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15.xml"/><Relationship Id="rId13" Type="http://schemas.openxmlformats.org/officeDocument/2006/relationships/tags" Target="../tags/tag420.xml"/><Relationship Id="rId18" Type="http://schemas.openxmlformats.org/officeDocument/2006/relationships/tags" Target="../tags/tag425.xml"/><Relationship Id="rId26" Type="http://schemas.openxmlformats.org/officeDocument/2006/relationships/image" Target="../media/image4.png"/><Relationship Id="rId3" Type="http://schemas.openxmlformats.org/officeDocument/2006/relationships/tags" Target="../tags/tag410.xml"/><Relationship Id="rId21" Type="http://schemas.openxmlformats.org/officeDocument/2006/relationships/image" Target="../media/image19.png"/><Relationship Id="rId34" Type="http://schemas.openxmlformats.org/officeDocument/2006/relationships/image" Target="../media/image92.png"/><Relationship Id="rId7" Type="http://schemas.openxmlformats.org/officeDocument/2006/relationships/tags" Target="../tags/tag414.xml"/><Relationship Id="rId12" Type="http://schemas.openxmlformats.org/officeDocument/2006/relationships/tags" Target="../tags/tag419.xml"/><Relationship Id="rId17" Type="http://schemas.openxmlformats.org/officeDocument/2006/relationships/tags" Target="../tags/tag424.xml"/><Relationship Id="rId25" Type="http://schemas.openxmlformats.org/officeDocument/2006/relationships/image" Target="../media/image3.png"/><Relationship Id="rId33" Type="http://schemas.openxmlformats.org/officeDocument/2006/relationships/image" Target="../media/image91.png"/><Relationship Id="rId2" Type="http://schemas.openxmlformats.org/officeDocument/2006/relationships/tags" Target="../tags/tag409.xml"/><Relationship Id="rId16" Type="http://schemas.openxmlformats.org/officeDocument/2006/relationships/tags" Target="../tags/tag423.xml"/><Relationship Id="rId20" Type="http://schemas.openxmlformats.org/officeDocument/2006/relationships/image" Target="../media/image26.png"/><Relationship Id="rId29" Type="http://schemas.openxmlformats.org/officeDocument/2006/relationships/image" Target="../media/image87.png"/><Relationship Id="rId1" Type="http://schemas.openxmlformats.org/officeDocument/2006/relationships/tags" Target="../tags/tag408.xml"/><Relationship Id="rId6" Type="http://schemas.openxmlformats.org/officeDocument/2006/relationships/tags" Target="../tags/tag413.xml"/><Relationship Id="rId11" Type="http://schemas.openxmlformats.org/officeDocument/2006/relationships/tags" Target="../tags/tag418.xml"/><Relationship Id="rId24" Type="http://schemas.openxmlformats.org/officeDocument/2006/relationships/image" Target="../media/image1.png"/><Relationship Id="rId32" Type="http://schemas.openxmlformats.org/officeDocument/2006/relationships/image" Target="../media/image90.png"/><Relationship Id="rId37" Type="http://schemas.openxmlformats.org/officeDocument/2006/relationships/image" Target="../media/image95.png"/><Relationship Id="rId5" Type="http://schemas.openxmlformats.org/officeDocument/2006/relationships/tags" Target="../tags/tag412.xml"/><Relationship Id="rId15" Type="http://schemas.openxmlformats.org/officeDocument/2006/relationships/tags" Target="../tags/tag422.xml"/><Relationship Id="rId23" Type="http://schemas.openxmlformats.org/officeDocument/2006/relationships/image" Target="../media/image5.png"/><Relationship Id="rId28" Type="http://schemas.openxmlformats.org/officeDocument/2006/relationships/image" Target="../media/image11.png"/><Relationship Id="rId36" Type="http://schemas.openxmlformats.org/officeDocument/2006/relationships/image" Target="../media/image94.png"/><Relationship Id="rId10" Type="http://schemas.openxmlformats.org/officeDocument/2006/relationships/tags" Target="../tags/tag41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89.png"/><Relationship Id="rId4" Type="http://schemas.openxmlformats.org/officeDocument/2006/relationships/tags" Target="../tags/tag411.xml"/><Relationship Id="rId9" Type="http://schemas.openxmlformats.org/officeDocument/2006/relationships/tags" Target="../tags/tag416.xml"/><Relationship Id="rId14" Type="http://schemas.openxmlformats.org/officeDocument/2006/relationships/tags" Target="../tags/tag421.xml"/><Relationship Id="rId22" Type="http://schemas.openxmlformats.org/officeDocument/2006/relationships/image" Target="../media/image2.png"/><Relationship Id="rId27" Type="http://schemas.openxmlformats.org/officeDocument/2006/relationships/image" Target="../media/image6.png"/><Relationship Id="rId30" Type="http://schemas.openxmlformats.org/officeDocument/2006/relationships/image" Target="../media/image88.png"/><Relationship Id="rId35" Type="http://schemas.openxmlformats.org/officeDocument/2006/relationships/image" Target="../media/image9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33.xml"/><Relationship Id="rId13" Type="http://schemas.openxmlformats.org/officeDocument/2006/relationships/tags" Target="../tags/tag438.xml"/><Relationship Id="rId18" Type="http://schemas.openxmlformats.org/officeDocument/2006/relationships/image" Target="../media/image94.png"/><Relationship Id="rId26" Type="http://schemas.openxmlformats.org/officeDocument/2006/relationships/image" Target="../media/image92.png"/><Relationship Id="rId3" Type="http://schemas.openxmlformats.org/officeDocument/2006/relationships/tags" Target="../tags/tag428.xml"/><Relationship Id="rId21" Type="http://schemas.openxmlformats.org/officeDocument/2006/relationships/image" Target="../media/image93.png"/><Relationship Id="rId7" Type="http://schemas.openxmlformats.org/officeDocument/2006/relationships/tags" Target="../tags/tag432.xml"/><Relationship Id="rId12" Type="http://schemas.openxmlformats.org/officeDocument/2006/relationships/tags" Target="../tags/tag437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91.png"/><Relationship Id="rId33" Type="http://schemas.openxmlformats.org/officeDocument/2006/relationships/image" Target="../media/image102.png"/><Relationship Id="rId2" Type="http://schemas.openxmlformats.org/officeDocument/2006/relationships/tags" Target="../tags/tag427.xml"/><Relationship Id="rId16" Type="http://schemas.openxmlformats.org/officeDocument/2006/relationships/tags" Target="../tags/tag441.xml"/><Relationship Id="rId20" Type="http://schemas.openxmlformats.org/officeDocument/2006/relationships/image" Target="../media/image90.png"/><Relationship Id="rId29" Type="http://schemas.openxmlformats.org/officeDocument/2006/relationships/image" Target="../media/image98.png"/><Relationship Id="rId1" Type="http://schemas.openxmlformats.org/officeDocument/2006/relationships/tags" Target="../tags/tag426.xml"/><Relationship Id="rId6" Type="http://schemas.openxmlformats.org/officeDocument/2006/relationships/tags" Target="../tags/tag431.xml"/><Relationship Id="rId11" Type="http://schemas.openxmlformats.org/officeDocument/2006/relationships/tags" Target="../tags/tag436.xml"/><Relationship Id="rId24" Type="http://schemas.openxmlformats.org/officeDocument/2006/relationships/image" Target="../media/image89.png"/><Relationship Id="rId32" Type="http://schemas.openxmlformats.org/officeDocument/2006/relationships/image" Target="../media/image101.png"/><Relationship Id="rId5" Type="http://schemas.openxmlformats.org/officeDocument/2006/relationships/tags" Target="../tags/tag430.xml"/><Relationship Id="rId15" Type="http://schemas.openxmlformats.org/officeDocument/2006/relationships/tags" Target="../tags/tag440.xml"/><Relationship Id="rId23" Type="http://schemas.openxmlformats.org/officeDocument/2006/relationships/image" Target="../media/image88.png"/><Relationship Id="rId28" Type="http://schemas.openxmlformats.org/officeDocument/2006/relationships/image" Target="../media/image97.png"/><Relationship Id="rId10" Type="http://schemas.openxmlformats.org/officeDocument/2006/relationships/tags" Target="../tags/tag435.xml"/><Relationship Id="rId19" Type="http://schemas.openxmlformats.org/officeDocument/2006/relationships/image" Target="../media/image95.png"/><Relationship Id="rId31" Type="http://schemas.openxmlformats.org/officeDocument/2006/relationships/image" Target="../media/image100.png"/><Relationship Id="rId4" Type="http://schemas.openxmlformats.org/officeDocument/2006/relationships/tags" Target="../tags/tag429.xml"/><Relationship Id="rId9" Type="http://schemas.openxmlformats.org/officeDocument/2006/relationships/tags" Target="../tags/tag434.xml"/><Relationship Id="rId14" Type="http://schemas.openxmlformats.org/officeDocument/2006/relationships/tags" Target="../tags/tag439.xml"/><Relationship Id="rId22" Type="http://schemas.openxmlformats.org/officeDocument/2006/relationships/image" Target="../media/image87.png"/><Relationship Id="rId27" Type="http://schemas.openxmlformats.org/officeDocument/2006/relationships/image" Target="../media/image96.png"/><Relationship Id="rId30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image" Target="../media/image2.png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image" Target="../media/image5.png"/><Relationship Id="rId47" Type="http://schemas.openxmlformats.org/officeDocument/2006/relationships/image" Target="../media/image10.png"/><Relationship Id="rId50" Type="http://schemas.openxmlformats.org/officeDocument/2006/relationships/image" Target="../media/image13.png"/><Relationship Id="rId55" Type="http://schemas.openxmlformats.org/officeDocument/2006/relationships/image" Target="../media/image18.png"/><Relationship Id="rId63" Type="http://schemas.openxmlformats.org/officeDocument/2006/relationships/image" Target="../media/image26.png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9" Type="http://schemas.openxmlformats.org/officeDocument/2006/relationships/tags" Target="../tags/tag30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3.png"/><Relationship Id="rId45" Type="http://schemas.openxmlformats.org/officeDocument/2006/relationships/image" Target="../media/image8.png"/><Relationship Id="rId53" Type="http://schemas.openxmlformats.org/officeDocument/2006/relationships/image" Target="../media/image16.png"/><Relationship Id="rId58" Type="http://schemas.openxmlformats.org/officeDocument/2006/relationships/image" Target="../media/image21.png"/><Relationship Id="rId66" Type="http://schemas.openxmlformats.org/officeDocument/2006/relationships/image" Target="../media/image29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image" Target="../media/image12.png"/><Relationship Id="rId57" Type="http://schemas.openxmlformats.org/officeDocument/2006/relationships/image" Target="../media/image20.png"/><Relationship Id="rId61" Type="http://schemas.openxmlformats.org/officeDocument/2006/relationships/image" Target="../media/image24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image" Target="../media/image7.png"/><Relationship Id="rId52" Type="http://schemas.openxmlformats.org/officeDocument/2006/relationships/image" Target="../media/image15.png"/><Relationship Id="rId60" Type="http://schemas.openxmlformats.org/officeDocument/2006/relationships/image" Target="../media/image23.png"/><Relationship Id="rId65" Type="http://schemas.openxmlformats.org/officeDocument/2006/relationships/image" Target="../media/image28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image" Target="../media/image6.png"/><Relationship Id="rId48" Type="http://schemas.openxmlformats.org/officeDocument/2006/relationships/image" Target="../media/image11.png"/><Relationship Id="rId56" Type="http://schemas.openxmlformats.org/officeDocument/2006/relationships/image" Target="../media/image19.png"/><Relationship Id="rId64" Type="http://schemas.openxmlformats.org/officeDocument/2006/relationships/image" Target="../media/image27.png"/><Relationship Id="rId8" Type="http://schemas.openxmlformats.org/officeDocument/2006/relationships/tags" Target="../tags/tag9.xml"/><Relationship Id="rId51" Type="http://schemas.openxmlformats.org/officeDocument/2006/relationships/image" Target="../media/image14.png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image" Target="../media/image1.png"/><Relationship Id="rId46" Type="http://schemas.openxmlformats.org/officeDocument/2006/relationships/image" Target="../media/image9.png"/><Relationship Id="rId59" Type="http://schemas.openxmlformats.org/officeDocument/2006/relationships/image" Target="../media/image22.png"/><Relationship Id="rId67" Type="http://schemas.openxmlformats.org/officeDocument/2006/relationships/image" Target="../media/image30.png"/><Relationship Id="rId20" Type="http://schemas.openxmlformats.org/officeDocument/2006/relationships/tags" Target="../tags/tag21.xml"/><Relationship Id="rId41" Type="http://schemas.openxmlformats.org/officeDocument/2006/relationships/image" Target="../media/image4.png"/><Relationship Id="rId54" Type="http://schemas.openxmlformats.org/officeDocument/2006/relationships/image" Target="../media/image17.png"/><Relationship Id="rId62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49.xml"/><Relationship Id="rId13" Type="http://schemas.openxmlformats.org/officeDocument/2006/relationships/tags" Target="../tags/tag454.xml"/><Relationship Id="rId18" Type="http://schemas.openxmlformats.org/officeDocument/2006/relationships/tags" Target="../tags/tag459.xml"/><Relationship Id="rId26" Type="http://schemas.openxmlformats.org/officeDocument/2006/relationships/image" Target="../media/image97.png"/><Relationship Id="rId39" Type="http://schemas.openxmlformats.org/officeDocument/2006/relationships/image" Target="../media/image110.png"/><Relationship Id="rId3" Type="http://schemas.openxmlformats.org/officeDocument/2006/relationships/tags" Target="../tags/tag444.xml"/><Relationship Id="rId21" Type="http://schemas.openxmlformats.org/officeDocument/2006/relationships/tags" Target="../tags/tag462.xml"/><Relationship Id="rId34" Type="http://schemas.openxmlformats.org/officeDocument/2006/relationships/image" Target="../media/image105.png"/><Relationship Id="rId42" Type="http://schemas.openxmlformats.org/officeDocument/2006/relationships/image" Target="../media/image113.png"/><Relationship Id="rId7" Type="http://schemas.openxmlformats.org/officeDocument/2006/relationships/tags" Target="../tags/tag448.xml"/><Relationship Id="rId12" Type="http://schemas.openxmlformats.org/officeDocument/2006/relationships/tags" Target="../tags/tag453.xml"/><Relationship Id="rId17" Type="http://schemas.openxmlformats.org/officeDocument/2006/relationships/tags" Target="../tags/tag458.xml"/><Relationship Id="rId25" Type="http://schemas.openxmlformats.org/officeDocument/2006/relationships/image" Target="../media/image96.png"/><Relationship Id="rId33" Type="http://schemas.openxmlformats.org/officeDocument/2006/relationships/image" Target="../media/image104.png"/><Relationship Id="rId38" Type="http://schemas.openxmlformats.org/officeDocument/2006/relationships/image" Target="../media/image109.png"/><Relationship Id="rId46" Type="http://schemas.openxmlformats.org/officeDocument/2006/relationships/image" Target="../media/image117.png"/><Relationship Id="rId2" Type="http://schemas.openxmlformats.org/officeDocument/2006/relationships/tags" Target="../tags/tag443.xml"/><Relationship Id="rId16" Type="http://schemas.openxmlformats.org/officeDocument/2006/relationships/tags" Target="../tags/tag457.xml"/><Relationship Id="rId20" Type="http://schemas.openxmlformats.org/officeDocument/2006/relationships/tags" Target="../tags/tag461.xml"/><Relationship Id="rId29" Type="http://schemas.openxmlformats.org/officeDocument/2006/relationships/image" Target="../media/image100.png"/><Relationship Id="rId41" Type="http://schemas.openxmlformats.org/officeDocument/2006/relationships/image" Target="../media/image112.png"/><Relationship Id="rId1" Type="http://schemas.openxmlformats.org/officeDocument/2006/relationships/tags" Target="../tags/tag442.xml"/><Relationship Id="rId6" Type="http://schemas.openxmlformats.org/officeDocument/2006/relationships/tags" Target="../tags/tag447.xml"/><Relationship Id="rId11" Type="http://schemas.openxmlformats.org/officeDocument/2006/relationships/tags" Target="../tags/tag452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03.png"/><Relationship Id="rId37" Type="http://schemas.openxmlformats.org/officeDocument/2006/relationships/image" Target="../media/image108.png"/><Relationship Id="rId40" Type="http://schemas.openxmlformats.org/officeDocument/2006/relationships/image" Target="../media/image111.png"/><Relationship Id="rId45" Type="http://schemas.openxmlformats.org/officeDocument/2006/relationships/image" Target="../media/image116.png"/><Relationship Id="rId5" Type="http://schemas.openxmlformats.org/officeDocument/2006/relationships/tags" Target="../tags/tag446.xml"/><Relationship Id="rId15" Type="http://schemas.openxmlformats.org/officeDocument/2006/relationships/tags" Target="../tags/tag456.xml"/><Relationship Id="rId23" Type="http://schemas.openxmlformats.org/officeDocument/2006/relationships/tags" Target="../tags/tag464.xml"/><Relationship Id="rId28" Type="http://schemas.openxmlformats.org/officeDocument/2006/relationships/image" Target="../media/image99.png"/><Relationship Id="rId36" Type="http://schemas.openxmlformats.org/officeDocument/2006/relationships/image" Target="../media/image107.png"/><Relationship Id="rId10" Type="http://schemas.openxmlformats.org/officeDocument/2006/relationships/tags" Target="../tags/tag451.xml"/><Relationship Id="rId19" Type="http://schemas.openxmlformats.org/officeDocument/2006/relationships/tags" Target="../tags/tag460.xml"/><Relationship Id="rId31" Type="http://schemas.openxmlformats.org/officeDocument/2006/relationships/image" Target="../media/image102.png"/><Relationship Id="rId44" Type="http://schemas.openxmlformats.org/officeDocument/2006/relationships/image" Target="../media/image115.png"/><Relationship Id="rId4" Type="http://schemas.openxmlformats.org/officeDocument/2006/relationships/tags" Target="../tags/tag445.xml"/><Relationship Id="rId9" Type="http://schemas.openxmlformats.org/officeDocument/2006/relationships/tags" Target="../tags/tag450.xml"/><Relationship Id="rId14" Type="http://schemas.openxmlformats.org/officeDocument/2006/relationships/tags" Target="../tags/tag455.xml"/><Relationship Id="rId22" Type="http://schemas.openxmlformats.org/officeDocument/2006/relationships/tags" Target="../tags/tag463.xml"/><Relationship Id="rId27" Type="http://schemas.openxmlformats.org/officeDocument/2006/relationships/image" Target="../media/image98.png"/><Relationship Id="rId30" Type="http://schemas.openxmlformats.org/officeDocument/2006/relationships/image" Target="../media/image101.png"/><Relationship Id="rId35" Type="http://schemas.openxmlformats.org/officeDocument/2006/relationships/image" Target="../media/image106.png"/><Relationship Id="rId43" Type="http://schemas.openxmlformats.org/officeDocument/2006/relationships/image" Target="../media/image1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72.xml"/><Relationship Id="rId13" Type="http://schemas.openxmlformats.org/officeDocument/2006/relationships/tags" Target="../tags/tag477.xml"/><Relationship Id="rId18" Type="http://schemas.openxmlformats.org/officeDocument/2006/relationships/tags" Target="../tags/tag482.xml"/><Relationship Id="rId26" Type="http://schemas.openxmlformats.org/officeDocument/2006/relationships/image" Target="../media/image97.png"/><Relationship Id="rId39" Type="http://schemas.openxmlformats.org/officeDocument/2006/relationships/image" Target="../media/image125.png"/><Relationship Id="rId3" Type="http://schemas.openxmlformats.org/officeDocument/2006/relationships/tags" Target="../tags/tag467.xml"/><Relationship Id="rId21" Type="http://schemas.openxmlformats.org/officeDocument/2006/relationships/tags" Target="../tags/tag485.xml"/><Relationship Id="rId34" Type="http://schemas.openxmlformats.org/officeDocument/2006/relationships/image" Target="../media/image120.png"/><Relationship Id="rId42" Type="http://schemas.openxmlformats.org/officeDocument/2006/relationships/image" Target="../media/image128.png"/><Relationship Id="rId47" Type="http://schemas.openxmlformats.org/officeDocument/2006/relationships/image" Target="../media/image113.png"/><Relationship Id="rId7" Type="http://schemas.openxmlformats.org/officeDocument/2006/relationships/tags" Target="../tags/tag471.xml"/><Relationship Id="rId12" Type="http://schemas.openxmlformats.org/officeDocument/2006/relationships/tags" Target="../tags/tag476.xml"/><Relationship Id="rId17" Type="http://schemas.openxmlformats.org/officeDocument/2006/relationships/tags" Target="../tags/tag481.xml"/><Relationship Id="rId25" Type="http://schemas.openxmlformats.org/officeDocument/2006/relationships/image" Target="../media/image96.png"/><Relationship Id="rId33" Type="http://schemas.openxmlformats.org/officeDocument/2006/relationships/image" Target="../media/image119.png"/><Relationship Id="rId38" Type="http://schemas.openxmlformats.org/officeDocument/2006/relationships/image" Target="../media/image124.png"/><Relationship Id="rId46" Type="http://schemas.openxmlformats.org/officeDocument/2006/relationships/image" Target="../media/image112.png"/><Relationship Id="rId2" Type="http://schemas.openxmlformats.org/officeDocument/2006/relationships/tags" Target="../tags/tag466.xml"/><Relationship Id="rId16" Type="http://schemas.openxmlformats.org/officeDocument/2006/relationships/tags" Target="../tags/tag480.xml"/><Relationship Id="rId20" Type="http://schemas.openxmlformats.org/officeDocument/2006/relationships/tags" Target="../tags/tag484.xml"/><Relationship Id="rId29" Type="http://schemas.openxmlformats.org/officeDocument/2006/relationships/image" Target="../media/image100.png"/><Relationship Id="rId41" Type="http://schemas.openxmlformats.org/officeDocument/2006/relationships/image" Target="../media/image127.png"/><Relationship Id="rId1" Type="http://schemas.openxmlformats.org/officeDocument/2006/relationships/tags" Target="../tags/tag465.xml"/><Relationship Id="rId6" Type="http://schemas.openxmlformats.org/officeDocument/2006/relationships/tags" Target="../tags/tag470.xml"/><Relationship Id="rId11" Type="http://schemas.openxmlformats.org/officeDocument/2006/relationships/tags" Target="../tags/tag475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18.png"/><Relationship Id="rId37" Type="http://schemas.openxmlformats.org/officeDocument/2006/relationships/image" Target="../media/image123.png"/><Relationship Id="rId40" Type="http://schemas.openxmlformats.org/officeDocument/2006/relationships/image" Target="../media/image126.png"/><Relationship Id="rId45" Type="http://schemas.openxmlformats.org/officeDocument/2006/relationships/image" Target="../media/image106.png"/><Relationship Id="rId5" Type="http://schemas.openxmlformats.org/officeDocument/2006/relationships/tags" Target="../tags/tag469.xml"/><Relationship Id="rId15" Type="http://schemas.openxmlformats.org/officeDocument/2006/relationships/tags" Target="../tags/tag479.xml"/><Relationship Id="rId23" Type="http://schemas.openxmlformats.org/officeDocument/2006/relationships/tags" Target="../tags/tag487.xml"/><Relationship Id="rId28" Type="http://schemas.openxmlformats.org/officeDocument/2006/relationships/image" Target="../media/image99.png"/><Relationship Id="rId36" Type="http://schemas.openxmlformats.org/officeDocument/2006/relationships/image" Target="../media/image122.png"/><Relationship Id="rId10" Type="http://schemas.openxmlformats.org/officeDocument/2006/relationships/tags" Target="../tags/tag474.xml"/><Relationship Id="rId19" Type="http://schemas.openxmlformats.org/officeDocument/2006/relationships/tags" Target="../tags/tag483.xml"/><Relationship Id="rId31" Type="http://schemas.openxmlformats.org/officeDocument/2006/relationships/image" Target="../media/image102.png"/><Relationship Id="rId44" Type="http://schemas.openxmlformats.org/officeDocument/2006/relationships/image" Target="../media/image103.png"/><Relationship Id="rId4" Type="http://schemas.openxmlformats.org/officeDocument/2006/relationships/tags" Target="../tags/tag468.xml"/><Relationship Id="rId9" Type="http://schemas.openxmlformats.org/officeDocument/2006/relationships/tags" Target="../tags/tag473.xml"/><Relationship Id="rId14" Type="http://schemas.openxmlformats.org/officeDocument/2006/relationships/tags" Target="../tags/tag478.xml"/><Relationship Id="rId22" Type="http://schemas.openxmlformats.org/officeDocument/2006/relationships/tags" Target="../tags/tag486.xml"/><Relationship Id="rId27" Type="http://schemas.openxmlformats.org/officeDocument/2006/relationships/image" Target="../media/image98.png"/><Relationship Id="rId30" Type="http://schemas.openxmlformats.org/officeDocument/2006/relationships/image" Target="../media/image101.png"/><Relationship Id="rId35" Type="http://schemas.openxmlformats.org/officeDocument/2006/relationships/image" Target="../media/image121.png"/><Relationship Id="rId43" Type="http://schemas.openxmlformats.org/officeDocument/2006/relationships/image" Target="../media/image1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95.xml"/><Relationship Id="rId13" Type="http://schemas.openxmlformats.org/officeDocument/2006/relationships/tags" Target="../tags/tag500.xml"/><Relationship Id="rId18" Type="http://schemas.openxmlformats.org/officeDocument/2006/relationships/tags" Target="../tags/tag505.xml"/><Relationship Id="rId26" Type="http://schemas.openxmlformats.org/officeDocument/2006/relationships/image" Target="../media/image100.png"/><Relationship Id="rId39" Type="http://schemas.openxmlformats.org/officeDocument/2006/relationships/image" Target="../media/image106.png"/><Relationship Id="rId3" Type="http://schemas.openxmlformats.org/officeDocument/2006/relationships/tags" Target="../tags/tag49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24.png"/><Relationship Id="rId7" Type="http://schemas.openxmlformats.org/officeDocument/2006/relationships/tags" Target="../tags/tag494.xml"/><Relationship Id="rId12" Type="http://schemas.openxmlformats.org/officeDocument/2006/relationships/tags" Target="../tags/tag499.xml"/><Relationship Id="rId17" Type="http://schemas.openxmlformats.org/officeDocument/2006/relationships/tags" Target="../tags/tag504.xml"/><Relationship Id="rId25" Type="http://schemas.openxmlformats.org/officeDocument/2006/relationships/image" Target="../media/image99.png"/><Relationship Id="rId33" Type="http://schemas.openxmlformats.org/officeDocument/2006/relationships/image" Target="../media/image123.png"/><Relationship Id="rId38" Type="http://schemas.openxmlformats.org/officeDocument/2006/relationships/image" Target="../media/image103.png"/><Relationship Id="rId2" Type="http://schemas.openxmlformats.org/officeDocument/2006/relationships/tags" Target="../tags/tag489.xml"/><Relationship Id="rId16" Type="http://schemas.openxmlformats.org/officeDocument/2006/relationships/tags" Target="../tags/tag503.xml"/><Relationship Id="rId20" Type="http://schemas.openxmlformats.org/officeDocument/2006/relationships/tags" Target="../tags/tag507.xml"/><Relationship Id="rId29" Type="http://schemas.openxmlformats.org/officeDocument/2006/relationships/image" Target="../media/image119.png"/><Relationship Id="rId41" Type="http://schemas.openxmlformats.org/officeDocument/2006/relationships/image" Target="../media/image113.png"/><Relationship Id="rId1" Type="http://schemas.openxmlformats.org/officeDocument/2006/relationships/tags" Target="../tags/tag488.xml"/><Relationship Id="rId6" Type="http://schemas.openxmlformats.org/officeDocument/2006/relationships/tags" Target="../tags/tag493.xml"/><Relationship Id="rId11" Type="http://schemas.openxmlformats.org/officeDocument/2006/relationships/tags" Target="../tags/tag498.xml"/><Relationship Id="rId24" Type="http://schemas.openxmlformats.org/officeDocument/2006/relationships/image" Target="../media/image98.png"/><Relationship Id="rId32" Type="http://schemas.openxmlformats.org/officeDocument/2006/relationships/image" Target="../media/image122.png"/><Relationship Id="rId37" Type="http://schemas.openxmlformats.org/officeDocument/2006/relationships/image" Target="../media/image132.png"/><Relationship Id="rId40" Type="http://schemas.openxmlformats.org/officeDocument/2006/relationships/image" Target="../media/image112.png"/><Relationship Id="rId5" Type="http://schemas.openxmlformats.org/officeDocument/2006/relationships/tags" Target="../tags/tag492.xml"/><Relationship Id="rId15" Type="http://schemas.openxmlformats.org/officeDocument/2006/relationships/tags" Target="../tags/tag502.xml"/><Relationship Id="rId23" Type="http://schemas.openxmlformats.org/officeDocument/2006/relationships/image" Target="../media/image97.png"/><Relationship Id="rId28" Type="http://schemas.openxmlformats.org/officeDocument/2006/relationships/image" Target="../media/image102.png"/><Relationship Id="rId36" Type="http://schemas.openxmlformats.org/officeDocument/2006/relationships/image" Target="../media/image126.png"/><Relationship Id="rId10" Type="http://schemas.openxmlformats.org/officeDocument/2006/relationships/tags" Target="../tags/tag497.xml"/><Relationship Id="rId19" Type="http://schemas.openxmlformats.org/officeDocument/2006/relationships/tags" Target="../tags/tag506.xml"/><Relationship Id="rId31" Type="http://schemas.openxmlformats.org/officeDocument/2006/relationships/image" Target="../media/image130.png"/><Relationship Id="rId4" Type="http://schemas.openxmlformats.org/officeDocument/2006/relationships/tags" Target="../tags/tag491.xml"/><Relationship Id="rId9" Type="http://schemas.openxmlformats.org/officeDocument/2006/relationships/tags" Target="../tags/tag496.xml"/><Relationship Id="rId14" Type="http://schemas.openxmlformats.org/officeDocument/2006/relationships/tags" Target="../tags/tag501.xml"/><Relationship Id="rId22" Type="http://schemas.openxmlformats.org/officeDocument/2006/relationships/image" Target="../media/image96.png"/><Relationship Id="rId27" Type="http://schemas.openxmlformats.org/officeDocument/2006/relationships/image" Target="../media/image101.png"/><Relationship Id="rId30" Type="http://schemas.openxmlformats.org/officeDocument/2006/relationships/image" Target="../media/image120.png"/><Relationship Id="rId35" Type="http://schemas.openxmlformats.org/officeDocument/2006/relationships/image" Target="../media/image1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26" Type="http://schemas.openxmlformats.org/officeDocument/2006/relationships/image" Target="../media/image32.png"/><Relationship Id="rId3" Type="http://schemas.openxmlformats.org/officeDocument/2006/relationships/tags" Target="../tags/tag40.xml"/><Relationship Id="rId21" Type="http://schemas.openxmlformats.org/officeDocument/2006/relationships/image" Target="../media/image29.png"/><Relationship Id="rId34" Type="http://schemas.openxmlformats.org/officeDocument/2006/relationships/image" Target="../media/image40.png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5" Type="http://schemas.openxmlformats.org/officeDocument/2006/relationships/image" Target="../media/image17.png"/><Relationship Id="rId33" Type="http://schemas.openxmlformats.org/officeDocument/2006/relationships/image" Target="../media/image39.png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image" Target="../media/image28.png"/><Relationship Id="rId29" Type="http://schemas.openxmlformats.org/officeDocument/2006/relationships/image" Target="../media/image35.pn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image" Target="../media/image16.png"/><Relationship Id="rId32" Type="http://schemas.openxmlformats.org/officeDocument/2006/relationships/image" Target="../media/image38.png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image" Target="../media/image31.png"/><Relationship Id="rId28" Type="http://schemas.openxmlformats.org/officeDocument/2006/relationships/image" Target="../media/image34.png"/><Relationship Id="rId10" Type="http://schemas.openxmlformats.org/officeDocument/2006/relationships/tags" Target="../tags/tag4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7.pn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image" Target="../media/image30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26" Type="http://schemas.openxmlformats.org/officeDocument/2006/relationships/image" Target="../media/image16.png"/><Relationship Id="rId3" Type="http://schemas.openxmlformats.org/officeDocument/2006/relationships/tags" Target="../tags/tag58.xml"/><Relationship Id="rId21" Type="http://schemas.openxmlformats.org/officeDocument/2006/relationships/image" Target="../media/image39.png"/><Relationship Id="rId34" Type="http://schemas.openxmlformats.org/officeDocument/2006/relationships/image" Target="../media/image38.png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5" Type="http://schemas.openxmlformats.org/officeDocument/2006/relationships/image" Target="../media/image30.png"/><Relationship Id="rId33" Type="http://schemas.openxmlformats.org/officeDocument/2006/relationships/image" Target="../media/image37.png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image" Target="../media/image31.png"/><Relationship Id="rId29" Type="http://schemas.openxmlformats.org/officeDocument/2006/relationships/image" Target="../media/image33.png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24" Type="http://schemas.openxmlformats.org/officeDocument/2006/relationships/image" Target="../media/image29.png"/><Relationship Id="rId32" Type="http://schemas.openxmlformats.org/officeDocument/2006/relationships/image" Target="../media/image36.png"/><Relationship Id="rId37" Type="http://schemas.openxmlformats.org/officeDocument/2006/relationships/image" Target="../media/image43.png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23" Type="http://schemas.openxmlformats.org/officeDocument/2006/relationships/image" Target="../media/image28.png"/><Relationship Id="rId28" Type="http://schemas.openxmlformats.org/officeDocument/2006/relationships/image" Target="../media/image32.png"/><Relationship Id="rId36" Type="http://schemas.openxmlformats.org/officeDocument/2006/relationships/image" Target="../media/image42.png"/><Relationship Id="rId10" Type="http://schemas.openxmlformats.org/officeDocument/2006/relationships/tags" Target="../tags/tag6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5.png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image" Target="../media/image40.png"/><Relationship Id="rId27" Type="http://schemas.openxmlformats.org/officeDocument/2006/relationships/image" Target="../media/image17.png"/><Relationship Id="rId30" Type="http://schemas.openxmlformats.org/officeDocument/2006/relationships/image" Target="../media/image34.png"/><Relationship Id="rId35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tags" Target="../tags/tag86.xml"/><Relationship Id="rId18" Type="http://schemas.openxmlformats.org/officeDocument/2006/relationships/tags" Target="../tags/tag91.xml"/><Relationship Id="rId26" Type="http://schemas.openxmlformats.org/officeDocument/2006/relationships/image" Target="../media/image43.png"/><Relationship Id="rId39" Type="http://schemas.openxmlformats.org/officeDocument/2006/relationships/image" Target="../media/image45.png"/><Relationship Id="rId3" Type="http://schemas.openxmlformats.org/officeDocument/2006/relationships/tags" Target="../tags/tag76.xml"/><Relationship Id="rId21" Type="http://schemas.openxmlformats.org/officeDocument/2006/relationships/tags" Target="../tags/tag94.xml"/><Relationship Id="rId34" Type="http://schemas.openxmlformats.org/officeDocument/2006/relationships/image" Target="../media/image31.png"/><Relationship Id="rId42" Type="http://schemas.openxmlformats.org/officeDocument/2006/relationships/image" Target="../media/image48.png"/><Relationship Id="rId7" Type="http://schemas.openxmlformats.org/officeDocument/2006/relationships/tags" Target="../tags/tag80.xml"/><Relationship Id="rId12" Type="http://schemas.openxmlformats.org/officeDocument/2006/relationships/tags" Target="../tags/tag85.xml"/><Relationship Id="rId17" Type="http://schemas.openxmlformats.org/officeDocument/2006/relationships/tags" Target="../tags/tag90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38.png"/><Relationship Id="rId38" Type="http://schemas.openxmlformats.org/officeDocument/2006/relationships/image" Target="../media/image44.png"/><Relationship Id="rId2" Type="http://schemas.openxmlformats.org/officeDocument/2006/relationships/tags" Target="../tags/tag75.xml"/><Relationship Id="rId16" Type="http://schemas.openxmlformats.org/officeDocument/2006/relationships/tags" Target="../tags/tag89.xml"/><Relationship Id="rId20" Type="http://schemas.openxmlformats.org/officeDocument/2006/relationships/tags" Target="../tags/tag93.xml"/><Relationship Id="rId29" Type="http://schemas.openxmlformats.org/officeDocument/2006/relationships/image" Target="../media/image34.png"/><Relationship Id="rId41" Type="http://schemas.openxmlformats.org/officeDocument/2006/relationships/image" Target="../media/image47.png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24" Type="http://schemas.openxmlformats.org/officeDocument/2006/relationships/tags" Target="../tags/tag97.xml"/><Relationship Id="rId32" Type="http://schemas.openxmlformats.org/officeDocument/2006/relationships/image" Target="../media/image37.png"/><Relationship Id="rId37" Type="http://schemas.openxmlformats.org/officeDocument/2006/relationships/image" Target="../media/image41.png"/><Relationship Id="rId40" Type="http://schemas.openxmlformats.org/officeDocument/2006/relationships/image" Target="../media/image46.png"/><Relationship Id="rId5" Type="http://schemas.openxmlformats.org/officeDocument/2006/relationships/tags" Target="../tags/tag78.xml"/><Relationship Id="rId15" Type="http://schemas.openxmlformats.org/officeDocument/2006/relationships/tags" Target="../tags/tag88.xml"/><Relationship Id="rId23" Type="http://schemas.openxmlformats.org/officeDocument/2006/relationships/tags" Target="../tags/tag96.xml"/><Relationship Id="rId28" Type="http://schemas.openxmlformats.org/officeDocument/2006/relationships/image" Target="../media/image33.png"/><Relationship Id="rId36" Type="http://schemas.openxmlformats.org/officeDocument/2006/relationships/image" Target="../media/image40.png"/><Relationship Id="rId10" Type="http://schemas.openxmlformats.org/officeDocument/2006/relationships/tags" Target="../tags/tag83.xml"/><Relationship Id="rId19" Type="http://schemas.openxmlformats.org/officeDocument/2006/relationships/tags" Target="../tags/tag92.xml"/><Relationship Id="rId31" Type="http://schemas.openxmlformats.org/officeDocument/2006/relationships/image" Target="../media/image36.png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tags" Target="../tags/tag87.xml"/><Relationship Id="rId22" Type="http://schemas.openxmlformats.org/officeDocument/2006/relationships/tags" Target="../tags/tag95.xml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39.png"/><Relationship Id="rId43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tags" Target="../tags/tag110.xml"/><Relationship Id="rId18" Type="http://schemas.openxmlformats.org/officeDocument/2006/relationships/tags" Target="../tags/tag115.xml"/><Relationship Id="rId26" Type="http://schemas.openxmlformats.org/officeDocument/2006/relationships/image" Target="../media/image48.png"/><Relationship Id="rId39" Type="http://schemas.openxmlformats.org/officeDocument/2006/relationships/image" Target="../media/image39.png"/><Relationship Id="rId3" Type="http://schemas.openxmlformats.org/officeDocument/2006/relationships/tags" Target="../tags/tag10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50.png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tags" Target="../tags/tag114.xml"/><Relationship Id="rId25" Type="http://schemas.openxmlformats.org/officeDocument/2006/relationships/image" Target="../media/image47.png"/><Relationship Id="rId33" Type="http://schemas.openxmlformats.org/officeDocument/2006/relationships/image" Target="../media/image38.png"/><Relationship Id="rId38" Type="http://schemas.openxmlformats.org/officeDocument/2006/relationships/image" Target="../media/image31.png"/><Relationship Id="rId2" Type="http://schemas.openxmlformats.org/officeDocument/2006/relationships/tags" Target="../tags/tag99.xml"/><Relationship Id="rId16" Type="http://schemas.openxmlformats.org/officeDocument/2006/relationships/tags" Target="../tags/tag113.xml"/><Relationship Id="rId20" Type="http://schemas.openxmlformats.org/officeDocument/2006/relationships/tags" Target="../tags/tag117.xml"/><Relationship Id="rId29" Type="http://schemas.openxmlformats.org/officeDocument/2006/relationships/image" Target="../media/image34.png"/><Relationship Id="rId41" Type="http://schemas.openxmlformats.org/officeDocument/2006/relationships/image" Target="../media/image41.png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24" Type="http://schemas.openxmlformats.org/officeDocument/2006/relationships/image" Target="../media/image46.png"/><Relationship Id="rId32" Type="http://schemas.openxmlformats.org/officeDocument/2006/relationships/image" Target="../media/image37.png"/><Relationship Id="rId37" Type="http://schemas.openxmlformats.org/officeDocument/2006/relationships/image" Target="../media/image49.png"/><Relationship Id="rId40" Type="http://schemas.openxmlformats.org/officeDocument/2006/relationships/image" Target="../media/image40.png"/><Relationship Id="rId5" Type="http://schemas.openxmlformats.org/officeDocument/2006/relationships/tags" Target="../tags/tag102.xml"/><Relationship Id="rId15" Type="http://schemas.openxmlformats.org/officeDocument/2006/relationships/tags" Target="../tags/tag112.xml"/><Relationship Id="rId23" Type="http://schemas.openxmlformats.org/officeDocument/2006/relationships/image" Target="../media/image45.png"/><Relationship Id="rId28" Type="http://schemas.openxmlformats.org/officeDocument/2006/relationships/image" Target="../media/image33.png"/><Relationship Id="rId36" Type="http://schemas.openxmlformats.org/officeDocument/2006/relationships/image" Target="../media/image43.png"/><Relationship Id="rId10" Type="http://schemas.openxmlformats.org/officeDocument/2006/relationships/tags" Target="../tags/tag107.xml"/><Relationship Id="rId19" Type="http://schemas.openxmlformats.org/officeDocument/2006/relationships/tags" Target="../tags/tag116.xml"/><Relationship Id="rId31" Type="http://schemas.openxmlformats.org/officeDocument/2006/relationships/image" Target="../media/image36.png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tags" Target="../tags/tag111.xml"/><Relationship Id="rId22" Type="http://schemas.openxmlformats.org/officeDocument/2006/relationships/image" Target="../media/image44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30.xml"/><Relationship Id="rId18" Type="http://schemas.openxmlformats.org/officeDocument/2006/relationships/tags" Target="../tags/tag135.xml"/><Relationship Id="rId26" Type="http://schemas.openxmlformats.org/officeDocument/2006/relationships/tags" Target="../tags/tag143.xml"/><Relationship Id="rId39" Type="http://schemas.openxmlformats.org/officeDocument/2006/relationships/image" Target="../media/image53.png"/><Relationship Id="rId3" Type="http://schemas.openxmlformats.org/officeDocument/2006/relationships/tags" Target="../tags/tag120.xml"/><Relationship Id="rId21" Type="http://schemas.openxmlformats.org/officeDocument/2006/relationships/tags" Target="../tags/tag138.xml"/><Relationship Id="rId34" Type="http://schemas.openxmlformats.org/officeDocument/2006/relationships/image" Target="../media/image40.png"/><Relationship Id="rId42" Type="http://schemas.openxmlformats.org/officeDocument/2006/relationships/image" Target="../media/image45.png"/><Relationship Id="rId47" Type="http://schemas.openxmlformats.org/officeDocument/2006/relationships/image" Target="../media/image56.png"/><Relationship Id="rId50" Type="http://schemas.openxmlformats.org/officeDocument/2006/relationships/image" Target="../media/image59.png"/><Relationship Id="rId7" Type="http://schemas.openxmlformats.org/officeDocument/2006/relationships/tags" Target="../tags/tag124.xml"/><Relationship Id="rId12" Type="http://schemas.openxmlformats.org/officeDocument/2006/relationships/tags" Target="../tags/tag129.xml"/><Relationship Id="rId17" Type="http://schemas.openxmlformats.org/officeDocument/2006/relationships/tags" Target="../tags/tag134.xml"/><Relationship Id="rId25" Type="http://schemas.openxmlformats.org/officeDocument/2006/relationships/tags" Target="../tags/tag142.xml"/><Relationship Id="rId33" Type="http://schemas.openxmlformats.org/officeDocument/2006/relationships/image" Target="../media/image39.png"/><Relationship Id="rId38" Type="http://schemas.openxmlformats.org/officeDocument/2006/relationships/image" Target="../media/image52.png"/><Relationship Id="rId46" Type="http://schemas.openxmlformats.org/officeDocument/2006/relationships/image" Target="../media/image55.png"/><Relationship Id="rId2" Type="http://schemas.openxmlformats.org/officeDocument/2006/relationships/tags" Target="../tags/tag119.xml"/><Relationship Id="rId16" Type="http://schemas.openxmlformats.org/officeDocument/2006/relationships/tags" Target="../tags/tag133.xml"/><Relationship Id="rId20" Type="http://schemas.openxmlformats.org/officeDocument/2006/relationships/tags" Target="../tags/tag137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44.png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24" Type="http://schemas.openxmlformats.org/officeDocument/2006/relationships/tags" Target="../tags/tag141.xml"/><Relationship Id="rId32" Type="http://schemas.openxmlformats.org/officeDocument/2006/relationships/image" Target="../media/image31.png"/><Relationship Id="rId37" Type="http://schemas.openxmlformats.org/officeDocument/2006/relationships/image" Target="../media/image50.png"/><Relationship Id="rId40" Type="http://schemas.openxmlformats.org/officeDocument/2006/relationships/image" Target="../media/image54.png"/><Relationship Id="rId45" Type="http://schemas.openxmlformats.org/officeDocument/2006/relationships/image" Target="../media/image48.png"/><Relationship Id="rId5" Type="http://schemas.openxmlformats.org/officeDocument/2006/relationships/tags" Target="../tags/tag122.xml"/><Relationship Id="rId15" Type="http://schemas.openxmlformats.org/officeDocument/2006/relationships/tags" Target="../tags/tag132.xml"/><Relationship Id="rId23" Type="http://schemas.openxmlformats.org/officeDocument/2006/relationships/tags" Target="../tags/tag140.xml"/><Relationship Id="rId28" Type="http://schemas.openxmlformats.org/officeDocument/2006/relationships/tags" Target="../tags/tag145.xml"/><Relationship Id="rId36" Type="http://schemas.openxmlformats.org/officeDocument/2006/relationships/image" Target="../media/image51.png"/><Relationship Id="rId49" Type="http://schemas.openxmlformats.org/officeDocument/2006/relationships/image" Target="../media/image58.png"/><Relationship Id="rId10" Type="http://schemas.openxmlformats.org/officeDocument/2006/relationships/tags" Target="../tags/tag127.xml"/><Relationship Id="rId19" Type="http://schemas.openxmlformats.org/officeDocument/2006/relationships/tags" Target="../tags/tag136.xml"/><Relationship Id="rId31" Type="http://schemas.openxmlformats.org/officeDocument/2006/relationships/image" Target="../media/image49.png"/><Relationship Id="rId44" Type="http://schemas.openxmlformats.org/officeDocument/2006/relationships/image" Target="../media/image47.png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tags" Target="../tags/tag131.xml"/><Relationship Id="rId22" Type="http://schemas.openxmlformats.org/officeDocument/2006/relationships/tags" Target="../tags/tag139.xml"/><Relationship Id="rId27" Type="http://schemas.openxmlformats.org/officeDocument/2006/relationships/tags" Target="../tags/tag144.xml"/><Relationship Id="rId30" Type="http://schemas.openxmlformats.org/officeDocument/2006/relationships/image" Target="../media/image43.png"/><Relationship Id="rId35" Type="http://schemas.openxmlformats.org/officeDocument/2006/relationships/image" Target="../media/image41.png"/><Relationship Id="rId43" Type="http://schemas.openxmlformats.org/officeDocument/2006/relationships/image" Target="../media/image46.png"/><Relationship Id="rId48" Type="http://schemas.openxmlformats.org/officeDocument/2006/relationships/image" Target="../media/image57.png"/><Relationship Id="rId8" Type="http://schemas.openxmlformats.org/officeDocument/2006/relationships/tags" Target="../tags/tag12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tags" Target="../tags/tag158.xml"/><Relationship Id="rId18" Type="http://schemas.openxmlformats.org/officeDocument/2006/relationships/tags" Target="../tags/tag163.xml"/><Relationship Id="rId26" Type="http://schemas.openxmlformats.org/officeDocument/2006/relationships/image" Target="../media/image31.png"/><Relationship Id="rId39" Type="http://schemas.openxmlformats.org/officeDocument/2006/relationships/image" Target="../media/image53.png"/><Relationship Id="rId3" Type="http://schemas.openxmlformats.org/officeDocument/2006/relationships/tags" Target="../tags/tag148.xml"/><Relationship Id="rId21" Type="http://schemas.openxmlformats.org/officeDocument/2006/relationships/tags" Target="../tags/tag166.xml"/><Relationship Id="rId34" Type="http://schemas.openxmlformats.org/officeDocument/2006/relationships/image" Target="../media/image44.png"/><Relationship Id="rId42" Type="http://schemas.openxmlformats.org/officeDocument/2006/relationships/image" Target="../media/image52.png"/><Relationship Id="rId7" Type="http://schemas.openxmlformats.org/officeDocument/2006/relationships/tags" Target="../tags/tag152.xml"/><Relationship Id="rId12" Type="http://schemas.openxmlformats.org/officeDocument/2006/relationships/tags" Target="../tags/tag157.xml"/><Relationship Id="rId17" Type="http://schemas.openxmlformats.org/officeDocument/2006/relationships/tags" Target="../tags/tag162.xml"/><Relationship Id="rId25" Type="http://schemas.openxmlformats.org/officeDocument/2006/relationships/image" Target="../media/image49.png"/><Relationship Id="rId33" Type="http://schemas.openxmlformats.org/officeDocument/2006/relationships/image" Target="../media/image54.png"/><Relationship Id="rId38" Type="http://schemas.openxmlformats.org/officeDocument/2006/relationships/image" Target="../media/image48.png"/><Relationship Id="rId2" Type="http://schemas.openxmlformats.org/officeDocument/2006/relationships/tags" Target="../tags/tag147.xml"/><Relationship Id="rId16" Type="http://schemas.openxmlformats.org/officeDocument/2006/relationships/tags" Target="../tags/tag161.xml"/><Relationship Id="rId20" Type="http://schemas.openxmlformats.org/officeDocument/2006/relationships/tags" Target="../tags/tag165.xml"/><Relationship Id="rId29" Type="http://schemas.openxmlformats.org/officeDocument/2006/relationships/image" Target="../media/image41.png"/><Relationship Id="rId41" Type="http://schemas.openxmlformats.org/officeDocument/2006/relationships/image" Target="../media/image50.png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24" Type="http://schemas.openxmlformats.org/officeDocument/2006/relationships/image" Target="../media/image43.png"/><Relationship Id="rId32" Type="http://schemas.openxmlformats.org/officeDocument/2006/relationships/image" Target="../media/image56.png"/><Relationship Id="rId37" Type="http://schemas.openxmlformats.org/officeDocument/2006/relationships/image" Target="../media/image47.png"/><Relationship Id="rId40" Type="http://schemas.openxmlformats.org/officeDocument/2006/relationships/image" Target="../media/image51.png"/><Relationship Id="rId5" Type="http://schemas.openxmlformats.org/officeDocument/2006/relationships/tags" Target="../tags/tag150.xml"/><Relationship Id="rId15" Type="http://schemas.openxmlformats.org/officeDocument/2006/relationships/tags" Target="../tags/tag160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40.png"/><Relationship Id="rId36" Type="http://schemas.openxmlformats.org/officeDocument/2006/relationships/image" Target="../media/image46.png"/><Relationship Id="rId10" Type="http://schemas.openxmlformats.org/officeDocument/2006/relationships/tags" Target="../tags/tag155.xml"/><Relationship Id="rId19" Type="http://schemas.openxmlformats.org/officeDocument/2006/relationships/tags" Target="../tags/tag164.xml"/><Relationship Id="rId31" Type="http://schemas.openxmlformats.org/officeDocument/2006/relationships/image" Target="../media/image55.png"/><Relationship Id="rId44" Type="http://schemas.openxmlformats.org/officeDocument/2006/relationships/image" Target="../media/image61.png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tags" Target="../tags/tag159.xml"/><Relationship Id="rId22" Type="http://schemas.openxmlformats.org/officeDocument/2006/relationships/tags" Target="../tags/tag167.xml"/><Relationship Id="rId27" Type="http://schemas.openxmlformats.org/officeDocument/2006/relationships/image" Target="../media/image39.png"/><Relationship Id="rId30" Type="http://schemas.openxmlformats.org/officeDocument/2006/relationships/image" Target="../media/image59.png"/><Relationship Id="rId35" Type="http://schemas.openxmlformats.org/officeDocument/2006/relationships/image" Target="../media/image45.png"/><Relationship Id="rId43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tags" Target="../tags/tag180.xml"/><Relationship Id="rId18" Type="http://schemas.openxmlformats.org/officeDocument/2006/relationships/tags" Target="../tags/tag185.xml"/><Relationship Id="rId26" Type="http://schemas.openxmlformats.org/officeDocument/2006/relationships/image" Target="../media/image31.png"/><Relationship Id="rId39" Type="http://schemas.openxmlformats.org/officeDocument/2006/relationships/image" Target="../media/image48.png"/><Relationship Id="rId3" Type="http://schemas.openxmlformats.org/officeDocument/2006/relationships/tags" Target="../tags/tag170.xml"/><Relationship Id="rId21" Type="http://schemas.openxmlformats.org/officeDocument/2006/relationships/tags" Target="../tags/tag188.xml"/><Relationship Id="rId34" Type="http://schemas.openxmlformats.org/officeDocument/2006/relationships/image" Target="../media/image54.png"/><Relationship Id="rId42" Type="http://schemas.openxmlformats.org/officeDocument/2006/relationships/image" Target="../media/image50.png"/><Relationship Id="rId7" Type="http://schemas.openxmlformats.org/officeDocument/2006/relationships/tags" Target="../tags/tag174.xml"/><Relationship Id="rId12" Type="http://schemas.openxmlformats.org/officeDocument/2006/relationships/tags" Target="../tags/tag179.xml"/><Relationship Id="rId17" Type="http://schemas.openxmlformats.org/officeDocument/2006/relationships/tags" Target="../tags/tag184.xml"/><Relationship Id="rId25" Type="http://schemas.openxmlformats.org/officeDocument/2006/relationships/image" Target="../media/image49.png"/><Relationship Id="rId33" Type="http://schemas.openxmlformats.org/officeDocument/2006/relationships/image" Target="../media/image62.png"/><Relationship Id="rId38" Type="http://schemas.openxmlformats.org/officeDocument/2006/relationships/image" Target="../media/image47.png"/><Relationship Id="rId2" Type="http://schemas.openxmlformats.org/officeDocument/2006/relationships/tags" Target="../tags/tag169.xml"/><Relationship Id="rId16" Type="http://schemas.openxmlformats.org/officeDocument/2006/relationships/tags" Target="../tags/tag183.xml"/><Relationship Id="rId20" Type="http://schemas.openxmlformats.org/officeDocument/2006/relationships/tags" Target="../tags/tag187.xml"/><Relationship Id="rId29" Type="http://schemas.openxmlformats.org/officeDocument/2006/relationships/image" Target="../media/image41.png"/><Relationship Id="rId41" Type="http://schemas.openxmlformats.org/officeDocument/2006/relationships/image" Target="../media/image51.png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tags" Target="../tags/tag178.xml"/><Relationship Id="rId24" Type="http://schemas.openxmlformats.org/officeDocument/2006/relationships/image" Target="../media/image43.png"/><Relationship Id="rId32" Type="http://schemas.openxmlformats.org/officeDocument/2006/relationships/image" Target="../media/image56.png"/><Relationship Id="rId37" Type="http://schemas.openxmlformats.org/officeDocument/2006/relationships/image" Target="../media/image46.png"/><Relationship Id="rId40" Type="http://schemas.openxmlformats.org/officeDocument/2006/relationships/image" Target="../media/image53.png"/><Relationship Id="rId45" Type="http://schemas.openxmlformats.org/officeDocument/2006/relationships/image" Target="../media/image61.png"/><Relationship Id="rId5" Type="http://schemas.openxmlformats.org/officeDocument/2006/relationships/tags" Target="../tags/tag172.xml"/><Relationship Id="rId15" Type="http://schemas.openxmlformats.org/officeDocument/2006/relationships/tags" Target="../tags/tag182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40.png"/><Relationship Id="rId36" Type="http://schemas.openxmlformats.org/officeDocument/2006/relationships/image" Target="../media/image45.png"/><Relationship Id="rId10" Type="http://schemas.openxmlformats.org/officeDocument/2006/relationships/tags" Target="../tags/tag177.xml"/><Relationship Id="rId19" Type="http://schemas.openxmlformats.org/officeDocument/2006/relationships/tags" Target="../tags/tag186.xml"/><Relationship Id="rId31" Type="http://schemas.openxmlformats.org/officeDocument/2006/relationships/image" Target="../media/image55.png"/><Relationship Id="rId44" Type="http://schemas.openxmlformats.org/officeDocument/2006/relationships/image" Target="../media/image60.png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tags" Target="../tags/tag181.xml"/><Relationship Id="rId22" Type="http://schemas.openxmlformats.org/officeDocument/2006/relationships/tags" Target="../tags/tag189.xml"/><Relationship Id="rId27" Type="http://schemas.openxmlformats.org/officeDocument/2006/relationships/image" Target="../media/image39.png"/><Relationship Id="rId30" Type="http://schemas.openxmlformats.org/officeDocument/2006/relationships/image" Target="../media/image59.png"/><Relationship Id="rId35" Type="http://schemas.openxmlformats.org/officeDocument/2006/relationships/image" Target="../media/image44.png"/><Relationship Id="rId43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CC7A-6EFC-475F-8DFB-21A077C8FB7D}" type="slidenum">
              <a:rPr lang="en-US"/>
              <a:pPr/>
              <a:t>1</a:t>
            </a:fld>
            <a:endParaRPr lang="en-US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  <a:endParaRPr lang="en-US" sz="2400"/>
          </a:p>
          <a:p>
            <a:pPr algn="ctr"/>
            <a:r>
              <a:rPr lang="en-US" sz="2400"/>
              <a:t>Testing</a:t>
            </a:r>
          </a:p>
          <a:p>
            <a:pPr algn="ctr"/>
            <a:r>
              <a:rPr lang="en-US" sz="2400"/>
              <a:t>the Black-Scholes formula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FB680-607F-450F-B37A-5D48820B01E5}" type="slidenum">
              <a:rPr lang="en-US"/>
              <a:pPr/>
              <a:t>10</a:t>
            </a:fld>
            <a:endParaRPr lang="en-US"/>
          </a:p>
        </p:txBody>
      </p:sp>
      <p:grpSp>
        <p:nvGrpSpPr>
          <p:cNvPr id="711763" name="Group 83"/>
          <p:cNvGrpSpPr>
            <a:grpSpLocks/>
          </p:cNvGrpSpPr>
          <p:nvPr/>
        </p:nvGrpSpPr>
        <p:grpSpPr bwMode="auto">
          <a:xfrm>
            <a:off x="838200" y="5900738"/>
            <a:ext cx="6707188" cy="957262"/>
            <a:chOff x="528" y="3717"/>
            <a:chExt cx="4225" cy="603"/>
          </a:xfrm>
        </p:grpSpPr>
        <p:pic>
          <p:nvPicPr>
            <p:cNvPr id="711764" name="Picture 8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2" y="3717"/>
              <a:ext cx="1626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1765" name="Picture 8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6" y="3719"/>
              <a:ext cx="168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1766" name="Picture 8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4042"/>
              <a:ext cx="2420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1767" name="Picture 8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4077"/>
              <a:ext cx="62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1768" name="Picture 8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" y="4077"/>
              <a:ext cx="7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1769" name="Picture 8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" y="390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1770" name="Line 90"/>
            <p:cNvSpPr>
              <a:spLocks noChangeShapeType="1"/>
            </p:cNvSpPr>
            <p:nvPr/>
          </p:nvSpPr>
          <p:spPr bwMode="auto">
            <a:xfrm flipH="1" flipV="1">
              <a:off x="3729" y="3800"/>
              <a:ext cx="432" cy="14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1771" name="Line 91"/>
            <p:cNvSpPr>
              <a:spLocks noChangeShapeType="1"/>
            </p:cNvSpPr>
            <p:nvPr/>
          </p:nvSpPr>
          <p:spPr bwMode="auto">
            <a:xfrm flipH="1">
              <a:off x="3729" y="4032"/>
              <a:ext cx="432" cy="14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1736" name="Group 56"/>
          <p:cNvGrpSpPr>
            <a:grpSpLocks/>
          </p:cNvGrpSpPr>
          <p:nvPr/>
        </p:nvGrpSpPr>
        <p:grpSpPr bwMode="auto">
          <a:xfrm>
            <a:off x="4916488" y="3489325"/>
            <a:ext cx="3563937" cy="765175"/>
            <a:chOff x="3200" y="2198"/>
            <a:chExt cx="2245" cy="482"/>
          </a:xfrm>
        </p:grpSpPr>
        <p:pic>
          <p:nvPicPr>
            <p:cNvPr id="711732" name="Picture 5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198"/>
              <a:ext cx="18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1735" name="Picture 5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2448"/>
              <a:ext cx="1365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1168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63" y="36513"/>
            <a:ext cx="12271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168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39988"/>
            <a:ext cx="3754438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168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3352800"/>
            <a:ext cx="3660775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168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863725"/>
            <a:ext cx="368141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168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143351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1698" name="Line 18"/>
          <p:cNvSpPr>
            <a:spLocks noChangeShapeType="1"/>
          </p:cNvSpPr>
          <p:nvPr/>
        </p:nvSpPr>
        <p:spPr bwMode="auto">
          <a:xfrm>
            <a:off x="0" y="57848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1708" name="Picture 2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8150"/>
            <a:ext cx="14335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1709" name="Rectangle 2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1710" name="Picture 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33488"/>
            <a:ext cx="11318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1711" name="Picture 3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"/>
            <a:ext cx="2227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1712" name="Picture 3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46125"/>
            <a:ext cx="1849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1713" name="Picture 3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9100"/>
            <a:ext cx="41529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1714" name="Picture 3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812800"/>
            <a:ext cx="36814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1719" name="Picture 3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5053013"/>
            <a:ext cx="17541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1739" name="Picture 5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5127625"/>
            <a:ext cx="42100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1722" name="Rectangle 42"/>
          <p:cNvSpPr>
            <a:spLocks noChangeArrowheads="1"/>
          </p:cNvSpPr>
          <p:nvPr/>
        </p:nvSpPr>
        <p:spPr bwMode="auto">
          <a:xfrm>
            <a:off x="1196975" y="2420938"/>
            <a:ext cx="1792288" cy="4572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1723" name="Rectangle 43"/>
          <p:cNvSpPr>
            <a:spLocks noChangeArrowheads="1"/>
          </p:cNvSpPr>
          <p:nvPr/>
        </p:nvSpPr>
        <p:spPr bwMode="auto">
          <a:xfrm>
            <a:off x="1196975" y="3344863"/>
            <a:ext cx="1792288" cy="4572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1724" name="Rectangle 44"/>
          <p:cNvSpPr>
            <a:spLocks noChangeArrowheads="1"/>
          </p:cNvSpPr>
          <p:nvPr/>
        </p:nvSpPr>
        <p:spPr bwMode="auto">
          <a:xfrm>
            <a:off x="1196975" y="5029200"/>
            <a:ext cx="1792288" cy="4572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1725" name="Line 45"/>
          <p:cNvSpPr>
            <a:spLocks noChangeShapeType="1"/>
          </p:cNvSpPr>
          <p:nvPr/>
        </p:nvSpPr>
        <p:spPr bwMode="auto">
          <a:xfrm>
            <a:off x="2979738" y="2667000"/>
            <a:ext cx="1435100" cy="9048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1726" name="Line 46"/>
          <p:cNvSpPr>
            <a:spLocks noChangeShapeType="1"/>
          </p:cNvSpPr>
          <p:nvPr/>
        </p:nvSpPr>
        <p:spPr bwMode="auto">
          <a:xfrm>
            <a:off x="2971800" y="3573463"/>
            <a:ext cx="1447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1727" name="Line 47"/>
          <p:cNvSpPr>
            <a:spLocks noChangeShapeType="1"/>
          </p:cNvSpPr>
          <p:nvPr/>
        </p:nvSpPr>
        <p:spPr bwMode="auto">
          <a:xfrm flipH="1">
            <a:off x="2997200" y="3573463"/>
            <a:ext cx="1408113" cy="1447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1729" name="Line 49"/>
          <p:cNvSpPr>
            <a:spLocks noChangeShapeType="1"/>
          </p:cNvSpPr>
          <p:nvPr/>
        </p:nvSpPr>
        <p:spPr bwMode="auto">
          <a:xfrm flipH="1">
            <a:off x="2568575" y="2111375"/>
            <a:ext cx="685800" cy="30162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1730" name="Line 50"/>
          <p:cNvSpPr>
            <a:spLocks noChangeShapeType="1"/>
          </p:cNvSpPr>
          <p:nvPr/>
        </p:nvSpPr>
        <p:spPr bwMode="auto">
          <a:xfrm>
            <a:off x="3886200" y="703263"/>
            <a:ext cx="1571625" cy="44053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1756" name="Group 76"/>
          <p:cNvGrpSpPr>
            <a:grpSpLocks/>
          </p:cNvGrpSpPr>
          <p:nvPr/>
        </p:nvGrpSpPr>
        <p:grpSpPr bwMode="auto">
          <a:xfrm>
            <a:off x="6251575" y="2547938"/>
            <a:ext cx="2205038" cy="1028700"/>
            <a:chOff x="3938" y="1605"/>
            <a:chExt cx="1389" cy="648"/>
          </a:xfrm>
        </p:grpSpPr>
        <p:pic>
          <p:nvPicPr>
            <p:cNvPr id="711753" name="Picture 7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" y="1605"/>
              <a:ext cx="1173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1754" name="Picture 7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" y="1773"/>
              <a:ext cx="1389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1755" name="Line 75"/>
            <p:cNvSpPr>
              <a:spLocks noChangeShapeType="1"/>
            </p:cNvSpPr>
            <p:nvPr/>
          </p:nvSpPr>
          <p:spPr bwMode="auto">
            <a:xfrm>
              <a:off x="4583" y="1917"/>
              <a:ext cx="0" cy="33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11761" name="Picture 8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87650"/>
            <a:ext cx="1041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1728" name="Line 48"/>
          <p:cNvSpPr>
            <a:spLocks noChangeShapeType="1"/>
          </p:cNvSpPr>
          <p:nvPr/>
        </p:nvSpPr>
        <p:spPr bwMode="auto">
          <a:xfrm flipH="1">
            <a:off x="2057400" y="304800"/>
            <a:ext cx="6858000" cy="487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1762" name="Rectangle 8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1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1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1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1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11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711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1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1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1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1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1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1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1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1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722" grpId="0" animBg="1"/>
      <p:bldP spid="711722" grpId="1" animBg="1"/>
      <p:bldP spid="711723" grpId="0" animBg="1"/>
      <p:bldP spid="711723" grpId="1" animBg="1"/>
      <p:bldP spid="711724" grpId="0" animBg="1"/>
      <p:bldP spid="711724" grpId="1" animBg="1"/>
      <p:bldP spid="711725" grpId="0" animBg="1"/>
      <p:bldP spid="711725" grpId="1" animBg="1"/>
      <p:bldP spid="711726" grpId="0" animBg="1"/>
      <p:bldP spid="711726" grpId="1" animBg="1"/>
      <p:bldP spid="711727" grpId="0" animBg="1"/>
      <p:bldP spid="711727" grpId="1" animBg="1"/>
      <p:bldP spid="711729" grpId="0" animBg="1"/>
      <p:bldP spid="711729" grpId="1" animBg="1"/>
      <p:bldP spid="711730" grpId="0" animBg="1"/>
      <p:bldP spid="711728" grpId="0" animBg="1"/>
      <p:bldP spid="71172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5A793-05E1-4FD1-B4CE-FA589E9AC506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712785" name="Group 81"/>
          <p:cNvGrpSpPr>
            <a:grpSpLocks/>
          </p:cNvGrpSpPr>
          <p:nvPr/>
        </p:nvGrpSpPr>
        <p:grpSpPr bwMode="auto">
          <a:xfrm>
            <a:off x="838200" y="5900738"/>
            <a:ext cx="6707188" cy="957262"/>
            <a:chOff x="528" y="3717"/>
            <a:chExt cx="4225" cy="603"/>
          </a:xfrm>
        </p:grpSpPr>
        <p:pic>
          <p:nvPicPr>
            <p:cNvPr id="712786" name="Picture 8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2" y="3717"/>
              <a:ext cx="1626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2787" name="Picture 8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6" y="3719"/>
              <a:ext cx="168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2788" name="Picture 8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4042"/>
              <a:ext cx="2420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2789" name="Picture 8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4077"/>
              <a:ext cx="62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2790" name="Picture 8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" y="4077"/>
              <a:ext cx="7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2791" name="Picture 8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" y="390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2792" name="Line 88"/>
            <p:cNvSpPr>
              <a:spLocks noChangeShapeType="1"/>
            </p:cNvSpPr>
            <p:nvPr/>
          </p:nvSpPr>
          <p:spPr bwMode="auto">
            <a:xfrm flipH="1" flipV="1">
              <a:off x="3729" y="3800"/>
              <a:ext cx="432" cy="14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2793" name="Line 89"/>
            <p:cNvSpPr>
              <a:spLocks noChangeShapeType="1"/>
            </p:cNvSpPr>
            <p:nvPr/>
          </p:nvSpPr>
          <p:spPr bwMode="auto">
            <a:xfrm flipH="1">
              <a:off x="3729" y="4032"/>
              <a:ext cx="432" cy="14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1270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63" y="36513"/>
            <a:ext cx="12271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2710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39988"/>
            <a:ext cx="3754438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2711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3352800"/>
            <a:ext cx="3660775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2712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863725"/>
            <a:ext cx="368141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2713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143351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2724" name="Line 20"/>
          <p:cNvSpPr>
            <a:spLocks noChangeShapeType="1"/>
          </p:cNvSpPr>
          <p:nvPr/>
        </p:nvSpPr>
        <p:spPr bwMode="auto">
          <a:xfrm>
            <a:off x="0" y="57848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2725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8150"/>
            <a:ext cx="14335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2726" name="Rectangle 2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2727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33488"/>
            <a:ext cx="11318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2728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"/>
            <a:ext cx="2227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2729" name="Picture 2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46125"/>
            <a:ext cx="1849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2730" name="Picture 2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9100"/>
            <a:ext cx="41529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2731" name="Picture 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812800"/>
            <a:ext cx="36814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2732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5053013"/>
            <a:ext cx="17541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2733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5127625"/>
            <a:ext cx="42100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2743" name="Line 39"/>
          <p:cNvSpPr>
            <a:spLocks noChangeShapeType="1"/>
          </p:cNvSpPr>
          <p:nvPr/>
        </p:nvSpPr>
        <p:spPr bwMode="auto">
          <a:xfrm flipH="1" flipV="1">
            <a:off x="2895600" y="3733800"/>
            <a:ext cx="99060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2744" name="Line 40"/>
          <p:cNvSpPr>
            <a:spLocks noChangeShapeType="1"/>
          </p:cNvSpPr>
          <p:nvPr/>
        </p:nvSpPr>
        <p:spPr bwMode="auto">
          <a:xfrm flipH="1" flipV="1">
            <a:off x="2895600" y="2819400"/>
            <a:ext cx="990600" cy="2286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2745" name="Line 41"/>
          <p:cNvSpPr>
            <a:spLocks noChangeShapeType="1"/>
          </p:cNvSpPr>
          <p:nvPr/>
        </p:nvSpPr>
        <p:spPr bwMode="auto">
          <a:xfrm flipH="1">
            <a:off x="2133600" y="1143000"/>
            <a:ext cx="1682750" cy="1981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2746" name="Line 42"/>
          <p:cNvSpPr>
            <a:spLocks noChangeShapeType="1"/>
          </p:cNvSpPr>
          <p:nvPr/>
        </p:nvSpPr>
        <p:spPr bwMode="auto">
          <a:xfrm flipH="1">
            <a:off x="2139950" y="1143000"/>
            <a:ext cx="1676400" cy="2895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2747" name="Line 43"/>
          <p:cNvSpPr>
            <a:spLocks noChangeShapeType="1"/>
          </p:cNvSpPr>
          <p:nvPr/>
        </p:nvSpPr>
        <p:spPr bwMode="auto">
          <a:xfrm flipH="1">
            <a:off x="3697288" y="1143000"/>
            <a:ext cx="119062" cy="1435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2749" name="Line 45"/>
          <p:cNvSpPr>
            <a:spLocks noChangeShapeType="1"/>
          </p:cNvSpPr>
          <p:nvPr/>
        </p:nvSpPr>
        <p:spPr bwMode="auto">
          <a:xfrm flipH="1">
            <a:off x="3435350" y="1143000"/>
            <a:ext cx="381000" cy="1981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2750" name="Line 46"/>
          <p:cNvSpPr>
            <a:spLocks noChangeShapeType="1"/>
          </p:cNvSpPr>
          <p:nvPr/>
        </p:nvSpPr>
        <p:spPr bwMode="auto">
          <a:xfrm>
            <a:off x="3429000" y="3124200"/>
            <a:ext cx="165100" cy="3937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2773" name="Group 69"/>
          <p:cNvGrpSpPr>
            <a:grpSpLocks/>
          </p:cNvGrpSpPr>
          <p:nvPr/>
        </p:nvGrpSpPr>
        <p:grpSpPr bwMode="auto">
          <a:xfrm>
            <a:off x="4003675" y="2540000"/>
            <a:ext cx="4606925" cy="1695450"/>
            <a:chOff x="2522" y="1600"/>
            <a:chExt cx="2902" cy="1068"/>
          </a:xfrm>
        </p:grpSpPr>
        <p:pic>
          <p:nvPicPr>
            <p:cNvPr id="712766" name="Picture 6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4" y="1862"/>
              <a:ext cx="235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2763" name="Picture 5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7" y="1632"/>
              <a:ext cx="211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2761" name="Picture 5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1802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2770" name="Picture 6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" y="2438"/>
              <a:ext cx="2306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2768" name="Picture 6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7" y="2208"/>
              <a:ext cx="211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2769" name="Picture 6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2378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2771" name="AutoShape 67"/>
            <p:cNvSpPr>
              <a:spLocks noChangeArrowheads="1"/>
            </p:cNvSpPr>
            <p:nvPr/>
          </p:nvSpPr>
          <p:spPr bwMode="auto">
            <a:xfrm>
              <a:off x="2880" y="1600"/>
              <a:ext cx="2544" cy="480"/>
            </a:xfrm>
            <a:prstGeom prst="bracketPair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772" name="AutoShape 68"/>
            <p:cNvSpPr>
              <a:spLocks noChangeArrowheads="1"/>
            </p:cNvSpPr>
            <p:nvPr/>
          </p:nvSpPr>
          <p:spPr bwMode="auto">
            <a:xfrm>
              <a:off x="2880" y="2188"/>
              <a:ext cx="2544" cy="480"/>
            </a:xfrm>
            <a:prstGeom prst="bracketPair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2784" name="Rectangle 8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1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1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12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71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71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43" grpId="0" animBg="1"/>
      <p:bldP spid="712744" grpId="0" animBg="1"/>
      <p:bldP spid="712745" grpId="0" animBg="1"/>
      <p:bldP spid="712746" grpId="0" animBg="1"/>
      <p:bldP spid="712747" grpId="0" animBg="1"/>
      <p:bldP spid="712749" grpId="0" animBg="1"/>
      <p:bldP spid="7127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FFC2-A5F2-4581-9D73-1D52D5E1237C}" type="slidenum">
              <a:rPr lang="en-US"/>
              <a:pPr/>
              <a:t>12</a:t>
            </a:fld>
            <a:endParaRPr lang="en-US"/>
          </a:p>
        </p:txBody>
      </p:sp>
      <p:grpSp>
        <p:nvGrpSpPr>
          <p:cNvPr id="713799" name="Group 71"/>
          <p:cNvGrpSpPr>
            <a:grpSpLocks/>
          </p:cNvGrpSpPr>
          <p:nvPr/>
        </p:nvGrpSpPr>
        <p:grpSpPr bwMode="auto">
          <a:xfrm>
            <a:off x="838200" y="5900738"/>
            <a:ext cx="6707188" cy="957262"/>
            <a:chOff x="528" y="3717"/>
            <a:chExt cx="4225" cy="603"/>
          </a:xfrm>
        </p:grpSpPr>
        <p:pic>
          <p:nvPicPr>
            <p:cNvPr id="713800" name="Picture 7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2" y="3717"/>
              <a:ext cx="1626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3801" name="Picture 7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6" y="3719"/>
              <a:ext cx="168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3802" name="Picture 7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4042"/>
              <a:ext cx="2420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3803" name="Picture 7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4077"/>
              <a:ext cx="62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3804" name="Picture 7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" y="4077"/>
              <a:ext cx="7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3805" name="Picture 77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" y="390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3806" name="Line 78"/>
            <p:cNvSpPr>
              <a:spLocks noChangeShapeType="1"/>
            </p:cNvSpPr>
            <p:nvPr/>
          </p:nvSpPr>
          <p:spPr bwMode="auto">
            <a:xfrm flipH="1" flipV="1">
              <a:off x="3729" y="3800"/>
              <a:ext cx="432" cy="14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3807" name="Line 79"/>
            <p:cNvSpPr>
              <a:spLocks noChangeShapeType="1"/>
            </p:cNvSpPr>
            <p:nvPr/>
          </p:nvSpPr>
          <p:spPr bwMode="auto">
            <a:xfrm flipH="1">
              <a:off x="3729" y="4032"/>
              <a:ext cx="432" cy="14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1373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63" y="36513"/>
            <a:ext cx="12271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373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863725"/>
            <a:ext cx="368141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373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143351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3745" name="Line 17"/>
          <p:cNvSpPr>
            <a:spLocks noChangeShapeType="1"/>
          </p:cNvSpPr>
          <p:nvPr/>
        </p:nvSpPr>
        <p:spPr bwMode="auto">
          <a:xfrm>
            <a:off x="0" y="57848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3746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8150"/>
            <a:ext cx="14335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3747" name="Rectangle 1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3748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33488"/>
            <a:ext cx="11318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3749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"/>
            <a:ext cx="2227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3750" name="Picture 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46125"/>
            <a:ext cx="1849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3751" name="Picture 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9100"/>
            <a:ext cx="41529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3752" name="Picture 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812800"/>
            <a:ext cx="36814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13762" name="Group 34"/>
          <p:cNvGrpSpPr>
            <a:grpSpLocks/>
          </p:cNvGrpSpPr>
          <p:nvPr/>
        </p:nvGrpSpPr>
        <p:grpSpPr bwMode="auto">
          <a:xfrm>
            <a:off x="650875" y="2540000"/>
            <a:ext cx="4606925" cy="1695450"/>
            <a:chOff x="2522" y="1600"/>
            <a:chExt cx="2902" cy="1068"/>
          </a:xfrm>
        </p:grpSpPr>
        <p:pic>
          <p:nvPicPr>
            <p:cNvPr id="713763" name="Picture 3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4" y="1862"/>
              <a:ext cx="235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3764" name="Picture 3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7" y="1632"/>
              <a:ext cx="211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3765" name="Picture 3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1802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3766" name="Picture 3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" y="2438"/>
              <a:ext cx="2306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3767" name="Picture 3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7" y="2208"/>
              <a:ext cx="211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3768" name="Picture 4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2378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3769" name="AutoShape 41"/>
            <p:cNvSpPr>
              <a:spLocks noChangeArrowheads="1"/>
            </p:cNvSpPr>
            <p:nvPr/>
          </p:nvSpPr>
          <p:spPr bwMode="auto">
            <a:xfrm>
              <a:off x="2880" y="1600"/>
              <a:ext cx="2544" cy="480"/>
            </a:xfrm>
            <a:prstGeom prst="bracketPair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3770" name="AutoShape 42"/>
            <p:cNvSpPr>
              <a:spLocks noChangeArrowheads="1"/>
            </p:cNvSpPr>
            <p:nvPr/>
          </p:nvSpPr>
          <p:spPr bwMode="auto">
            <a:xfrm>
              <a:off x="2880" y="2188"/>
              <a:ext cx="2544" cy="480"/>
            </a:xfrm>
            <a:prstGeom prst="bracketPair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13772" name="Picture 4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751138"/>
            <a:ext cx="49053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3774" name="Picture 4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3673475"/>
            <a:ext cx="4333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13775" name="Group 47"/>
          <p:cNvGrpSpPr>
            <a:grpSpLocks/>
          </p:cNvGrpSpPr>
          <p:nvPr/>
        </p:nvGrpSpPr>
        <p:grpSpPr bwMode="auto">
          <a:xfrm>
            <a:off x="4003675" y="2540000"/>
            <a:ext cx="4606925" cy="1695450"/>
            <a:chOff x="2522" y="1600"/>
            <a:chExt cx="2902" cy="1068"/>
          </a:xfrm>
        </p:grpSpPr>
        <p:pic>
          <p:nvPicPr>
            <p:cNvPr id="713776" name="Picture 4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4" y="1862"/>
              <a:ext cx="235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3777" name="Picture 4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7" y="1632"/>
              <a:ext cx="211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3778" name="Picture 5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1802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3779" name="Picture 5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" y="2438"/>
              <a:ext cx="2306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3780" name="Picture 5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7" y="2208"/>
              <a:ext cx="211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3781" name="Picture 5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2378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3782" name="AutoShape 54"/>
            <p:cNvSpPr>
              <a:spLocks noChangeArrowheads="1"/>
            </p:cNvSpPr>
            <p:nvPr/>
          </p:nvSpPr>
          <p:spPr bwMode="auto">
            <a:xfrm>
              <a:off x="2880" y="1600"/>
              <a:ext cx="2544" cy="480"/>
            </a:xfrm>
            <a:prstGeom prst="bracketPair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3783" name="AutoShape 55"/>
            <p:cNvSpPr>
              <a:spLocks noChangeArrowheads="1"/>
            </p:cNvSpPr>
            <p:nvPr/>
          </p:nvSpPr>
          <p:spPr bwMode="auto">
            <a:xfrm>
              <a:off x="2880" y="2188"/>
              <a:ext cx="2544" cy="480"/>
            </a:xfrm>
            <a:prstGeom prst="bracketPair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3788" name="Group 60"/>
          <p:cNvGrpSpPr>
            <a:grpSpLocks/>
          </p:cNvGrpSpPr>
          <p:nvPr/>
        </p:nvGrpSpPr>
        <p:grpSpPr bwMode="auto">
          <a:xfrm>
            <a:off x="5346700" y="2778125"/>
            <a:ext cx="3797300" cy="1196975"/>
            <a:chOff x="3368" y="1750"/>
            <a:chExt cx="2392" cy="754"/>
          </a:xfrm>
        </p:grpSpPr>
        <p:pic>
          <p:nvPicPr>
            <p:cNvPr id="713784" name="Picture 5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1" y="1750"/>
              <a:ext cx="2129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3785" name="Picture 5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8" y="1802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3786" name="Picture 5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1" y="2326"/>
              <a:ext cx="2129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3787" name="Picture 5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8" y="2378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13798" name="Rectangle 7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5.92593E-6 L -0.36667 5.92593E-6 " pathEditMode="relative" ptsTypes="AA">
                                      <p:cBhvr>
                                        <p:cTn id="6" dur="500" fill="hold"/>
                                        <p:tgtEl>
                                          <p:spTgt spid="713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3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3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63C5-CB8D-49B6-88BA-B0931544DFC5}" type="slidenum">
              <a:rPr lang="en-US"/>
              <a:pPr/>
              <a:t>13</a:t>
            </a:fld>
            <a:endParaRPr lang="en-US"/>
          </a:p>
        </p:txBody>
      </p:sp>
      <p:grpSp>
        <p:nvGrpSpPr>
          <p:cNvPr id="714837" name="Group 85"/>
          <p:cNvGrpSpPr>
            <a:grpSpLocks/>
          </p:cNvGrpSpPr>
          <p:nvPr/>
        </p:nvGrpSpPr>
        <p:grpSpPr bwMode="auto">
          <a:xfrm>
            <a:off x="838200" y="5900738"/>
            <a:ext cx="6707188" cy="957262"/>
            <a:chOff x="528" y="3717"/>
            <a:chExt cx="4225" cy="603"/>
          </a:xfrm>
        </p:grpSpPr>
        <p:pic>
          <p:nvPicPr>
            <p:cNvPr id="714838" name="Picture 8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2" y="3717"/>
              <a:ext cx="1626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4839" name="Picture 8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6" y="3719"/>
              <a:ext cx="168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4840" name="Picture 8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4042"/>
              <a:ext cx="2420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4841" name="Picture 8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4077"/>
              <a:ext cx="62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4842" name="Picture 9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" y="4077"/>
              <a:ext cx="7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4843" name="Picture 9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" y="390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4844" name="Line 92"/>
            <p:cNvSpPr>
              <a:spLocks noChangeShapeType="1"/>
            </p:cNvSpPr>
            <p:nvPr/>
          </p:nvSpPr>
          <p:spPr bwMode="auto">
            <a:xfrm flipH="1" flipV="1">
              <a:off x="3729" y="3800"/>
              <a:ext cx="432" cy="14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4845" name="Line 93"/>
            <p:cNvSpPr>
              <a:spLocks noChangeShapeType="1"/>
            </p:cNvSpPr>
            <p:nvPr/>
          </p:nvSpPr>
          <p:spPr bwMode="auto">
            <a:xfrm flipH="1">
              <a:off x="3729" y="4032"/>
              <a:ext cx="432" cy="14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1475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63" y="36513"/>
            <a:ext cx="12271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475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863725"/>
            <a:ext cx="368141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475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143351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4767" name="Line 15"/>
          <p:cNvSpPr>
            <a:spLocks noChangeShapeType="1"/>
          </p:cNvSpPr>
          <p:nvPr/>
        </p:nvSpPr>
        <p:spPr bwMode="auto">
          <a:xfrm>
            <a:off x="0" y="57848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4768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8150"/>
            <a:ext cx="14335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4769" name="Rectangle 1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4770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33488"/>
            <a:ext cx="11318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4771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"/>
            <a:ext cx="2227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4772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46125"/>
            <a:ext cx="1849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4773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9100"/>
            <a:ext cx="41529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4774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812800"/>
            <a:ext cx="36814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4778" name="Picture 2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2955925"/>
            <a:ext cx="37369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4779" name="Picture 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2590800"/>
            <a:ext cx="33607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4780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86067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4781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3870325"/>
            <a:ext cx="36607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4782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3505200"/>
            <a:ext cx="33607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4783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377507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4784" name="AutoShape 32"/>
          <p:cNvSpPr>
            <a:spLocks noChangeArrowheads="1"/>
          </p:cNvSpPr>
          <p:nvPr/>
        </p:nvSpPr>
        <p:spPr bwMode="auto">
          <a:xfrm>
            <a:off x="1219200" y="2540000"/>
            <a:ext cx="4038600" cy="762000"/>
          </a:xfrm>
          <a:prstGeom prst="bracketPair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785" name="AutoShape 33"/>
          <p:cNvSpPr>
            <a:spLocks noChangeArrowheads="1"/>
          </p:cNvSpPr>
          <p:nvPr/>
        </p:nvSpPr>
        <p:spPr bwMode="auto">
          <a:xfrm>
            <a:off x="1219200" y="3473450"/>
            <a:ext cx="4038600" cy="762000"/>
          </a:xfrm>
          <a:prstGeom prst="bracketPair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4786" name="Picture 3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751138"/>
            <a:ext cx="49053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4787" name="Picture 3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3673475"/>
            <a:ext cx="4333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4801" name="Picture 4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2778125"/>
            <a:ext cx="33797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4803" name="Picture 5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286067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4806" name="Picture 5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3692525"/>
            <a:ext cx="33797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4805" name="Picture 5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377507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4816" name="Picture 6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414838"/>
            <a:ext cx="1169988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4817" name="Picture 6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4953000"/>
            <a:ext cx="1131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4814" name="Picture 6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41825"/>
            <a:ext cx="19812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4815" name="Picture 63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999038"/>
            <a:ext cx="19621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4818" name="Rectangle 66"/>
          <p:cNvSpPr>
            <a:spLocks noChangeArrowheads="1"/>
          </p:cNvSpPr>
          <p:nvPr/>
        </p:nvSpPr>
        <p:spPr bwMode="auto">
          <a:xfrm>
            <a:off x="3938588" y="4378325"/>
            <a:ext cx="1219200" cy="4841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819" name="Rectangle 67"/>
          <p:cNvSpPr>
            <a:spLocks noChangeArrowheads="1"/>
          </p:cNvSpPr>
          <p:nvPr/>
        </p:nvSpPr>
        <p:spPr bwMode="auto">
          <a:xfrm>
            <a:off x="3938588" y="4926013"/>
            <a:ext cx="1219200" cy="4381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820" name="Rectangle 68"/>
          <p:cNvSpPr>
            <a:spLocks noChangeArrowheads="1"/>
          </p:cNvSpPr>
          <p:nvPr/>
        </p:nvSpPr>
        <p:spPr bwMode="auto">
          <a:xfrm>
            <a:off x="2339975" y="6443663"/>
            <a:ext cx="1106488" cy="40163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821" name="Rectangle 69"/>
          <p:cNvSpPr>
            <a:spLocks noChangeArrowheads="1"/>
          </p:cNvSpPr>
          <p:nvPr/>
        </p:nvSpPr>
        <p:spPr bwMode="auto">
          <a:xfrm>
            <a:off x="4533900" y="6443663"/>
            <a:ext cx="1050925" cy="3841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822" name="Line 70"/>
          <p:cNvSpPr>
            <a:spLocks noChangeShapeType="1"/>
          </p:cNvSpPr>
          <p:nvPr/>
        </p:nvSpPr>
        <p:spPr bwMode="auto">
          <a:xfrm flipV="1">
            <a:off x="2894013" y="4606925"/>
            <a:ext cx="0" cy="1828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823" name="Line 71"/>
          <p:cNvSpPr>
            <a:spLocks noChangeShapeType="1"/>
          </p:cNvSpPr>
          <p:nvPr/>
        </p:nvSpPr>
        <p:spPr bwMode="auto">
          <a:xfrm flipH="1" flipV="1">
            <a:off x="4572000" y="5383213"/>
            <a:ext cx="487363" cy="10604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824" name="Line 72"/>
          <p:cNvSpPr>
            <a:spLocks noChangeShapeType="1"/>
          </p:cNvSpPr>
          <p:nvPr/>
        </p:nvSpPr>
        <p:spPr bwMode="auto">
          <a:xfrm>
            <a:off x="2887663" y="4619625"/>
            <a:ext cx="1041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825" name="Line 73"/>
          <p:cNvSpPr>
            <a:spLocks noChangeShapeType="1"/>
          </p:cNvSpPr>
          <p:nvPr/>
        </p:nvSpPr>
        <p:spPr bwMode="auto">
          <a:xfrm flipH="1">
            <a:off x="4800600" y="3048000"/>
            <a:ext cx="2209800" cy="1447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826" name="Line 74"/>
          <p:cNvSpPr>
            <a:spLocks noChangeShapeType="1"/>
          </p:cNvSpPr>
          <p:nvPr/>
        </p:nvSpPr>
        <p:spPr bwMode="auto">
          <a:xfrm flipH="1">
            <a:off x="4800600" y="3962400"/>
            <a:ext cx="22098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836" name="Rectangle 8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1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71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4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4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4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4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818" grpId="0" animBg="1"/>
      <p:bldP spid="714818" grpId="1" animBg="1"/>
      <p:bldP spid="714819" grpId="0" animBg="1"/>
      <p:bldP spid="714819" grpId="1" animBg="1"/>
      <p:bldP spid="714820" grpId="0" animBg="1"/>
      <p:bldP spid="714820" grpId="1" animBg="1"/>
      <p:bldP spid="714821" grpId="0" animBg="1"/>
      <p:bldP spid="714821" grpId="1" animBg="1"/>
      <p:bldP spid="714822" grpId="0" animBg="1"/>
      <p:bldP spid="714822" grpId="1" animBg="1"/>
      <p:bldP spid="714823" grpId="0" animBg="1"/>
      <p:bldP spid="714823" grpId="1" animBg="1"/>
      <p:bldP spid="714824" grpId="0" animBg="1"/>
      <p:bldP spid="714824" grpId="1" animBg="1"/>
      <p:bldP spid="714825" grpId="0" animBg="1"/>
      <p:bldP spid="7148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851C-BE07-4924-B3E7-50DC4B44D6B7}" type="slidenum">
              <a:rPr lang="en-US"/>
              <a:pPr/>
              <a:t>14</a:t>
            </a:fld>
            <a:endParaRPr lang="en-US"/>
          </a:p>
        </p:txBody>
      </p:sp>
      <p:pic>
        <p:nvPicPr>
          <p:cNvPr id="715866" name="Picture 9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5900738"/>
            <a:ext cx="25812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5867" name="Picture 9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5903913"/>
            <a:ext cx="2667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5868" name="Picture 9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416675"/>
            <a:ext cx="384175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5869" name="Picture 9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472238"/>
            <a:ext cx="9858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5870" name="Picture 9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3" y="6472238"/>
            <a:ext cx="1190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5871" name="Picture 9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6191250"/>
            <a:ext cx="9429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5872" name="Line 96"/>
          <p:cNvSpPr>
            <a:spLocks noChangeShapeType="1"/>
          </p:cNvSpPr>
          <p:nvPr/>
        </p:nvSpPr>
        <p:spPr bwMode="auto">
          <a:xfrm flipH="1" flipV="1">
            <a:off x="5919788" y="6032500"/>
            <a:ext cx="685800" cy="228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5873" name="Line 97"/>
          <p:cNvSpPr>
            <a:spLocks noChangeShapeType="1"/>
          </p:cNvSpPr>
          <p:nvPr/>
        </p:nvSpPr>
        <p:spPr bwMode="auto">
          <a:xfrm flipH="1">
            <a:off x="5919788" y="6400800"/>
            <a:ext cx="685800" cy="228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5778" name="Picture 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63" y="36513"/>
            <a:ext cx="12271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5779" name="Picture 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863725"/>
            <a:ext cx="368141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5780" name="Picture 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143351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5791" name="Line 15"/>
          <p:cNvSpPr>
            <a:spLocks noChangeShapeType="1"/>
          </p:cNvSpPr>
          <p:nvPr/>
        </p:nvSpPr>
        <p:spPr bwMode="auto">
          <a:xfrm>
            <a:off x="0" y="57848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5792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8150"/>
            <a:ext cx="14335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5793" name="Rectangle 1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5794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33488"/>
            <a:ext cx="11318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5795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"/>
            <a:ext cx="2227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5796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46125"/>
            <a:ext cx="1849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5797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9100"/>
            <a:ext cx="41529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5798" name="Picture 2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812800"/>
            <a:ext cx="36814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15827" name="Group 51"/>
          <p:cNvGrpSpPr>
            <a:grpSpLocks/>
          </p:cNvGrpSpPr>
          <p:nvPr/>
        </p:nvGrpSpPr>
        <p:grpSpPr bwMode="auto">
          <a:xfrm>
            <a:off x="2514600" y="2514600"/>
            <a:ext cx="3276600" cy="935038"/>
            <a:chOff x="2496" y="2781"/>
            <a:chExt cx="2064" cy="589"/>
          </a:xfrm>
        </p:grpSpPr>
        <p:pic>
          <p:nvPicPr>
            <p:cNvPr id="715828" name="Picture 5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2781"/>
              <a:ext cx="737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5829" name="Picture 5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" y="3120"/>
              <a:ext cx="71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5830" name="Picture 5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798"/>
              <a:ext cx="124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5831" name="Picture 5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3149"/>
              <a:ext cx="1236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15833" name="Picture 5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10013"/>
            <a:ext cx="4043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5836" name="Picture 6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59225"/>
            <a:ext cx="34163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15845" name="Group 69"/>
          <p:cNvGrpSpPr>
            <a:grpSpLocks/>
          </p:cNvGrpSpPr>
          <p:nvPr/>
        </p:nvGrpSpPr>
        <p:grpSpPr bwMode="auto">
          <a:xfrm>
            <a:off x="3962400" y="4414838"/>
            <a:ext cx="3276600" cy="935037"/>
            <a:chOff x="2496" y="2781"/>
            <a:chExt cx="2064" cy="589"/>
          </a:xfrm>
        </p:grpSpPr>
        <p:pic>
          <p:nvPicPr>
            <p:cNvPr id="715841" name="Picture 6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2781"/>
              <a:ext cx="737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5842" name="Picture 6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" y="3120"/>
              <a:ext cx="71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5843" name="Picture 6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798"/>
              <a:ext cx="124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5844" name="Picture 6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3149"/>
              <a:ext cx="1236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15846" name="Rectangle 70"/>
          <p:cNvSpPr>
            <a:spLocks noChangeArrowheads="1"/>
          </p:cNvSpPr>
          <p:nvPr/>
        </p:nvSpPr>
        <p:spPr bwMode="auto">
          <a:xfrm>
            <a:off x="1817688" y="6407150"/>
            <a:ext cx="3875087" cy="4381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5847" name="Rectangle 71"/>
          <p:cNvSpPr>
            <a:spLocks noChangeArrowheads="1"/>
          </p:cNvSpPr>
          <p:nvPr/>
        </p:nvSpPr>
        <p:spPr bwMode="auto">
          <a:xfrm>
            <a:off x="1114425" y="3886200"/>
            <a:ext cx="4086225" cy="4667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5848" name="Line 72"/>
          <p:cNvSpPr>
            <a:spLocks noChangeShapeType="1"/>
          </p:cNvSpPr>
          <p:nvPr/>
        </p:nvSpPr>
        <p:spPr bwMode="auto">
          <a:xfrm flipH="1" flipV="1">
            <a:off x="3276600" y="4368800"/>
            <a:ext cx="479425" cy="20288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5849" name="Line 73"/>
          <p:cNvSpPr>
            <a:spLocks noChangeShapeType="1"/>
          </p:cNvSpPr>
          <p:nvPr/>
        </p:nvSpPr>
        <p:spPr bwMode="auto">
          <a:xfrm flipH="1">
            <a:off x="1447800" y="228600"/>
            <a:ext cx="7467600" cy="3733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5850" name="Line 74"/>
          <p:cNvSpPr>
            <a:spLocks noChangeShapeType="1"/>
          </p:cNvSpPr>
          <p:nvPr/>
        </p:nvSpPr>
        <p:spPr bwMode="auto">
          <a:xfrm flipH="1">
            <a:off x="2841625" y="2819400"/>
            <a:ext cx="2209800" cy="10604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5851" name="Line 75"/>
          <p:cNvSpPr>
            <a:spLocks noChangeShapeType="1"/>
          </p:cNvSpPr>
          <p:nvPr/>
        </p:nvSpPr>
        <p:spPr bwMode="auto">
          <a:xfrm flipH="1">
            <a:off x="4648200" y="3352800"/>
            <a:ext cx="457200" cy="5302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5852" name="Line 76"/>
          <p:cNvSpPr>
            <a:spLocks noChangeShapeType="1"/>
          </p:cNvSpPr>
          <p:nvPr/>
        </p:nvSpPr>
        <p:spPr bwMode="auto">
          <a:xfrm flipH="1">
            <a:off x="3629025" y="2138363"/>
            <a:ext cx="100013" cy="1828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5853" name="Rectangle 77"/>
          <p:cNvSpPr>
            <a:spLocks noChangeArrowheads="1"/>
          </p:cNvSpPr>
          <p:nvPr/>
        </p:nvSpPr>
        <p:spPr bwMode="auto">
          <a:xfrm>
            <a:off x="1676400" y="3892550"/>
            <a:ext cx="1152525" cy="4572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5854" name="Rectangle 78"/>
          <p:cNvSpPr>
            <a:spLocks noChangeArrowheads="1"/>
          </p:cNvSpPr>
          <p:nvPr/>
        </p:nvSpPr>
        <p:spPr bwMode="auto">
          <a:xfrm>
            <a:off x="3975100" y="3892550"/>
            <a:ext cx="1123950" cy="41116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5864" name="Rectangle 8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4.44444E-6 L -0.15417 -0.2673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1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1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71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71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71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5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5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846" grpId="0" animBg="1"/>
      <p:bldP spid="715846" grpId="1" animBg="1"/>
      <p:bldP spid="715847" grpId="0" animBg="1"/>
      <p:bldP spid="715847" grpId="1" animBg="1"/>
      <p:bldP spid="715848" grpId="0" animBg="1"/>
      <p:bldP spid="715848" grpId="1" animBg="1"/>
      <p:bldP spid="715849" grpId="0" animBg="1"/>
      <p:bldP spid="715850" grpId="0" animBg="1"/>
      <p:bldP spid="715851" grpId="0" animBg="1"/>
      <p:bldP spid="715852" grpId="0" animBg="1"/>
      <p:bldP spid="715853" grpId="0" animBg="1"/>
      <p:bldP spid="7158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EEDA7-88F2-424A-B4E3-84F35AF985EF}" type="slidenum">
              <a:rPr lang="en-US"/>
              <a:pPr/>
              <a:t>15</a:t>
            </a:fld>
            <a:endParaRPr lang="en-US"/>
          </a:p>
        </p:txBody>
      </p:sp>
      <p:pic>
        <p:nvPicPr>
          <p:cNvPr id="717873" name="Picture 4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5900738"/>
            <a:ext cx="25812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874" name="Picture 5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5903913"/>
            <a:ext cx="2667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864" name="Picture 4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416675"/>
            <a:ext cx="384175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865" name="Picture 4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472238"/>
            <a:ext cx="9858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866" name="Picture 4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3" y="6472238"/>
            <a:ext cx="1190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867" name="Picture 4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6191250"/>
            <a:ext cx="9429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868" name="Line 44"/>
          <p:cNvSpPr>
            <a:spLocks noChangeShapeType="1"/>
          </p:cNvSpPr>
          <p:nvPr/>
        </p:nvSpPr>
        <p:spPr bwMode="auto">
          <a:xfrm flipH="1" flipV="1">
            <a:off x="5919788" y="6032500"/>
            <a:ext cx="685800" cy="228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69" name="Line 45"/>
          <p:cNvSpPr>
            <a:spLocks noChangeShapeType="1"/>
          </p:cNvSpPr>
          <p:nvPr/>
        </p:nvSpPr>
        <p:spPr bwMode="auto">
          <a:xfrm flipH="1">
            <a:off x="5919788" y="6400800"/>
            <a:ext cx="685800" cy="228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826" name="Picture 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63" y="36513"/>
            <a:ext cx="12271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827" name="Picture 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863725"/>
            <a:ext cx="368141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828" name="Picture 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143351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839" name="Line 15"/>
          <p:cNvSpPr>
            <a:spLocks noChangeShapeType="1"/>
          </p:cNvSpPr>
          <p:nvPr/>
        </p:nvSpPr>
        <p:spPr bwMode="auto">
          <a:xfrm>
            <a:off x="0" y="57848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840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8150"/>
            <a:ext cx="14335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841" name="Rectangle 1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7842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33488"/>
            <a:ext cx="11318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843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"/>
            <a:ext cx="2227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844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46125"/>
            <a:ext cx="1849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845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9100"/>
            <a:ext cx="41529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846" name="Picture 2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812800"/>
            <a:ext cx="36814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17847" name="Group 23"/>
          <p:cNvGrpSpPr>
            <a:grpSpLocks/>
          </p:cNvGrpSpPr>
          <p:nvPr/>
        </p:nvGrpSpPr>
        <p:grpSpPr bwMode="auto">
          <a:xfrm>
            <a:off x="2514600" y="2514600"/>
            <a:ext cx="3276600" cy="935038"/>
            <a:chOff x="2496" y="2781"/>
            <a:chExt cx="2064" cy="589"/>
          </a:xfrm>
        </p:grpSpPr>
        <p:pic>
          <p:nvPicPr>
            <p:cNvPr id="717848" name="Picture 2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2781"/>
              <a:ext cx="737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7849" name="Picture 2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" y="3120"/>
              <a:ext cx="71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7850" name="Picture 2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798"/>
              <a:ext cx="124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7851" name="Picture 2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3149"/>
              <a:ext cx="1236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17852" name="Picture 2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10013"/>
            <a:ext cx="4043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853" name="Picture 2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59225"/>
            <a:ext cx="34163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854" name="Picture 3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4760913"/>
            <a:ext cx="53498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855" name="Picture 3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5446713"/>
            <a:ext cx="25781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856" name="Rectangle 32"/>
          <p:cNvSpPr>
            <a:spLocks noChangeArrowheads="1"/>
          </p:cNvSpPr>
          <p:nvPr/>
        </p:nvSpPr>
        <p:spPr bwMode="auto">
          <a:xfrm>
            <a:off x="812800" y="6407150"/>
            <a:ext cx="5054600" cy="4381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57" name="Rectangle 33"/>
          <p:cNvSpPr>
            <a:spLocks noChangeArrowheads="1"/>
          </p:cNvSpPr>
          <p:nvPr/>
        </p:nvSpPr>
        <p:spPr bwMode="auto">
          <a:xfrm>
            <a:off x="36513" y="4724400"/>
            <a:ext cx="5392737" cy="63976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58" name="Line 34"/>
          <p:cNvSpPr>
            <a:spLocks noChangeShapeType="1"/>
          </p:cNvSpPr>
          <p:nvPr/>
        </p:nvSpPr>
        <p:spPr bwMode="auto">
          <a:xfrm flipH="1" flipV="1">
            <a:off x="2743200" y="5383213"/>
            <a:ext cx="596900" cy="10144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861" name="Picture 3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886450"/>
            <a:ext cx="80486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871" name="Line 47"/>
          <p:cNvSpPr>
            <a:spLocks noChangeShapeType="1"/>
          </p:cNvSpPr>
          <p:nvPr/>
        </p:nvSpPr>
        <p:spPr bwMode="auto">
          <a:xfrm flipH="1" flipV="1">
            <a:off x="5895975" y="5638800"/>
            <a:ext cx="712788" cy="6223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72" name="Rectangle 4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69" grpId="0" animBg="1"/>
      <p:bldP spid="717856" grpId="0" animBg="1"/>
      <p:bldP spid="717856" grpId="1" animBg="1"/>
      <p:bldP spid="717857" grpId="0" animBg="1"/>
      <p:bldP spid="717857" grpId="1" animBg="1"/>
      <p:bldP spid="717858" grpId="0" animBg="1"/>
      <p:bldP spid="717858" grpId="1" animBg="1"/>
      <p:bldP spid="71787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372F-C73D-423B-BAE1-AF7932479774}" type="slidenum">
              <a:rPr lang="en-US"/>
              <a:pPr/>
              <a:t>16</a:t>
            </a:fld>
            <a:endParaRPr lang="en-US"/>
          </a:p>
        </p:txBody>
      </p:sp>
      <p:sp>
        <p:nvSpPr>
          <p:cNvPr id="71885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8861" name="Group 13"/>
          <p:cNvGrpSpPr>
            <a:grpSpLocks/>
          </p:cNvGrpSpPr>
          <p:nvPr/>
        </p:nvGrpSpPr>
        <p:grpSpPr bwMode="auto">
          <a:xfrm>
            <a:off x="76200" y="685800"/>
            <a:ext cx="4395788" cy="2211388"/>
            <a:chOff x="48" y="432"/>
            <a:chExt cx="2769" cy="1393"/>
          </a:xfrm>
        </p:grpSpPr>
        <p:pic>
          <p:nvPicPr>
            <p:cNvPr id="718862" name="Picture 14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" y="1665"/>
              <a:ext cx="2234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8863" name="Picture 15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" y="1440"/>
              <a:ext cx="2705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8864" name="Picture 16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" y="453"/>
              <a:ext cx="1295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8865" name="Picture 17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" y="912"/>
              <a:ext cx="2514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8866" name="Rectangle 18"/>
            <p:cNvSpPr>
              <a:spLocks noChangeArrowheads="1"/>
            </p:cNvSpPr>
            <p:nvPr/>
          </p:nvSpPr>
          <p:spPr bwMode="auto">
            <a:xfrm>
              <a:off x="48" y="432"/>
              <a:ext cx="2769" cy="1393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8868" name="Group 20"/>
          <p:cNvGrpSpPr>
            <a:grpSpLocks/>
          </p:cNvGrpSpPr>
          <p:nvPr/>
        </p:nvGrpSpPr>
        <p:grpSpPr bwMode="auto">
          <a:xfrm>
            <a:off x="4648200" y="685800"/>
            <a:ext cx="4395788" cy="2211388"/>
            <a:chOff x="2928" y="432"/>
            <a:chExt cx="2769" cy="1393"/>
          </a:xfrm>
        </p:grpSpPr>
        <p:pic>
          <p:nvPicPr>
            <p:cNvPr id="718869" name="Picture 2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" y="1665"/>
              <a:ext cx="2264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8870" name="Picture 2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" y="1441"/>
              <a:ext cx="270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8871" name="Picture 23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7" y="453"/>
              <a:ext cx="1121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8872" name="Picture 24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7" y="934"/>
              <a:ext cx="2157" cy="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8873" name="Rectangle 25"/>
            <p:cNvSpPr>
              <a:spLocks noChangeArrowheads="1"/>
            </p:cNvSpPr>
            <p:nvPr/>
          </p:nvSpPr>
          <p:spPr bwMode="auto">
            <a:xfrm>
              <a:off x="2928" y="432"/>
              <a:ext cx="2769" cy="1393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8918" name="Group 70"/>
          <p:cNvGrpSpPr>
            <a:grpSpLocks/>
          </p:cNvGrpSpPr>
          <p:nvPr/>
        </p:nvGrpSpPr>
        <p:grpSpPr bwMode="auto">
          <a:xfrm>
            <a:off x="346075" y="53975"/>
            <a:ext cx="2514600" cy="566738"/>
            <a:chOff x="218" y="34"/>
            <a:chExt cx="1584" cy="357"/>
          </a:xfrm>
        </p:grpSpPr>
        <p:pic>
          <p:nvPicPr>
            <p:cNvPr id="718851" name="Picture 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48"/>
              <a:ext cx="556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8867" name="Picture 1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" y="208"/>
              <a:ext cx="1383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8874" name="Rectangle 26"/>
            <p:cNvSpPr>
              <a:spLocks noChangeArrowheads="1"/>
            </p:cNvSpPr>
            <p:nvPr/>
          </p:nvSpPr>
          <p:spPr bwMode="auto">
            <a:xfrm>
              <a:off x="218" y="34"/>
              <a:ext cx="1584" cy="357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8875" name="Group 27"/>
          <p:cNvGrpSpPr>
            <a:grpSpLocks/>
          </p:cNvGrpSpPr>
          <p:nvPr/>
        </p:nvGrpSpPr>
        <p:grpSpPr bwMode="auto">
          <a:xfrm>
            <a:off x="4916488" y="53975"/>
            <a:ext cx="2303462" cy="566738"/>
            <a:chOff x="3097" y="34"/>
            <a:chExt cx="1451" cy="357"/>
          </a:xfrm>
        </p:grpSpPr>
        <p:pic>
          <p:nvPicPr>
            <p:cNvPr id="718876" name="Picture 2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48"/>
              <a:ext cx="556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8877" name="Picture 2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0" y="208"/>
              <a:ext cx="957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8878" name="Rectangle 30"/>
            <p:cNvSpPr>
              <a:spLocks noChangeArrowheads="1"/>
            </p:cNvSpPr>
            <p:nvPr/>
          </p:nvSpPr>
          <p:spPr bwMode="auto">
            <a:xfrm>
              <a:off x="3097" y="34"/>
              <a:ext cx="1451" cy="357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18879" name="Picture 3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2927350"/>
            <a:ext cx="252253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880" name="Picture 3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3124200"/>
            <a:ext cx="24241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18881" name="Group 33"/>
          <p:cNvGrpSpPr>
            <a:grpSpLocks/>
          </p:cNvGrpSpPr>
          <p:nvPr/>
        </p:nvGrpSpPr>
        <p:grpSpPr bwMode="auto">
          <a:xfrm>
            <a:off x="3232150" y="304800"/>
            <a:ext cx="1239838" cy="354013"/>
            <a:chOff x="2036" y="192"/>
            <a:chExt cx="781" cy="223"/>
          </a:xfrm>
        </p:grpSpPr>
        <p:pic>
          <p:nvPicPr>
            <p:cNvPr id="718882" name="Picture 3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" y="192"/>
              <a:ext cx="739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8883" name="Picture 3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" y="305"/>
              <a:ext cx="781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18884" name="Group 36"/>
          <p:cNvGrpSpPr>
            <a:grpSpLocks/>
          </p:cNvGrpSpPr>
          <p:nvPr/>
        </p:nvGrpSpPr>
        <p:grpSpPr bwMode="auto">
          <a:xfrm>
            <a:off x="76200" y="4624388"/>
            <a:ext cx="5192713" cy="2184400"/>
            <a:chOff x="48" y="2913"/>
            <a:chExt cx="3271" cy="1376"/>
          </a:xfrm>
        </p:grpSpPr>
        <p:pic>
          <p:nvPicPr>
            <p:cNvPr id="718885" name="Picture 3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" y="4150"/>
              <a:ext cx="2303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8886" name="Rectangle 38"/>
            <p:cNvSpPr>
              <a:spLocks noChangeArrowheads="1"/>
            </p:cNvSpPr>
            <p:nvPr/>
          </p:nvSpPr>
          <p:spPr bwMode="auto">
            <a:xfrm>
              <a:off x="48" y="2913"/>
              <a:ext cx="3271" cy="1376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8887" name="Group 39"/>
            <p:cNvGrpSpPr>
              <a:grpSpLocks/>
            </p:cNvGrpSpPr>
            <p:nvPr/>
          </p:nvGrpSpPr>
          <p:grpSpPr bwMode="auto">
            <a:xfrm>
              <a:off x="88" y="3300"/>
              <a:ext cx="2411" cy="444"/>
              <a:chOff x="122" y="3389"/>
              <a:chExt cx="2411" cy="444"/>
            </a:xfrm>
          </p:grpSpPr>
          <p:pic>
            <p:nvPicPr>
              <p:cNvPr id="718888" name="Picture 40" descr="txp_fig"/>
              <p:cNvPicPr>
                <a:picLocks noChangeAspect="1" noChangeArrowheads="1"/>
              </p:cNvPicPr>
              <p:nvPr>
                <p:custDataLst>
                  <p:tags r:id="rId23"/>
                </p:custDataLst>
              </p:nvPr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" y="3536"/>
                <a:ext cx="843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18889" name="Picture 41" descr="txp_fig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" y="3389"/>
                <a:ext cx="1557" cy="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718890" name="Group 42"/>
            <p:cNvGrpSpPr>
              <a:grpSpLocks noChangeAspect="1"/>
            </p:cNvGrpSpPr>
            <p:nvPr/>
          </p:nvGrpSpPr>
          <p:grpSpPr bwMode="auto">
            <a:xfrm>
              <a:off x="88" y="3849"/>
              <a:ext cx="3211" cy="279"/>
              <a:chOff x="96" y="2815"/>
              <a:chExt cx="3900" cy="338"/>
            </a:xfrm>
          </p:grpSpPr>
          <p:pic>
            <p:nvPicPr>
              <p:cNvPr id="718891" name="Picture 43" descr="txp_fig"/>
              <p:cNvPicPr>
                <a:picLocks noChangeAspect="1" noChangeArrowheads="1"/>
              </p:cNvPicPr>
              <p:nvPr>
                <p:custDataLst>
                  <p:tags r:id="rId21"/>
                </p:custDataLst>
              </p:nvPr>
            </p:nvPicPr>
            <p:blipFill>
              <a:blip r:embed="rId5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2896"/>
                <a:ext cx="761" cy="1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18892" name="Picture 44" descr="txp_fig"/>
              <p:cNvPicPr>
                <a:picLocks noChangeAspect="1" noChangeArrowheads="1"/>
              </p:cNvPicPr>
              <p:nvPr>
                <p:custDataLst>
                  <p:tags r:id="rId22"/>
                </p:custDataLst>
              </p:nvPr>
            </p:nvPicPr>
            <p:blipFill>
              <a:blip r:embed="rId5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4" y="2815"/>
                <a:ext cx="3052" cy="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18893" name="Picture 4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" y="2941"/>
              <a:ext cx="1580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8894" name="Picture 4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3" y="3757"/>
              <a:ext cx="1636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8895" name="Rectangle 47"/>
            <p:cNvSpPr>
              <a:spLocks noChangeArrowheads="1"/>
            </p:cNvSpPr>
            <p:nvPr/>
          </p:nvSpPr>
          <p:spPr bwMode="auto">
            <a:xfrm>
              <a:off x="1353" y="3881"/>
              <a:ext cx="1883" cy="23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8896" name="Picture 4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" y="3063"/>
              <a:ext cx="132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8897" name="Rectangle 49"/>
            <p:cNvSpPr>
              <a:spLocks noChangeAspect="1" noChangeArrowheads="1"/>
            </p:cNvSpPr>
            <p:nvPr/>
          </p:nvSpPr>
          <p:spPr bwMode="auto">
            <a:xfrm>
              <a:off x="435" y="3086"/>
              <a:ext cx="158" cy="151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8898" name="Group 50"/>
          <p:cNvGrpSpPr>
            <a:grpSpLocks/>
          </p:cNvGrpSpPr>
          <p:nvPr/>
        </p:nvGrpSpPr>
        <p:grpSpPr bwMode="auto">
          <a:xfrm>
            <a:off x="5300663" y="3582988"/>
            <a:ext cx="1239837" cy="352425"/>
            <a:chOff x="3339" y="2312"/>
            <a:chExt cx="781" cy="222"/>
          </a:xfrm>
        </p:grpSpPr>
        <p:pic>
          <p:nvPicPr>
            <p:cNvPr id="718899" name="Picture 5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9" y="2312"/>
              <a:ext cx="747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8900" name="Picture 5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9" y="2424"/>
              <a:ext cx="781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18901" name="Group 53"/>
          <p:cNvGrpSpPr>
            <a:grpSpLocks/>
          </p:cNvGrpSpPr>
          <p:nvPr/>
        </p:nvGrpSpPr>
        <p:grpSpPr bwMode="auto">
          <a:xfrm>
            <a:off x="5300663" y="5540375"/>
            <a:ext cx="1282700" cy="352425"/>
            <a:chOff x="3339" y="3538"/>
            <a:chExt cx="808" cy="222"/>
          </a:xfrm>
        </p:grpSpPr>
        <p:pic>
          <p:nvPicPr>
            <p:cNvPr id="718902" name="Picture 5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9" y="3538"/>
              <a:ext cx="808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8903" name="Picture 5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9" y="3650"/>
              <a:ext cx="781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18911" name="Group 63"/>
          <p:cNvGrpSpPr>
            <a:grpSpLocks/>
          </p:cNvGrpSpPr>
          <p:nvPr/>
        </p:nvGrpSpPr>
        <p:grpSpPr bwMode="auto">
          <a:xfrm>
            <a:off x="6107113" y="4333875"/>
            <a:ext cx="2884487" cy="847725"/>
            <a:chOff x="3552" y="2592"/>
            <a:chExt cx="1817" cy="534"/>
          </a:xfrm>
        </p:grpSpPr>
        <p:pic>
          <p:nvPicPr>
            <p:cNvPr id="718912" name="Picture 6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592"/>
              <a:ext cx="1817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8913" name="Picture 6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769"/>
              <a:ext cx="1807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8914" name="Picture 6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948"/>
              <a:ext cx="1540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18916" name="Picture 6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5353050"/>
            <a:ext cx="80486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8917" name="Oval 69"/>
          <p:cNvSpPr>
            <a:spLocks noChangeArrowheads="1"/>
          </p:cNvSpPr>
          <p:nvPr/>
        </p:nvSpPr>
        <p:spPr bwMode="auto">
          <a:xfrm>
            <a:off x="7848600" y="5257800"/>
            <a:ext cx="1143000" cy="457200"/>
          </a:xfrm>
          <a:prstGeom prst="ellips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915" name="Picture 6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886450"/>
            <a:ext cx="80486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8928" name="Rectangle 8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8929" name="Group 81"/>
          <p:cNvGrpSpPr>
            <a:grpSpLocks/>
          </p:cNvGrpSpPr>
          <p:nvPr/>
        </p:nvGrpSpPr>
        <p:grpSpPr bwMode="auto">
          <a:xfrm>
            <a:off x="76200" y="2944813"/>
            <a:ext cx="5192713" cy="1627187"/>
            <a:chOff x="48" y="1855"/>
            <a:chExt cx="3271" cy="1025"/>
          </a:xfrm>
        </p:grpSpPr>
        <p:pic>
          <p:nvPicPr>
            <p:cNvPr id="718930" name="Picture 82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" y="1876"/>
              <a:ext cx="2141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18931" name="Group 83"/>
            <p:cNvGrpSpPr>
              <a:grpSpLocks/>
            </p:cNvGrpSpPr>
            <p:nvPr/>
          </p:nvGrpSpPr>
          <p:grpSpPr bwMode="auto">
            <a:xfrm>
              <a:off x="88" y="2448"/>
              <a:ext cx="3201" cy="235"/>
              <a:chOff x="88" y="2448"/>
              <a:chExt cx="3201" cy="235"/>
            </a:xfrm>
          </p:grpSpPr>
          <p:pic>
            <p:nvPicPr>
              <p:cNvPr id="718932" name="Picture 84" descr="txp_fig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5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" y="2499"/>
                <a:ext cx="626" cy="1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18933" name="Picture 85" descr="txp_fig"/>
              <p:cNvPicPr>
                <a:picLocks noChangeAspect="1" noChangeArrowheads="1"/>
              </p:cNvPicPr>
              <p:nvPr>
                <p:custDataLst>
                  <p:tags r:id="rId9"/>
                </p:custDataLst>
              </p:nvPr>
            </p:nvPicPr>
            <p:blipFill>
              <a:blip r:embed="rId6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3" y="2448"/>
                <a:ext cx="2496" cy="2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18934" name="Picture 86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" y="2724"/>
              <a:ext cx="2455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8935" name="Picture 87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" y="2025"/>
              <a:ext cx="843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8936" name="Rectangle 88"/>
            <p:cNvSpPr>
              <a:spLocks noChangeArrowheads="1"/>
            </p:cNvSpPr>
            <p:nvPr/>
          </p:nvSpPr>
          <p:spPr bwMode="auto">
            <a:xfrm>
              <a:off x="48" y="1855"/>
              <a:ext cx="3271" cy="1025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0.15833 -0.07778 " pathEditMode="relative" ptsTypes="AA">
                                      <p:cBhvr>
                                        <p:cTn id="6" dur="500" fill="hold"/>
                                        <p:tgtEl>
                                          <p:spTgt spid="7189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8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8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8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8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8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8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8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8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8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8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8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8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8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8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8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8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8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8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8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8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8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8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1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1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500" fill="hold"/>
                                        <p:tgtEl>
                                          <p:spTgt spid="7189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17" grpId="0" animBg="1"/>
      <p:bldP spid="71891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7655-8004-4C27-921E-75891AD807B1}" type="slidenum">
              <a:rPr lang="en-US"/>
              <a:pPr/>
              <a:t>17</a:t>
            </a:fld>
            <a:endParaRPr lang="en-US"/>
          </a:p>
        </p:txBody>
      </p:sp>
      <p:sp>
        <p:nvSpPr>
          <p:cNvPr id="720906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0919" name="Group 23"/>
          <p:cNvGrpSpPr>
            <a:grpSpLocks/>
          </p:cNvGrpSpPr>
          <p:nvPr/>
        </p:nvGrpSpPr>
        <p:grpSpPr bwMode="auto">
          <a:xfrm>
            <a:off x="346075" y="53975"/>
            <a:ext cx="2514600" cy="566738"/>
            <a:chOff x="218" y="34"/>
            <a:chExt cx="1584" cy="357"/>
          </a:xfrm>
        </p:grpSpPr>
        <p:pic>
          <p:nvPicPr>
            <p:cNvPr id="720920" name="Picture 2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48"/>
              <a:ext cx="556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0921" name="Picture 2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" y="208"/>
              <a:ext cx="1383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20922" name="Rectangle 26"/>
            <p:cNvSpPr>
              <a:spLocks noChangeArrowheads="1"/>
            </p:cNvSpPr>
            <p:nvPr/>
          </p:nvSpPr>
          <p:spPr bwMode="auto">
            <a:xfrm>
              <a:off x="218" y="34"/>
              <a:ext cx="1584" cy="357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0969" name="Group 73"/>
          <p:cNvGrpSpPr>
            <a:grpSpLocks/>
          </p:cNvGrpSpPr>
          <p:nvPr/>
        </p:nvGrpSpPr>
        <p:grpSpPr bwMode="auto">
          <a:xfrm>
            <a:off x="6983413" y="1738313"/>
            <a:ext cx="1670050" cy="484187"/>
            <a:chOff x="4420" y="927"/>
            <a:chExt cx="1052" cy="305"/>
          </a:xfrm>
        </p:grpSpPr>
        <p:pic>
          <p:nvPicPr>
            <p:cNvPr id="720970" name="Picture 7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0" y="927"/>
              <a:ext cx="1006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0971" name="Picture 7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0" y="1084"/>
              <a:ext cx="1052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20972" name="Group 76"/>
          <p:cNvGrpSpPr>
            <a:grpSpLocks/>
          </p:cNvGrpSpPr>
          <p:nvPr/>
        </p:nvGrpSpPr>
        <p:grpSpPr bwMode="auto">
          <a:xfrm>
            <a:off x="557213" y="1066800"/>
            <a:ext cx="6376987" cy="1828800"/>
            <a:chOff x="351" y="672"/>
            <a:chExt cx="4017" cy="1152"/>
          </a:xfrm>
        </p:grpSpPr>
        <p:pic>
          <p:nvPicPr>
            <p:cNvPr id="720973" name="Picture 7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" y="1408"/>
              <a:ext cx="761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0974" name="Picture 7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" y="901"/>
              <a:ext cx="1024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0975" name="Picture 7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1" y="720"/>
              <a:ext cx="2704" cy="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0976" name="Picture 8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" y="1347"/>
              <a:ext cx="3031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0977" name="Picture 8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" y="1653"/>
              <a:ext cx="2982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20978" name="Rectangle 82"/>
            <p:cNvSpPr>
              <a:spLocks noChangeArrowheads="1"/>
            </p:cNvSpPr>
            <p:nvPr/>
          </p:nvSpPr>
          <p:spPr bwMode="auto">
            <a:xfrm>
              <a:off x="351" y="672"/>
              <a:ext cx="4017" cy="1152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0979" name="Group 83"/>
          <p:cNvGrpSpPr>
            <a:grpSpLocks/>
          </p:cNvGrpSpPr>
          <p:nvPr/>
        </p:nvGrpSpPr>
        <p:grpSpPr bwMode="auto">
          <a:xfrm>
            <a:off x="1690688" y="228600"/>
            <a:ext cx="3108325" cy="712788"/>
            <a:chOff x="1065" y="144"/>
            <a:chExt cx="1958" cy="449"/>
          </a:xfrm>
        </p:grpSpPr>
        <p:pic>
          <p:nvPicPr>
            <p:cNvPr id="720980" name="Picture 84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72"/>
              <a:ext cx="676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0981" name="Picture 8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2" y="363"/>
              <a:ext cx="1680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20982" name="Rectangle 86"/>
            <p:cNvSpPr>
              <a:spLocks noChangeArrowheads="1"/>
            </p:cNvSpPr>
            <p:nvPr/>
          </p:nvSpPr>
          <p:spPr bwMode="auto">
            <a:xfrm>
              <a:off x="1065" y="144"/>
              <a:ext cx="1958" cy="449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0946" name="Group 50"/>
          <p:cNvGrpSpPr>
            <a:grpSpLocks/>
          </p:cNvGrpSpPr>
          <p:nvPr/>
        </p:nvGrpSpPr>
        <p:grpSpPr bwMode="auto">
          <a:xfrm>
            <a:off x="5300663" y="3582988"/>
            <a:ext cx="1239837" cy="352425"/>
            <a:chOff x="3339" y="2312"/>
            <a:chExt cx="781" cy="222"/>
          </a:xfrm>
        </p:grpSpPr>
        <p:pic>
          <p:nvPicPr>
            <p:cNvPr id="720947" name="Picture 51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9" y="2312"/>
              <a:ext cx="747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0948" name="Picture 52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9" y="2424"/>
              <a:ext cx="781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20985" name="Group 89"/>
          <p:cNvGrpSpPr>
            <a:grpSpLocks/>
          </p:cNvGrpSpPr>
          <p:nvPr/>
        </p:nvGrpSpPr>
        <p:grpSpPr bwMode="auto">
          <a:xfrm>
            <a:off x="1752600" y="1676400"/>
            <a:ext cx="4470400" cy="685800"/>
            <a:chOff x="1104" y="1056"/>
            <a:chExt cx="2816" cy="432"/>
          </a:xfrm>
        </p:grpSpPr>
        <p:sp>
          <p:nvSpPr>
            <p:cNvPr id="720983" name="Line 87"/>
            <p:cNvSpPr>
              <a:spLocks noChangeShapeType="1"/>
            </p:cNvSpPr>
            <p:nvPr/>
          </p:nvSpPr>
          <p:spPr bwMode="auto">
            <a:xfrm>
              <a:off x="1104" y="1056"/>
              <a:ext cx="829" cy="39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984" name="Line 88"/>
            <p:cNvSpPr>
              <a:spLocks noChangeShapeType="1"/>
            </p:cNvSpPr>
            <p:nvPr/>
          </p:nvSpPr>
          <p:spPr bwMode="auto">
            <a:xfrm>
              <a:off x="1104" y="1056"/>
              <a:ext cx="2816" cy="43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0986" name="Rectangle 9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0987" name="Group 91"/>
          <p:cNvGrpSpPr>
            <a:grpSpLocks/>
          </p:cNvGrpSpPr>
          <p:nvPr/>
        </p:nvGrpSpPr>
        <p:grpSpPr bwMode="auto">
          <a:xfrm>
            <a:off x="76200" y="2944813"/>
            <a:ext cx="5192713" cy="1627187"/>
            <a:chOff x="48" y="1855"/>
            <a:chExt cx="3271" cy="1025"/>
          </a:xfrm>
        </p:grpSpPr>
        <p:pic>
          <p:nvPicPr>
            <p:cNvPr id="720988" name="Picture 92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" y="1876"/>
              <a:ext cx="2141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20989" name="Group 93"/>
            <p:cNvGrpSpPr>
              <a:grpSpLocks/>
            </p:cNvGrpSpPr>
            <p:nvPr/>
          </p:nvGrpSpPr>
          <p:grpSpPr bwMode="auto">
            <a:xfrm>
              <a:off x="88" y="2448"/>
              <a:ext cx="3201" cy="235"/>
              <a:chOff x="88" y="2448"/>
              <a:chExt cx="3201" cy="235"/>
            </a:xfrm>
          </p:grpSpPr>
          <p:pic>
            <p:nvPicPr>
              <p:cNvPr id="720990" name="Picture 94" descr="txp_fig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" y="2499"/>
                <a:ext cx="626" cy="1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20991" name="Picture 95" descr="txp_fig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3" y="2448"/>
                <a:ext cx="2496" cy="2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20992" name="Picture 96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" y="2724"/>
              <a:ext cx="2455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0993" name="Picture 97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" y="2025"/>
              <a:ext cx="843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20994" name="Rectangle 98"/>
            <p:cNvSpPr>
              <a:spLocks noChangeArrowheads="1"/>
            </p:cNvSpPr>
            <p:nvPr/>
          </p:nvSpPr>
          <p:spPr bwMode="auto">
            <a:xfrm>
              <a:off x="48" y="1855"/>
              <a:ext cx="3271" cy="1025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0.16632 0.0398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209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16" y="1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2026 -0.2592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720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22" y="-129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12448 -0.2590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720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5" y="-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0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0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B335-F722-4DE4-BD1F-D184DC479DCF}" type="slidenum">
              <a:rPr lang="en-US"/>
              <a:pPr/>
              <a:t>18</a:t>
            </a:fld>
            <a:endParaRPr lang="en-US"/>
          </a:p>
        </p:txBody>
      </p:sp>
      <p:grpSp>
        <p:nvGrpSpPr>
          <p:cNvPr id="721945" name="Group 25"/>
          <p:cNvGrpSpPr>
            <a:grpSpLocks/>
          </p:cNvGrpSpPr>
          <p:nvPr/>
        </p:nvGrpSpPr>
        <p:grpSpPr bwMode="auto">
          <a:xfrm>
            <a:off x="6983413" y="1738313"/>
            <a:ext cx="1670050" cy="484187"/>
            <a:chOff x="4420" y="927"/>
            <a:chExt cx="1052" cy="305"/>
          </a:xfrm>
        </p:grpSpPr>
        <p:pic>
          <p:nvPicPr>
            <p:cNvPr id="721936" name="Picture 1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0" y="927"/>
              <a:ext cx="1006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1935" name="Picture 1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0" y="1084"/>
              <a:ext cx="1052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2192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235200"/>
            <a:ext cx="12080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1925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430338"/>
            <a:ext cx="1625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192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1143000"/>
            <a:ext cx="429260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1927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2138363"/>
            <a:ext cx="4811713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192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624138"/>
            <a:ext cx="4733925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1938" name="Rectangle 18"/>
          <p:cNvSpPr>
            <a:spLocks noChangeArrowheads="1"/>
          </p:cNvSpPr>
          <p:nvPr/>
        </p:nvSpPr>
        <p:spPr bwMode="auto">
          <a:xfrm>
            <a:off x="557213" y="1066800"/>
            <a:ext cx="6376987" cy="1828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1947" name="Group 27"/>
          <p:cNvGrpSpPr>
            <a:grpSpLocks/>
          </p:cNvGrpSpPr>
          <p:nvPr/>
        </p:nvGrpSpPr>
        <p:grpSpPr bwMode="auto">
          <a:xfrm>
            <a:off x="1690688" y="228600"/>
            <a:ext cx="3108325" cy="712788"/>
            <a:chOff x="1065" y="144"/>
            <a:chExt cx="1958" cy="449"/>
          </a:xfrm>
        </p:grpSpPr>
        <p:pic>
          <p:nvPicPr>
            <p:cNvPr id="721943" name="Picture 2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72"/>
              <a:ext cx="676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1942" name="Picture 2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2" y="363"/>
              <a:ext cx="1680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21946" name="Rectangle 26"/>
            <p:cNvSpPr>
              <a:spLocks noChangeArrowheads="1"/>
            </p:cNvSpPr>
            <p:nvPr/>
          </p:nvSpPr>
          <p:spPr bwMode="auto">
            <a:xfrm>
              <a:off x="1065" y="144"/>
              <a:ext cx="1958" cy="449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21956" name="Picture 3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3048000"/>
            <a:ext cx="40528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21985" name="Group 65"/>
          <p:cNvGrpSpPr>
            <a:grpSpLocks/>
          </p:cNvGrpSpPr>
          <p:nvPr/>
        </p:nvGrpSpPr>
        <p:grpSpPr bwMode="auto">
          <a:xfrm>
            <a:off x="736600" y="3505200"/>
            <a:ext cx="8178800" cy="1895475"/>
            <a:chOff x="464" y="2208"/>
            <a:chExt cx="5152" cy="1194"/>
          </a:xfrm>
        </p:grpSpPr>
        <p:pic>
          <p:nvPicPr>
            <p:cNvPr id="721975" name="Picture 5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" y="2208"/>
              <a:ext cx="3657" cy="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1974" name="Picture 5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" y="2832"/>
              <a:ext cx="4499" cy="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21965" name="Rectangle 4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1982" name="Group 62"/>
          <p:cNvGrpSpPr>
            <a:grpSpLocks/>
          </p:cNvGrpSpPr>
          <p:nvPr/>
        </p:nvGrpSpPr>
        <p:grpSpPr bwMode="auto">
          <a:xfrm>
            <a:off x="1752600" y="1676400"/>
            <a:ext cx="4470400" cy="685800"/>
            <a:chOff x="1104" y="1056"/>
            <a:chExt cx="2816" cy="432"/>
          </a:xfrm>
        </p:grpSpPr>
        <p:sp>
          <p:nvSpPr>
            <p:cNvPr id="721983" name="Line 63"/>
            <p:cNvSpPr>
              <a:spLocks noChangeShapeType="1"/>
            </p:cNvSpPr>
            <p:nvPr/>
          </p:nvSpPr>
          <p:spPr bwMode="auto">
            <a:xfrm>
              <a:off x="1104" y="1056"/>
              <a:ext cx="829" cy="39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984" name="Line 64"/>
            <p:cNvSpPr>
              <a:spLocks noChangeShapeType="1"/>
            </p:cNvSpPr>
            <p:nvPr/>
          </p:nvSpPr>
          <p:spPr bwMode="auto">
            <a:xfrm>
              <a:off x="1104" y="1056"/>
              <a:ext cx="2816" cy="43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21968" name="Picture 4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638800"/>
            <a:ext cx="668496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1972" name="Picture 5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737076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1971" name="Picture 5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25" y="6480175"/>
            <a:ext cx="21113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1976" name="Picture 5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41975"/>
            <a:ext cx="820738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21986" name="Group 66"/>
          <p:cNvGrpSpPr>
            <a:grpSpLocks/>
          </p:cNvGrpSpPr>
          <p:nvPr/>
        </p:nvGrpSpPr>
        <p:grpSpPr bwMode="auto">
          <a:xfrm>
            <a:off x="820738" y="6434138"/>
            <a:ext cx="3446462" cy="347662"/>
            <a:chOff x="74" y="4053"/>
            <a:chExt cx="2171" cy="219"/>
          </a:xfrm>
        </p:grpSpPr>
        <p:pic>
          <p:nvPicPr>
            <p:cNvPr id="721978" name="Picture 5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" y="4080"/>
              <a:ext cx="907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1980" name="Picture 6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" y="4080"/>
              <a:ext cx="1118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21981" name="Rectangle 61"/>
            <p:cNvSpPr>
              <a:spLocks noChangeArrowheads="1"/>
            </p:cNvSpPr>
            <p:nvPr/>
          </p:nvSpPr>
          <p:spPr bwMode="auto">
            <a:xfrm>
              <a:off x="74" y="4053"/>
              <a:ext cx="2171" cy="219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1987" name="Rectangle 67"/>
          <p:cNvSpPr>
            <a:spLocks noChangeArrowheads="1"/>
          </p:cNvSpPr>
          <p:nvPr/>
        </p:nvSpPr>
        <p:spPr bwMode="auto">
          <a:xfrm>
            <a:off x="1936750" y="3481388"/>
            <a:ext cx="4287838" cy="895350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88" name="Rectangle 68"/>
          <p:cNvSpPr>
            <a:spLocks noChangeArrowheads="1"/>
          </p:cNvSpPr>
          <p:nvPr/>
        </p:nvSpPr>
        <p:spPr bwMode="auto">
          <a:xfrm>
            <a:off x="4359275" y="4478338"/>
            <a:ext cx="4232275" cy="895350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89" name="Rectangle 6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1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1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1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1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987" grpId="0" animBg="1"/>
      <p:bldP spid="721987" grpId="1" animBg="1"/>
      <p:bldP spid="721988" grpId="0" animBg="1"/>
      <p:bldP spid="72198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B7436-1ADF-4447-A57C-52CE885702F1}" type="slidenum">
              <a:rPr lang="en-US"/>
              <a:pPr/>
              <a:t>19</a:t>
            </a:fld>
            <a:endParaRPr lang="en-US"/>
          </a:p>
        </p:txBody>
      </p:sp>
      <p:grpSp>
        <p:nvGrpSpPr>
          <p:cNvPr id="722993" name="Group 49"/>
          <p:cNvGrpSpPr>
            <a:grpSpLocks/>
          </p:cNvGrpSpPr>
          <p:nvPr/>
        </p:nvGrpSpPr>
        <p:grpSpPr bwMode="auto">
          <a:xfrm>
            <a:off x="820738" y="6434138"/>
            <a:ext cx="3446462" cy="347662"/>
            <a:chOff x="74" y="4053"/>
            <a:chExt cx="2171" cy="219"/>
          </a:xfrm>
        </p:grpSpPr>
        <p:pic>
          <p:nvPicPr>
            <p:cNvPr id="722994" name="Picture 5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" y="4080"/>
              <a:ext cx="907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2995" name="Picture 5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" y="4080"/>
              <a:ext cx="1118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22996" name="Rectangle 52"/>
            <p:cNvSpPr>
              <a:spLocks noChangeArrowheads="1"/>
            </p:cNvSpPr>
            <p:nvPr/>
          </p:nvSpPr>
          <p:spPr bwMode="auto">
            <a:xfrm>
              <a:off x="74" y="4053"/>
              <a:ext cx="2171" cy="219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22991" name="Picture 4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638800"/>
            <a:ext cx="6684963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2959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41975"/>
            <a:ext cx="820738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2961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3048000"/>
            <a:ext cx="40528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2962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3505200"/>
            <a:ext cx="5805488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2963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4495800"/>
            <a:ext cx="7142162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2964" name="Rectangle 2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2965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19800"/>
            <a:ext cx="737076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2966" name="Picture 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25" y="6480175"/>
            <a:ext cx="21113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2967" name="Line 23"/>
          <p:cNvSpPr>
            <a:spLocks noChangeShapeType="1"/>
          </p:cNvSpPr>
          <p:nvPr/>
        </p:nvSpPr>
        <p:spPr bwMode="auto">
          <a:xfrm>
            <a:off x="0" y="2971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2969" name="Picture 2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975"/>
            <a:ext cx="170815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2971" name="Picture 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7773988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2973" name="Picture 2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33004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2975" name="Picture 3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1341438"/>
            <a:ext cx="432117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2986" name="Picture 4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89113"/>
            <a:ext cx="73056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2979" name="Picture 3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2192338"/>
            <a:ext cx="63976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2984" name="Picture 4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2576513"/>
            <a:ext cx="3454400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2992" name="Rectangle 4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2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2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F25-1191-4991-BF52-F8C46A442B25}" type="slidenum">
              <a:rPr lang="en-US"/>
              <a:pPr/>
              <a:t>2</a:t>
            </a:fld>
            <a:endParaRPr lang="en-US"/>
          </a:p>
        </p:txBody>
      </p:sp>
      <p:sp>
        <p:nvSpPr>
          <p:cNvPr id="73012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0175" name="Group 63"/>
          <p:cNvGrpSpPr>
            <a:grpSpLocks/>
          </p:cNvGrpSpPr>
          <p:nvPr/>
        </p:nvGrpSpPr>
        <p:grpSpPr bwMode="auto">
          <a:xfrm>
            <a:off x="76200" y="53975"/>
            <a:ext cx="8967788" cy="6754813"/>
            <a:chOff x="48" y="34"/>
            <a:chExt cx="5649" cy="4255"/>
          </a:xfrm>
        </p:grpSpPr>
        <p:grpSp>
          <p:nvGrpSpPr>
            <p:cNvPr id="730114" name="Group 2"/>
            <p:cNvGrpSpPr>
              <a:grpSpLocks/>
            </p:cNvGrpSpPr>
            <p:nvPr/>
          </p:nvGrpSpPr>
          <p:grpSpPr bwMode="auto">
            <a:xfrm>
              <a:off x="48" y="1855"/>
              <a:ext cx="3271" cy="1025"/>
              <a:chOff x="48" y="1855"/>
              <a:chExt cx="3271" cy="1025"/>
            </a:xfrm>
          </p:grpSpPr>
          <p:pic>
            <p:nvPicPr>
              <p:cNvPr id="730115" name="Picture 3" descr="txp_fig"/>
              <p:cNvPicPr>
                <a:picLocks noChangeAspect="1" noChangeArrowheads="1"/>
              </p:cNvPicPr>
              <p:nvPr>
                <p:custDataLst>
                  <p:tags r:id="rId32"/>
                </p:custDataLst>
              </p:nvPr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" y="1876"/>
                <a:ext cx="2141" cy="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730116" name="Group 4"/>
              <p:cNvGrpSpPr>
                <a:grpSpLocks/>
              </p:cNvGrpSpPr>
              <p:nvPr/>
            </p:nvGrpSpPr>
            <p:grpSpPr bwMode="auto">
              <a:xfrm>
                <a:off x="88" y="2448"/>
                <a:ext cx="3201" cy="235"/>
                <a:chOff x="88" y="2448"/>
                <a:chExt cx="3201" cy="235"/>
              </a:xfrm>
            </p:grpSpPr>
            <p:pic>
              <p:nvPicPr>
                <p:cNvPr id="730117" name="Picture 5" descr="txp_fig"/>
                <p:cNvPicPr>
                  <a:picLocks noChangeAspect="1" noChangeArrowheads="1"/>
                </p:cNvPicPr>
                <p:nvPr>
                  <p:custDataLst>
                    <p:tags r:id="rId35"/>
                  </p:custDataLst>
                </p:nvPr>
              </p:nvPicPr>
              <p:blipFill>
                <a:blip r:embed="rId3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8" y="2499"/>
                  <a:ext cx="626" cy="1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>
                          <a:alpha val="0"/>
                        </a:srgb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30118" name="Picture 6" descr="txp_fig"/>
                <p:cNvPicPr>
                  <a:picLocks noChangeAspect="1" noChangeArrowheads="1"/>
                </p:cNvPicPr>
                <p:nvPr>
                  <p:custDataLst>
                    <p:tags r:id="rId36"/>
                  </p:custDataLst>
                </p:nvPr>
              </p:nvPicPr>
              <p:blipFill>
                <a:blip r:embed="rId4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3" y="2448"/>
                  <a:ext cx="2496" cy="2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>
                          <a:alpha val="0"/>
                        </a:srgb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730119" name="Picture 7" descr="txp_fig"/>
              <p:cNvPicPr>
                <a:picLocks noChangeAspect="1" noChangeArrowheads="1"/>
              </p:cNvPicPr>
              <p:nvPr>
                <p:custDataLst>
                  <p:tags r:id="rId33"/>
                </p:custDataLst>
              </p:nvPr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" y="2724"/>
                <a:ext cx="2455" cy="1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30120" name="Picture 8" descr="txp_fig"/>
              <p:cNvPicPr>
                <a:picLocks noChangeAspect="1" noChangeArrowheads="1"/>
              </p:cNvPicPr>
              <p:nvPr>
                <p:custDataLst>
                  <p:tags r:id="rId34"/>
                </p:custDataLst>
              </p:nvPr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" y="2025"/>
                <a:ext cx="843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730121" name="Rectangle 9"/>
              <p:cNvSpPr>
                <a:spLocks noChangeArrowheads="1"/>
              </p:cNvSpPr>
              <p:nvPr/>
            </p:nvSpPr>
            <p:spPr bwMode="auto">
              <a:xfrm>
                <a:off x="48" y="1855"/>
                <a:ext cx="3271" cy="1025"/>
              </a:xfrm>
              <a:prstGeom prst="rect">
                <a:avLst/>
              </a:prstGeom>
              <a:noFill/>
              <a:ln w="28575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730123" name="Picture 11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48"/>
              <a:ext cx="556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30124" name="Group 12"/>
            <p:cNvGrpSpPr>
              <a:grpSpLocks/>
            </p:cNvGrpSpPr>
            <p:nvPr/>
          </p:nvGrpSpPr>
          <p:grpSpPr bwMode="auto">
            <a:xfrm>
              <a:off x="48" y="432"/>
              <a:ext cx="2769" cy="1393"/>
              <a:chOff x="48" y="432"/>
              <a:chExt cx="2769" cy="1393"/>
            </a:xfrm>
          </p:grpSpPr>
          <p:pic>
            <p:nvPicPr>
              <p:cNvPr id="730125" name="Picture 13" descr="txp_fig"/>
              <p:cNvPicPr>
                <a:picLocks noChangeAspect="1" noChangeArrowheads="1"/>
              </p:cNvPicPr>
              <p:nvPr>
                <p:custDataLst>
                  <p:tags r:id="rId28"/>
                </p:custDataLst>
              </p:nvPr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" y="1665"/>
                <a:ext cx="2234" cy="1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30126" name="Picture 14" descr="txp_fig"/>
              <p:cNvPicPr>
                <a:picLocks noChangeAspect="1" noChangeArrowheads="1"/>
              </p:cNvPicPr>
              <p:nvPr>
                <p:custDataLst>
                  <p:tags r:id="rId29"/>
                </p:custDataLst>
              </p:nvPr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" y="1440"/>
                <a:ext cx="2705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30127" name="Picture 15" descr="txp_fig"/>
              <p:cNvPicPr>
                <a:picLocks noChangeAspect="1" noChangeArrowheads="1"/>
              </p:cNvPicPr>
              <p:nvPr>
                <p:custDataLst>
                  <p:tags r:id="rId30"/>
                </p:custDataLst>
              </p:nvPr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" y="453"/>
                <a:ext cx="1295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30128" name="Picture 16" descr="txp_fig"/>
              <p:cNvPicPr>
                <a:picLocks noChangeAspect="1" noChangeArrowheads="1"/>
              </p:cNvPicPr>
              <p:nvPr>
                <p:custDataLst>
                  <p:tags r:id="rId31"/>
                </p:custDataLst>
              </p:nvPr>
            </p:nvPicPr>
            <p:blipFill>
              <a:blip r:embed="rId4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" y="912"/>
                <a:ext cx="2514" cy="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730129" name="Rectangle 17"/>
              <p:cNvSpPr>
                <a:spLocks noChangeArrowheads="1"/>
              </p:cNvSpPr>
              <p:nvPr/>
            </p:nvSpPr>
            <p:spPr bwMode="auto">
              <a:xfrm>
                <a:off x="48" y="432"/>
                <a:ext cx="2769" cy="1393"/>
              </a:xfrm>
              <a:prstGeom prst="rect">
                <a:avLst/>
              </a:prstGeom>
              <a:noFill/>
              <a:ln w="28575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730130" name="Picture 18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" y="208"/>
              <a:ext cx="1383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30131" name="Group 19"/>
            <p:cNvGrpSpPr>
              <a:grpSpLocks/>
            </p:cNvGrpSpPr>
            <p:nvPr/>
          </p:nvGrpSpPr>
          <p:grpSpPr bwMode="auto">
            <a:xfrm>
              <a:off x="2928" y="432"/>
              <a:ext cx="2769" cy="1393"/>
              <a:chOff x="2928" y="432"/>
              <a:chExt cx="2769" cy="1393"/>
            </a:xfrm>
          </p:grpSpPr>
          <p:pic>
            <p:nvPicPr>
              <p:cNvPr id="730132" name="Picture 20" descr="txp_fig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4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8" y="1665"/>
                <a:ext cx="2264" cy="1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30133" name="Picture 21" descr="txp_fig"/>
              <p:cNvPicPr>
                <a:picLocks noChangeAspect="1" noChangeArrowheads="1"/>
              </p:cNvPicPr>
              <p:nvPr>
                <p:custDataLst>
                  <p:tags r:id="rId25"/>
                </p:custDataLst>
              </p:nvPr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8" y="1441"/>
                <a:ext cx="2705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30134" name="Picture 22" descr="txp_fig"/>
              <p:cNvPicPr>
                <a:picLocks noChangeAspect="1" noChangeArrowheads="1"/>
              </p:cNvPicPr>
              <p:nvPr>
                <p:custDataLst>
                  <p:tags r:id="rId26"/>
                </p:custDataLst>
              </p:nvPr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7" y="453"/>
                <a:ext cx="1121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30135" name="Picture 23" descr="txp_fig"/>
              <p:cNvPicPr>
                <a:picLocks noChangeAspect="1" noChangeArrowheads="1"/>
              </p:cNvPicPr>
              <p:nvPr>
                <p:custDataLst>
                  <p:tags r:id="rId27"/>
                </p:custDataLst>
              </p:nvPr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7" y="934"/>
                <a:ext cx="2157" cy="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730136" name="Rectangle 24"/>
              <p:cNvSpPr>
                <a:spLocks noChangeArrowheads="1"/>
              </p:cNvSpPr>
              <p:nvPr/>
            </p:nvSpPr>
            <p:spPr bwMode="auto">
              <a:xfrm>
                <a:off x="2928" y="432"/>
                <a:ext cx="2769" cy="1393"/>
              </a:xfrm>
              <a:prstGeom prst="rect">
                <a:avLst/>
              </a:prstGeom>
              <a:noFill/>
              <a:ln w="28575">
                <a:solidFill>
                  <a:srgbClr val="00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0137" name="Rectangle 25"/>
            <p:cNvSpPr>
              <a:spLocks noChangeArrowheads="1"/>
            </p:cNvSpPr>
            <p:nvPr/>
          </p:nvSpPr>
          <p:spPr bwMode="auto">
            <a:xfrm>
              <a:off x="218" y="34"/>
              <a:ext cx="1584" cy="357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30138" name="Group 26"/>
            <p:cNvGrpSpPr>
              <a:grpSpLocks/>
            </p:cNvGrpSpPr>
            <p:nvPr/>
          </p:nvGrpSpPr>
          <p:grpSpPr bwMode="auto">
            <a:xfrm>
              <a:off x="3097" y="34"/>
              <a:ext cx="1451" cy="357"/>
              <a:chOff x="3097" y="34"/>
              <a:chExt cx="1451" cy="357"/>
            </a:xfrm>
          </p:grpSpPr>
          <p:pic>
            <p:nvPicPr>
              <p:cNvPr id="730139" name="Picture 27" descr="txp_fig"/>
              <p:cNvPicPr>
                <a:picLocks noChangeAspect="1" noChangeArrowheads="1"/>
              </p:cNvPicPr>
              <p:nvPr>
                <p:custDataLst>
                  <p:tags r:id="rId22"/>
                </p:custDataLst>
              </p:nvPr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48"/>
                <a:ext cx="556" cy="1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30140" name="Picture 28" descr="txp_fig"/>
              <p:cNvPicPr>
                <a:picLocks noChangeAspect="1" noChangeArrowheads="1"/>
              </p:cNvPicPr>
              <p:nvPr>
                <p:custDataLst>
                  <p:tags r:id="rId23"/>
                </p:custDataLst>
              </p:nvPr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0" y="208"/>
                <a:ext cx="957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730141" name="Rectangle 29"/>
              <p:cNvSpPr>
                <a:spLocks noChangeArrowheads="1"/>
              </p:cNvSpPr>
              <p:nvPr/>
            </p:nvSpPr>
            <p:spPr bwMode="auto">
              <a:xfrm>
                <a:off x="3097" y="34"/>
                <a:ext cx="1451" cy="357"/>
              </a:xfrm>
              <a:prstGeom prst="rect">
                <a:avLst/>
              </a:prstGeom>
              <a:noFill/>
              <a:ln w="28575">
                <a:solidFill>
                  <a:srgbClr val="00CC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730142" name="Picture 30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" y="1844"/>
              <a:ext cx="1589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0143" name="Picture 31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" y="1968"/>
              <a:ext cx="1527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30144" name="Group 32"/>
            <p:cNvGrpSpPr>
              <a:grpSpLocks/>
            </p:cNvGrpSpPr>
            <p:nvPr/>
          </p:nvGrpSpPr>
          <p:grpSpPr bwMode="auto">
            <a:xfrm>
              <a:off x="2036" y="192"/>
              <a:ext cx="781" cy="223"/>
              <a:chOff x="2036" y="192"/>
              <a:chExt cx="781" cy="223"/>
            </a:xfrm>
          </p:grpSpPr>
          <p:pic>
            <p:nvPicPr>
              <p:cNvPr id="730145" name="Picture 33" descr="txp_fig"/>
              <p:cNvPicPr>
                <a:picLocks noChangeAspect="1" noChangeArrowheads="1"/>
              </p:cNvPicPr>
              <p:nvPr>
                <p:custDataLst>
                  <p:tags r:id="rId20"/>
                </p:custDataLst>
              </p:nvPr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6" y="192"/>
                <a:ext cx="739" cy="1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30146" name="Picture 34" descr="txp_fig"/>
              <p:cNvPicPr>
                <a:picLocks noChangeAspect="1" noChangeArrowheads="1"/>
              </p:cNvPicPr>
              <p:nvPr>
                <p:custDataLst>
                  <p:tags r:id="rId21"/>
                </p:custDataLst>
              </p:nvPr>
            </p:nvPicPr>
            <p:blipFill>
              <a:blip r:embed="rId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6" y="305"/>
                <a:ext cx="781" cy="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730147" name="Group 35"/>
            <p:cNvGrpSpPr>
              <a:grpSpLocks/>
            </p:cNvGrpSpPr>
            <p:nvPr/>
          </p:nvGrpSpPr>
          <p:grpSpPr bwMode="auto">
            <a:xfrm>
              <a:off x="425" y="2913"/>
              <a:ext cx="3271" cy="1376"/>
              <a:chOff x="48" y="2913"/>
              <a:chExt cx="3271" cy="1376"/>
            </a:xfrm>
          </p:grpSpPr>
          <p:pic>
            <p:nvPicPr>
              <p:cNvPr id="730148" name="Picture 36" descr="txp_fig"/>
              <p:cNvPicPr>
                <a:picLocks noChangeAspect="1" noChangeArrowheads="1"/>
              </p:cNvPicPr>
              <p:nvPr>
                <p:custDataLst>
                  <p:tags r:id="rId12"/>
                </p:custDataLst>
              </p:nvPr>
            </p:nvPicPr>
            <p:blipFill>
              <a:blip r:embed="rId5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" y="4150"/>
                <a:ext cx="2303" cy="1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730149" name="Rectangle 37"/>
              <p:cNvSpPr>
                <a:spLocks noChangeArrowheads="1"/>
              </p:cNvSpPr>
              <p:nvPr/>
            </p:nvSpPr>
            <p:spPr bwMode="auto">
              <a:xfrm>
                <a:off x="48" y="2913"/>
                <a:ext cx="3271" cy="1376"/>
              </a:xfrm>
              <a:prstGeom prst="rect">
                <a:avLst/>
              </a:prstGeom>
              <a:noFill/>
              <a:ln w="28575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30150" name="Group 38"/>
              <p:cNvGrpSpPr>
                <a:grpSpLocks/>
              </p:cNvGrpSpPr>
              <p:nvPr/>
            </p:nvGrpSpPr>
            <p:grpSpPr bwMode="auto">
              <a:xfrm>
                <a:off x="88" y="3300"/>
                <a:ext cx="2411" cy="444"/>
                <a:chOff x="122" y="3389"/>
                <a:chExt cx="2411" cy="444"/>
              </a:xfrm>
            </p:grpSpPr>
            <p:pic>
              <p:nvPicPr>
                <p:cNvPr id="730151" name="Picture 39" descr="txp_fig"/>
                <p:cNvPicPr>
                  <a:picLocks noChangeAspect="1" noChangeArrowheads="1"/>
                </p:cNvPicPr>
                <p:nvPr>
                  <p:custDataLst>
                    <p:tags r:id="rId18"/>
                  </p:custDataLst>
                </p:nvPr>
              </p:nvPicPr>
              <p:blipFill>
                <a:blip r:embed="rId4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2" y="3536"/>
                  <a:ext cx="843" cy="1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>
                          <a:alpha val="0"/>
                        </a:srgb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30152" name="Picture 40" descr="txp_fig"/>
                <p:cNvPicPr>
                  <a:picLocks noChangeAspect="1" noChangeArrowheads="1"/>
                </p:cNvPicPr>
                <p:nvPr>
                  <p:custDataLst>
                    <p:tags r:id="rId19"/>
                  </p:custDataLst>
                </p:nvPr>
              </p:nvPicPr>
              <p:blipFill>
                <a:blip r:embed="rId5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6" y="3389"/>
                  <a:ext cx="1557" cy="4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>
                          <a:alpha val="0"/>
                        </a:srgb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30153" name="Group 41"/>
              <p:cNvGrpSpPr>
                <a:grpSpLocks noChangeAspect="1"/>
              </p:cNvGrpSpPr>
              <p:nvPr/>
            </p:nvGrpSpPr>
            <p:grpSpPr bwMode="auto">
              <a:xfrm>
                <a:off x="88" y="3849"/>
                <a:ext cx="3211" cy="279"/>
                <a:chOff x="96" y="2815"/>
                <a:chExt cx="3900" cy="338"/>
              </a:xfrm>
            </p:grpSpPr>
            <p:pic>
              <p:nvPicPr>
                <p:cNvPr id="730154" name="Picture 42" descr="txp_fig"/>
                <p:cNvPicPr>
                  <a:picLocks noChangeAspect="1" noChangeArrowheads="1"/>
                </p:cNvPicPr>
                <p:nvPr>
                  <p:custDataLst>
                    <p:tags r:id="rId16"/>
                  </p:custDataLst>
                </p:nvPr>
              </p:nvPicPr>
              <p:blipFill>
                <a:blip r:embed="rId3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6" y="2896"/>
                  <a:ext cx="761" cy="1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>
                          <a:alpha val="0"/>
                        </a:srgb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30155" name="Picture 43" descr="txp_fig"/>
                <p:cNvPicPr>
                  <a:picLocks noChangeAspect="1" noChangeArrowheads="1"/>
                </p:cNvPicPr>
                <p:nvPr>
                  <p:custDataLst>
                    <p:tags r:id="rId17"/>
                  </p:custDataLst>
                </p:nvPr>
              </p:nvPicPr>
              <p:blipFill>
                <a:blip r:embed="rId5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44" y="2815"/>
                  <a:ext cx="3052" cy="3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>
                          <a:alpha val="0"/>
                        </a:srgb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730156" name="Picture 44" descr="txp_fig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6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" y="2941"/>
                <a:ext cx="1580" cy="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30157" name="Picture 45" descr="txp_fig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6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3" y="3757"/>
                <a:ext cx="1636" cy="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730158" name="Rectangle 46"/>
              <p:cNvSpPr>
                <a:spLocks noChangeArrowheads="1"/>
              </p:cNvSpPr>
              <p:nvPr/>
            </p:nvSpPr>
            <p:spPr bwMode="auto">
              <a:xfrm>
                <a:off x="1353" y="3881"/>
                <a:ext cx="1883" cy="230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730159" name="Picture 47" descr="txp_fi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6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" y="3063"/>
                <a:ext cx="1321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730160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435" y="3086"/>
                <a:ext cx="158" cy="151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0161" name="Group 49"/>
            <p:cNvGrpSpPr>
              <a:grpSpLocks/>
            </p:cNvGrpSpPr>
            <p:nvPr/>
          </p:nvGrpSpPr>
          <p:grpSpPr bwMode="auto">
            <a:xfrm>
              <a:off x="3339" y="2257"/>
              <a:ext cx="781" cy="222"/>
              <a:chOff x="3339" y="2312"/>
              <a:chExt cx="781" cy="222"/>
            </a:xfrm>
          </p:grpSpPr>
          <p:pic>
            <p:nvPicPr>
              <p:cNvPr id="730162" name="Picture 50" descr="txp_fig"/>
              <p:cNvPicPr>
                <a:picLocks noChangeAspect="1"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6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9" y="2312"/>
                <a:ext cx="747" cy="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30163" name="Picture 51" descr="txp_fig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9" y="2424"/>
                <a:ext cx="781" cy="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730164" name="Group 52"/>
            <p:cNvGrpSpPr>
              <a:grpSpLocks/>
            </p:cNvGrpSpPr>
            <p:nvPr/>
          </p:nvGrpSpPr>
          <p:grpSpPr bwMode="auto">
            <a:xfrm>
              <a:off x="3744" y="3490"/>
              <a:ext cx="808" cy="222"/>
              <a:chOff x="3339" y="3538"/>
              <a:chExt cx="808" cy="222"/>
            </a:xfrm>
          </p:grpSpPr>
          <p:pic>
            <p:nvPicPr>
              <p:cNvPr id="730165" name="Picture 53" descr="txp_fig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6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9" y="3538"/>
                <a:ext cx="808" cy="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30166" name="Picture 54" descr="txp_fig"/>
              <p:cNvPicPr>
                <a:picLocks noChangeAspect="1" noChangeArrowheads="1"/>
              </p:cNvPicPr>
              <p:nvPr>
                <p:custDataLst>
                  <p:tags r:id="rId9"/>
                </p:custDataLst>
              </p:nvPr>
            </p:nvPicPr>
            <p:blipFill>
              <a:blip r:embed="rId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9" y="3650"/>
                <a:ext cx="781" cy="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730170" name="Group 58"/>
          <p:cNvGrpSpPr>
            <a:grpSpLocks/>
          </p:cNvGrpSpPr>
          <p:nvPr/>
        </p:nvGrpSpPr>
        <p:grpSpPr bwMode="auto">
          <a:xfrm>
            <a:off x="6107113" y="4333875"/>
            <a:ext cx="2884487" cy="847725"/>
            <a:chOff x="3552" y="2592"/>
            <a:chExt cx="1817" cy="534"/>
          </a:xfrm>
        </p:grpSpPr>
        <p:pic>
          <p:nvPicPr>
            <p:cNvPr id="730171" name="Picture 59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592"/>
              <a:ext cx="1817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0172" name="Picture 60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769"/>
              <a:ext cx="1807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0173" name="Picture 61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948"/>
              <a:ext cx="1540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30174" name="Rectangle 6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0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0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0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0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D2B1-C182-48F7-BC5F-D9E0F7D4DC92}" type="slidenum">
              <a:rPr lang="en-US"/>
              <a:pPr/>
              <a:t>20</a:t>
            </a:fld>
            <a:endParaRPr lang="en-US"/>
          </a:p>
        </p:txBody>
      </p:sp>
      <p:sp>
        <p:nvSpPr>
          <p:cNvPr id="723975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3978" name="Line 10"/>
          <p:cNvSpPr>
            <a:spLocks noChangeShapeType="1"/>
          </p:cNvSpPr>
          <p:nvPr/>
        </p:nvSpPr>
        <p:spPr bwMode="auto">
          <a:xfrm>
            <a:off x="0" y="2971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3983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975"/>
            <a:ext cx="170815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3984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7773988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3985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33004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3986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1341438"/>
            <a:ext cx="432117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3987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89113"/>
            <a:ext cx="73056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3988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2192338"/>
            <a:ext cx="63976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3989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2576513"/>
            <a:ext cx="3454400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3991" name="Picture 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38600"/>
            <a:ext cx="12398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3996" name="Picture 2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4049713"/>
            <a:ext cx="58801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3995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4448175"/>
            <a:ext cx="56118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4005" name="Picture 3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24200"/>
            <a:ext cx="12398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4007" name="Picture 3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3127375"/>
            <a:ext cx="35020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4016" name="Line 48"/>
          <p:cNvSpPr>
            <a:spLocks noChangeShapeType="1"/>
          </p:cNvSpPr>
          <p:nvPr/>
        </p:nvSpPr>
        <p:spPr bwMode="auto">
          <a:xfrm>
            <a:off x="0" y="3886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4021" name="Picture 5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08538"/>
            <a:ext cx="216058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4024" name="Picture 5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4808538"/>
            <a:ext cx="460533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4026" name="Picture 5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72075"/>
            <a:ext cx="70008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24031" name="Group 63"/>
          <p:cNvGrpSpPr>
            <a:grpSpLocks/>
          </p:cNvGrpSpPr>
          <p:nvPr/>
        </p:nvGrpSpPr>
        <p:grpSpPr bwMode="auto">
          <a:xfrm>
            <a:off x="1708150" y="5410200"/>
            <a:ext cx="2011363" cy="382588"/>
            <a:chOff x="1104" y="4032"/>
            <a:chExt cx="1267" cy="241"/>
          </a:xfrm>
        </p:grpSpPr>
        <p:pic>
          <p:nvPicPr>
            <p:cNvPr id="724030" name="Picture 6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" y="4141"/>
              <a:ext cx="1184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24029" name="AutoShape 61"/>
            <p:cNvSpPr>
              <a:spLocks/>
            </p:cNvSpPr>
            <p:nvPr/>
          </p:nvSpPr>
          <p:spPr bwMode="auto">
            <a:xfrm rot="-5400000">
              <a:off x="1666" y="3470"/>
              <a:ext cx="144" cy="1267"/>
            </a:xfrm>
            <a:prstGeom prst="rightBrace">
              <a:avLst>
                <a:gd name="adj1" fmla="val 73322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24057" name="Picture 8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5638800"/>
            <a:ext cx="43053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24044" name="Group 76"/>
          <p:cNvGrpSpPr>
            <a:grpSpLocks/>
          </p:cNvGrpSpPr>
          <p:nvPr/>
        </p:nvGrpSpPr>
        <p:grpSpPr bwMode="auto">
          <a:xfrm>
            <a:off x="381000" y="3481388"/>
            <a:ext cx="8610600" cy="301625"/>
            <a:chOff x="240" y="2193"/>
            <a:chExt cx="5424" cy="190"/>
          </a:xfrm>
        </p:grpSpPr>
        <p:pic>
          <p:nvPicPr>
            <p:cNvPr id="724043" name="Picture 7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193"/>
              <a:ext cx="3979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4042" name="Picture 7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2" y="2204"/>
              <a:ext cx="1372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24052" name="Picture 8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25" y="3124200"/>
            <a:ext cx="33178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4053" name="Rectangle 8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4055" name="AutoShape 87"/>
          <p:cNvSpPr>
            <a:spLocks noChangeAspect="1" noChangeArrowheads="1"/>
          </p:cNvSpPr>
          <p:nvPr/>
        </p:nvSpPr>
        <p:spPr bwMode="auto">
          <a:xfrm>
            <a:off x="8610600" y="5486400"/>
            <a:ext cx="457200" cy="457200"/>
          </a:xfrm>
          <a:prstGeom prst="lightningBolt">
            <a:avLst/>
          </a:prstGeom>
          <a:solidFill>
            <a:srgbClr val="0000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4056" name="Group 88"/>
          <p:cNvGrpSpPr>
            <a:grpSpLocks/>
          </p:cNvGrpSpPr>
          <p:nvPr/>
        </p:nvGrpSpPr>
        <p:grpSpPr bwMode="auto">
          <a:xfrm>
            <a:off x="38100" y="6172200"/>
            <a:ext cx="8169275" cy="666750"/>
            <a:chOff x="24" y="3852"/>
            <a:chExt cx="5146" cy="420"/>
          </a:xfrm>
        </p:grpSpPr>
        <p:pic>
          <p:nvPicPr>
            <p:cNvPr id="724054" name="Picture 8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3857"/>
              <a:ext cx="1704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4048" name="Picture 8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" y="3852"/>
              <a:ext cx="338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4050" name="Picture 8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" y="4057"/>
              <a:ext cx="2610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4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4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3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3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4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24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24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24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24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24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2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2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24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24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016" grpId="0" animBg="1"/>
      <p:bldP spid="7240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57AC-E8CF-40A5-A330-6EEDC3C6C553}" type="slidenum">
              <a:rPr lang="en-US"/>
              <a:pPr/>
              <a:t>21</a:t>
            </a:fld>
            <a:endParaRPr lang="en-US"/>
          </a:p>
        </p:txBody>
      </p:sp>
      <p:sp>
        <p:nvSpPr>
          <p:cNvPr id="72704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43" name="Line 3"/>
          <p:cNvSpPr>
            <a:spLocks noChangeShapeType="1"/>
          </p:cNvSpPr>
          <p:nvPr/>
        </p:nvSpPr>
        <p:spPr bwMode="auto">
          <a:xfrm>
            <a:off x="0" y="2971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704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975"/>
            <a:ext cx="170815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45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7773988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4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33004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47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1341438"/>
            <a:ext cx="432117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48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89113"/>
            <a:ext cx="73056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49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2192338"/>
            <a:ext cx="63976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50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2576513"/>
            <a:ext cx="3454400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97" name="Picture 5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48200"/>
            <a:ext cx="97155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95" name="Picture 5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19588"/>
            <a:ext cx="1993900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96" name="Picture 5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319588"/>
            <a:ext cx="19272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100" name="Picture 6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65700"/>
            <a:ext cx="42227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90" name="Picture 5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720566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98" name="Picture 5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5287963"/>
            <a:ext cx="17430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121" name="Picture 8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5287963"/>
            <a:ext cx="19272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104" name="Picture 6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5264150"/>
            <a:ext cx="276383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109" name="Picture 6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83238"/>
            <a:ext cx="32162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127" name="Picture 8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5918200"/>
            <a:ext cx="73056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114" name="Picture 7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48400"/>
            <a:ext cx="44053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113" name="Picture 7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6540500"/>
            <a:ext cx="49577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115" name="Picture 7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24200"/>
            <a:ext cx="12398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116" name="Picture 7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3127375"/>
            <a:ext cx="35020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117" name="Line 77"/>
          <p:cNvSpPr>
            <a:spLocks noChangeShapeType="1"/>
          </p:cNvSpPr>
          <p:nvPr/>
        </p:nvSpPr>
        <p:spPr bwMode="auto">
          <a:xfrm>
            <a:off x="0" y="3886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27118" name="Group 78"/>
          <p:cNvGrpSpPr>
            <a:grpSpLocks/>
          </p:cNvGrpSpPr>
          <p:nvPr/>
        </p:nvGrpSpPr>
        <p:grpSpPr bwMode="auto">
          <a:xfrm>
            <a:off x="381000" y="3481388"/>
            <a:ext cx="8610600" cy="301625"/>
            <a:chOff x="240" y="2193"/>
            <a:chExt cx="5424" cy="190"/>
          </a:xfrm>
        </p:grpSpPr>
        <p:pic>
          <p:nvPicPr>
            <p:cNvPr id="727119" name="Picture 7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193"/>
              <a:ext cx="3979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7120" name="Picture 8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2" y="2204"/>
              <a:ext cx="1372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27122" name="Line 82"/>
          <p:cNvSpPr>
            <a:spLocks noChangeShapeType="1"/>
          </p:cNvSpPr>
          <p:nvPr/>
        </p:nvSpPr>
        <p:spPr bwMode="auto">
          <a:xfrm>
            <a:off x="4648200" y="2514600"/>
            <a:ext cx="0" cy="28432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23" name="Line 83"/>
          <p:cNvSpPr>
            <a:spLocks noChangeShapeType="1"/>
          </p:cNvSpPr>
          <p:nvPr/>
        </p:nvSpPr>
        <p:spPr bwMode="auto">
          <a:xfrm>
            <a:off x="3271838" y="2513013"/>
            <a:ext cx="2998787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25" name="Rectangle 8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7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7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72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27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7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22" grpId="0" animBg="1"/>
      <p:bldP spid="727122" grpId="1" animBg="1"/>
      <p:bldP spid="727123" grpId="0" animBg="1"/>
      <p:bldP spid="72712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E5F5-AB24-437D-B5E7-0FD09482178B}" type="slidenum">
              <a:rPr lang="en-US"/>
              <a:pPr/>
              <a:t>22</a:t>
            </a:fld>
            <a:endParaRPr lang="en-US"/>
          </a:p>
        </p:txBody>
      </p:sp>
      <p:sp>
        <p:nvSpPr>
          <p:cNvPr id="72806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067" name="Line 3"/>
          <p:cNvSpPr>
            <a:spLocks noChangeShapeType="1"/>
          </p:cNvSpPr>
          <p:nvPr/>
        </p:nvSpPr>
        <p:spPr bwMode="auto">
          <a:xfrm>
            <a:off x="0" y="2971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806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975"/>
            <a:ext cx="170815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06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7773988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070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33004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071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1341438"/>
            <a:ext cx="432117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072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89113"/>
            <a:ext cx="73056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073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2192338"/>
            <a:ext cx="63976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074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2576513"/>
            <a:ext cx="3454400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28076" name="Group 12"/>
          <p:cNvGrpSpPr>
            <a:grpSpLocks/>
          </p:cNvGrpSpPr>
          <p:nvPr/>
        </p:nvGrpSpPr>
        <p:grpSpPr bwMode="auto">
          <a:xfrm>
            <a:off x="4876800" y="5486400"/>
            <a:ext cx="914400" cy="914400"/>
            <a:chOff x="4853" y="1680"/>
            <a:chExt cx="576" cy="576"/>
          </a:xfrm>
        </p:grpSpPr>
        <p:sp>
          <p:nvSpPr>
            <p:cNvPr id="728077" name="AutoShape 13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078" name="Text Box 14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  <p:pic>
        <p:nvPicPr>
          <p:cNvPr id="728079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19588"/>
            <a:ext cx="1993900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080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319588"/>
            <a:ext cx="19272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097" name="Picture 3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48200"/>
            <a:ext cx="53784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082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720566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083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4970463"/>
            <a:ext cx="17430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101" name="Picture 3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4970463"/>
            <a:ext cx="19272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098" name="Picture 3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4946650"/>
            <a:ext cx="31496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086" name="Picture 2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65738"/>
            <a:ext cx="32162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105" name="Picture 4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5600700"/>
            <a:ext cx="38036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090" name="Picture 2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24200"/>
            <a:ext cx="12398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091" name="Picture 2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3127375"/>
            <a:ext cx="35020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8092" name="Line 28"/>
          <p:cNvSpPr>
            <a:spLocks noChangeShapeType="1"/>
          </p:cNvSpPr>
          <p:nvPr/>
        </p:nvSpPr>
        <p:spPr bwMode="auto">
          <a:xfrm>
            <a:off x="0" y="3886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28093" name="Group 29"/>
          <p:cNvGrpSpPr>
            <a:grpSpLocks/>
          </p:cNvGrpSpPr>
          <p:nvPr/>
        </p:nvGrpSpPr>
        <p:grpSpPr bwMode="auto">
          <a:xfrm>
            <a:off x="381000" y="3481388"/>
            <a:ext cx="8610600" cy="301625"/>
            <a:chOff x="240" y="2193"/>
            <a:chExt cx="5424" cy="190"/>
          </a:xfrm>
        </p:grpSpPr>
        <p:pic>
          <p:nvPicPr>
            <p:cNvPr id="728094" name="Picture 3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193"/>
              <a:ext cx="3979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8095" name="Picture 3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2" y="2204"/>
              <a:ext cx="1372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28102" name="Line 38"/>
          <p:cNvSpPr>
            <a:spLocks noChangeShapeType="1"/>
          </p:cNvSpPr>
          <p:nvPr/>
        </p:nvSpPr>
        <p:spPr bwMode="auto">
          <a:xfrm>
            <a:off x="4648200" y="2514600"/>
            <a:ext cx="0" cy="25320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103" name="Line 39"/>
          <p:cNvSpPr>
            <a:spLocks noChangeShapeType="1"/>
          </p:cNvSpPr>
          <p:nvPr/>
        </p:nvSpPr>
        <p:spPr bwMode="auto">
          <a:xfrm>
            <a:off x="3271838" y="2513013"/>
            <a:ext cx="2998787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104" name="Rectangle 4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8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8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28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8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8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28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8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102" grpId="0" animBg="1"/>
      <p:bldP spid="728102" grpId="1" animBg="1"/>
      <p:bldP spid="728103" grpId="0" animBg="1"/>
      <p:bldP spid="72810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F034-2BCA-42CB-B7C0-98E7E60205BF}" type="slidenum">
              <a:rPr lang="en-US"/>
              <a:pPr/>
              <a:t>3</a:t>
            </a:fld>
            <a:endParaRPr lang="en-US"/>
          </a:p>
        </p:txBody>
      </p:sp>
      <p:grpSp>
        <p:nvGrpSpPr>
          <p:cNvPr id="702551" name="Group 87"/>
          <p:cNvGrpSpPr>
            <a:grpSpLocks/>
          </p:cNvGrpSpPr>
          <p:nvPr/>
        </p:nvGrpSpPr>
        <p:grpSpPr bwMode="auto">
          <a:xfrm>
            <a:off x="6107113" y="4333875"/>
            <a:ext cx="2884487" cy="847725"/>
            <a:chOff x="3552" y="2592"/>
            <a:chExt cx="1817" cy="534"/>
          </a:xfrm>
        </p:grpSpPr>
        <p:pic>
          <p:nvPicPr>
            <p:cNvPr id="702552" name="Picture 8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592"/>
              <a:ext cx="1817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2553" name="Picture 8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769"/>
              <a:ext cx="1807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2554" name="Picture 9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948"/>
              <a:ext cx="1540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0246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2585" name="Picture 12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3673475"/>
            <a:ext cx="384175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02587" name="Group 123"/>
          <p:cNvGrpSpPr>
            <a:grpSpLocks noChangeAspect="1"/>
          </p:cNvGrpSpPr>
          <p:nvPr/>
        </p:nvGrpSpPr>
        <p:grpSpPr bwMode="auto">
          <a:xfrm>
            <a:off x="228600" y="3657600"/>
            <a:ext cx="3105150" cy="457200"/>
            <a:chOff x="4108" y="1844"/>
            <a:chExt cx="1589" cy="234"/>
          </a:xfrm>
        </p:grpSpPr>
        <p:pic>
          <p:nvPicPr>
            <p:cNvPr id="702588" name="Picture 12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" y="1844"/>
              <a:ext cx="1589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2589" name="Picture 12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" y="1968"/>
              <a:ext cx="1527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02586" name="Group 122"/>
          <p:cNvGrpSpPr>
            <a:grpSpLocks/>
          </p:cNvGrpSpPr>
          <p:nvPr/>
        </p:nvGrpSpPr>
        <p:grpSpPr bwMode="auto">
          <a:xfrm>
            <a:off x="6521450" y="2927350"/>
            <a:ext cx="2522538" cy="371475"/>
            <a:chOff x="4108" y="1844"/>
            <a:chExt cx="1589" cy="234"/>
          </a:xfrm>
        </p:grpSpPr>
        <p:pic>
          <p:nvPicPr>
            <p:cNvPr id="702581" name="Picture 11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" y="1844"/>
              <a:ext cx="1589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2582" name="Picture 11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" y="1968"/>
              <a:ext cx="1527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02584" name="Picture 12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2287588"/>
            <a:ext cx="31210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02594" name="Group 130"/>
          <p:cNvGrpSpPr>
            <a:grpSpLocks/>
          </p:cNvGrpSpPr>
          <p:nvPr/>
        </p:nvGrpSpPr>
        <p:grpSpPr bwMode="auto">
          <a:xfrm>
            <a:off x="301625" y="76200"/>
            <a:ext cx="8747125" cy="2382838"/>
            <a:chOff x="190" y="48"/>
            <a:chExt cx="5510" cy="1501"/>
          </a:xfrm>
        </p:grpSpPr>
        <p:sp>
          <p:nvSpPr>
            <p:cNvPr id="702527" name="Line 63"/>
            <p:cNvSpPr>
              <a:spLocks noChangeShapeType="1"/>
            </p:cNvSpPr>
            <p:nvPr/>
          </p:nvSpPr>
          <p:spPr bwMode="auto">
            <a:xfrm>
              <a:off x="336" y="792"/>
              <a:ext cx="36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02528" name="Picture 6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88"/>
              <a:ext cx="374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2529" name="Picture 6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554"/>
              <a:ext cx="221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2530" name="Picture 66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8"/>
              <a:ext cx="527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2531" name="Picture 6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288"/>
              <a:ext cx="123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02578" name="Line 114"/>
            <p:cNvSpPr>
              <a:spLocks noChangeShapeType="1"/>
            </p:cNvSpPr>
            <p:nvPr/>
          </p:nvSpPr>
          <p:spPr bwMode="auto">
            <a:xfrm>
              <a:off x="336" y="1080"/>
              <a:ext cx="36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02579" name="Picture 11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" y="840"/>
              <a:ext cx="429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2591" name="Picture 12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" y="1322"/>
              <a:ext cx="476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2592" name="Picture 12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108"/>
              <a:ext cx="139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02593" name="Line 129"/>
            <p:cNvSpPr>
              <a:spLocks noChangeShapeType="1"/>
            </p:cNvSpPr>
            <p:nvPr/>
          </p:nvSpPr>
          <p:spPr bwMode="auto">
            <a:xfrm>
              <a:off x="336" y="1549"/>
              <a:ext cx="36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2600" name="Picture 13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3729038"/>
            <a:ext cx="9858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2602" name="Picture 13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3729038"/>
            <a:ext cx="1190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2603" name="Line 139"/>
          <p:cNvSpPr>
            <a:spLocks noChangeShapeType="1"/>
          </p:cNvSpPr>
          <p:nvPr/>
        </p:nvSpPr>
        <p:spPr bwMode="auto">
          <a:xfrm>
            <a:off x="1219200" y="762000"/>
            <a:ext cx="2667000" cy="2971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2604" name="Rectangle 14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-0.13212 0.2069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02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0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8.87142E-6 L -0.65833 0.111 " pathEditMode="relative" ptsTypes="AA">
                                      <p:cBhvr>
                                        <p:cTn id="8" dur="500" fill="hold"/>
                                        <p:tgtEl>
                                          <p:spTgt spid="702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2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2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0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6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2E16-C58D-40B6-82BE-0C1D420C9486}" type="slidenum">
              <a:rPr lang="en-US"/>
              <a:pPr/>
              <a:t>4</a:t>
            </a:fld>
            <a:endParaRPr lang="en-US"/>
          </a:p>
        </p:txBody>
      </p:sp>
      <p:grpSp>
        <p:nvGrpSpPr>
          <p:cNvPr id="705584" name="Group 48"/>
          <p:cNvGrpSpPr>
            <a:grpSpLocks/>
          </p:cNvGrpSpPr>
          <p:nvPr/>
        </p:nvGrpSpPr>
        <p:grpSpPr bwMode="auto">
          <a:xfrm>
            <a:off x="3619500" y="3673475"/>
            <a:ext cx="5000625" cy="441325"/>
            <a:chOff x="2280" y="2314"/>
            <a:chExt cx="3150" cy="278"/>
          </a:xfrm>
        </p:grpSpPr>
        <p:pic>
          <p:nvPicPr>
            <p:cNvPr id="705580" name="Picture 4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8" y="2314"/>
              <a:ext cx="2420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5581" name="Picture 4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0" y="2349"/>
              <a:ext cx="62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5582" name="Picture 4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5" y="2349"/>
              <a:ext cx="7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05538" name="Group 2"/>
          <p:cNvGrpSpPr>
            <a:grpSpLocks/>
          </p:cNvGrpSpPr>
          <p:nvPr/>
        </p:nvGrpSpPr>
        <p:grpSpPr bwMode="auto">
          <a:xfrm>
            <a:off x="6107113" y="4333875"/>
            <a:ext cx="2884487" cy="847725"/>
            <a:chOff x="3552" y="2592"/>
            <a:chExt cx="1817" cy="534"/>
          </a:xfrm>
        </p:grpSpPr>
        <p:pic>
          <p:nvPicPr>
            <p:cNvPr id="705539" name="Picture 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592"/>
              <a:ext cx="1817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5540" name="Picture 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769"/>
              <a:ext cx="1807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5541" name="Picture 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948"/>
              <a:ext cx="1540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05542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05544" name="Group 8"/>
          <p:cNvGrpSpPr>
            <a:grpSpLocks noChangeAspect="1"/>
          </p:cNvGrpSpPr>
          <p:nvPr/>
        </p:nvGrpSpPr>
        <p:grpSpPr bwMode="auto">
          <a:xfrm>
            <a:off x="228600" y="3657600"/>
            <a:ext cx="3105150" cy="457200"/>
            <a:chOff x="4108" y="1844"/>
            <a:chExt cx="1589" cy="234"/>
          </a:xfrm>
        </p:grpSpPr>
        <p:pic>
          <p:nvPicPr>
            <p:cNvPr id="705545" name="Picture 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" y="1844"/>
              <a:ext cx="1589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5546" name="Picture 1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" y="1968"/>
              <a:ext cx="1527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05551" name="Group 15"/>
          <p:cNvGrpSpPr>
            <a:grpSpLocks/>
          </p:cNvGrpSpPr>
          <p:nvPr/>
        </p:nvGrpSpPr>
        <p:grpSpPr bwMode="auto">
          <a:xfrm>
            <a:off x="301625" y="76200"/>
            <a:ext cx="8747125" cy="2382838"/>
            <a:chOff x="190" y="48"/>
            <a:chExt cx="5510" cy="1501"/>
          </a:xfrm>
        </p:grpSpPr>
        <p:sp>
          <p:nvSpPr>
            <p:cNvPr id="705552" name="Line 16"/>
            <p:cNvSpPr>
              <a:spLocks noChangeShapeType="1"/>
            </p:cNvSpPr>
            <p:nvPr/>
          </p:nvSpPr>
          <p:spPr bwMode="auto">
            <a:xfrm>
              <a:off x="336" y="792"/>
              <a:ext cx="36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05553" name="Picture 1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88"/>
              <a:ext cx="374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5554" name="Picture 18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554"/>
              <a:ext cx="221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5555" name="Picture 19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8"/>
              <a:ext cx="527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5556" name="Picture 2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288"/>
              <a:ext cx="123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05557" name="Line 21"/>
            <p:cNvSpPr>
              <a:spLocks noChangeShapeType="1"/>
            </p:cNvSpPr>
            <p:nvPr/>
          </p:nvSpPr>
          <p:spPr bwMode="auto">
            <a:xfrm>
              <a:off x="336" y="1080"/>
              <a:ext cx="36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05558" name="Picture 22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" y="840"/>
              <a:ext cx="429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5559" name="Picture 2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" y="1322"/>
              <a:ext cx="476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5560" name="Picture 2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108"/>
              <a:ext cx="139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05561" name="Line 25"/>
            <p:cNvSpPr>
              <a:spLocks noChangeShapeType="1"/>
            </p:cNvSpPr>
            <p:nvPr/>
          </p:nvSpPr>
          <p:spPr bwMode="auto">
            <a:xfrm>
              <a:off x="336" y="1549"/>
              <a:ext cx="36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5579" name="Group 43"/>
          <p:cNvGrpSpPr>
            <a:grpSpLocks/>
          </p:cNvGrpSpPr>
          <p:nvPr/>
        </p:nvGrpSpPr>
        <p:grpSpPr bwMode="auto">
          <a:xfrm>
            <a:off x="6757988" y="3060700"/>
            <a:ext cx="1625600" cy="596900"/>
            <a:chOff x="3456" y="1928"/>
            <a:chExt cx="1024" cy="376"/>
          </a:xfrm>
        </p:grpSpPr>
        <p:pic>
          <p:nvPicPr>
            <p:cNvPr id="705575" name="Picture 39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" y="202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05576" name="Line 40"/>
            <p:cNvSpPr>
              <a:spLocks noChangeShapeType="1"/>
            </p:cNvSpPr>
            <p:nvPr/>
          </p:nvSpPr>
          <p:spPr bwMode="auto">
            <a:xfrm flipH="1" flipV="1">
              <a:off x="3456" y="1928"/>
              <a:ext cx="432" cy="14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78" name="Line 42"/>
            <p:cNvSpPr>
              <a:spLocks noChangeShapeType="1"/>
            </p:cNvSpPr>
            <p:nvPr/>
          </p:nvSpPr>
          <p:spPr bwMode="auto">
            <a:xfrm flipH="1">
              <a:off x="3456" y="2160"/>
              <a:ext cx="432" cy="14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5585" name="Rectangle 4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05587" name="Group 51"/>
          <p:cNvGrpSpPr>
            <a:grpSpLocks/>
          </p:cNvGrpSpPr>
          <p:nvPr/>
        </p:nvGrpSpPr>
        <p:grpSpPr bwMode="auto">
          <a:xfrm>
            <a:off x="2133600" y="2743200"/>
            <a:ext cx="4572000" cy="333375"/>
            <a:chOff x="1344" y="1728"/>
            <a:chExt cx="2880" cy="210"/>
          </a:xfrm>
        </p:grpSpPr>
        <p:pic>
          <p:nvPicPr>
            <p:cNvPr id="705566" name="Picture 30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728"/>
              <a:ext cx="1175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5586" name="Picture 50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8" y="1776"/>
              <a:ext cx="1626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5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5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5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5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322B-81E9-4B59-9682-DF22BE1F497B}" type="slidenum">
              <a:rPr lang="en-US"/>
              <a:pPr/>
              <a:t>5</a:t>
            </a:fld>
            <a:endParaRPr lang="en-US"/>
          </a:p>
        </p:txBody>
      </p:sp>
      <p:pic>
        <p:nvPicPr>
          <p:cNvPr id="706648" name="Picture 8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5900738"/>
            <a:ext cx="25812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6570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06574" name="Group 14"/>
          <p:cNvGrpSpPr>
            <a:grpSpLocks/>
          </p:cNvGrpSpPr>
          <p:nvPr/>
        </p:nvGrpSpPr>
        <p:grpSpPr bwMode="auto">
          <a:xfrm>
            <a:off x="301625" y="76200"/>
            <a:ext cx="8747125" cy="2382838"/>
            <a:chOff x="190" y="48"/>
            <a:chExt cx="5510" cy="1501"/>
          </a:xfrm>
        </p:grpSpPr>
        <p:sp>
          <p:nvSpPr>
            <p:cNvPr id="706575" name="Line 15"/>
            <p:cNvSpPr>
              <a:spLocks noChangeShapeType="1"/>
            </p:cNvSpPr>
            <p:nvPr/>
          </p:nvSpPr>
          <p:spPr bwMode="auto">
            <a:xfrm>
              <a:off x="336" y="792"/>
              <a:ext cx="36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06576" name="Picture 1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88"/>
              <a:ext cx="374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6577" name="Picture 1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554"/>
              <a:ext cx="221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6578" name="Picture 1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8"/>
              <a:ext cx="527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6579" name="Picture 1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288"/>
              <a:ext cx="123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06580" name="Line 20"/>
            <p:cNvSpPr>
              <a:spLocks noChangeShapeType="1"/>
            </p:cNvSpPr>
            <p:nvPr/>
          </p:nvSpPr>
          <p:spPr bwMode="auto">
            <a:xfrm>
              <a:off x="336" y="1080"/>
              <a:ext cx="36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06581" name="Picture 2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" y="840"/>
              <a:ext cx="429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6582" name="Picture 2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" y="1322"/>
              <a:ext cx="476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6583" name="Picture 2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108"/>
              <a:ext cx="139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06584" name="Line 24"/>
            <p:cNvSpPr>
              <a:spLocks noChangeShapeType="1"/>
            </p:cNvSpPr>
            <p:nvPr/>
          </p:nvSpPr>
          <p:spPr bwMode="auto">
            <a:xfrm>
              <a:off x="336" y="1549"/>
              <a:ext cx="36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641" name="Group 81"/>
          <p:cNvGrpSpPr>
            <a:grpSpLocks/>
          </p:cNvGrpSpPr>
          <p:nvPr/>
        </p:nvGrpSpPr>
        <p:grpSpPr bwMode="auto">
          <a:xfrm>
            <a:off x="838200" y="6416675"/>
            <a:ext cx="5000625" cy="441325"/>
            <a:chOff x="528" y="4042"/>
            <a:chExt cx="3150" cy="278"/>
          </a:xfrm>
        </p:grpSpPr>
        <p:pic>
          <p:nvPicPr>
            <p:cNvPr id="706594" name="Picture 3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4042"/>
              <a:ext cx="2420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6595" name="Picture 3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4077"/>
              <a:ext cx="62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6596" name="Picture 3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" y="4077"/>
              <a:ext cx="7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06640" name="Group 80"/>
          <p:cNvGrpSpPr>
            <a:grpSpLocks/>
          </p:cNvGrpSpPr>
          <p:nvPr/>
        </p:nvGrpSpPr>
        <p:grpSpPr bwMode="auto">
          <a:xfrm>
            <a:off x="5919788" y="6032500"/>
            <a:ext cx="1625600" cy="596900"/>
            <a:chOff x="3729" y="3800"/>
            <a:chExt cx="1024" cy="376"/>
          </a:xfrm>
        </p:grpSpPr>
        <p:pic>
          <p:nvPicPr>
            <p:cNvPr id="706602" name="Picture 4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" y="390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06603" name="Line 43"/>
            <p:cNvSpPr>
              <a:spLocks noChangeShapeType="1"/>
            </p:cNvSpPr>
            <p:nvPr/>
          </p:nvSpPr>
          <p:spPr bwMode="auto">
            <a:xfrm flipH="1" flipV="1">
              <a:off x="3729" y="3800"/>
              <a:ext cx="432" cy="14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04" name="Line 44"/>
            <p:cNvSpPr>
              <a:spLocks noChangeShapeType="1"/>
            </p:cNvSpPr>
            <p:nvPr/>
          </p:nvSpPr>
          <p:spPr bwMode="auto">
            <a:xfrm flipH="1">
              <a:off x="3729" y="4032"/>
              <a:ext cx="432" cy="14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630" name="Group 70"/>
          <p:cNvGrpSpPr>
            <a:grpSpLocks/>
          </p:cNvGrpSpPr>
          <p:nvPr/>
        </p:nvGrpSpPr>
        <p:grpSpPr bwMode="auto">
          <a:xfrm>
            <a:off x="127000" y="2913063"/>
            <a:ext cx="8970963" cy="1017587"/>
            <a:chOff x="80" y="1835"/>
            <a:chExt cx="5651" cy="641"/>
          </a:xfrm>
        </p:grpSpPr>
        <p:pic>
          <p:nvPicPr>
            <p:cNvPr id="706609" name="Picture 4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" y="1835"/>
              <a:ext cx="880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6610" name="Picture 5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058"/>
              <a:ext cx="558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6611" name="Picture 5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4" y="2298"/>
              <a:ext cx="241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06612" name="Line 52"/>
          <p:cNvSpPr>
            <a:spLocks noChangeShapeType="1"/>
          </p:cNvSpPr>
          <p:nvPr/>
        </p:nvSpPr>
        <p:spPr bwMode="auto">
          <a:xfrm>
            <a:off x="533400" y="28956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6629" name="Group 69"/>
          <p:cNvGrpSpPr>
            <a:grpSpLocks/>
          </p:cNvGrpSpPr>
          <p:nvPr/>
        </p:nvGrpSpPr>
        <p:grpSpPr bwMode="auto">
          <a:xfrm>
            <a:off x="304800" y="2493963"/>
            <a:ext cx="8655050" cy="377825"/>
            <a:chOff x="192" y="2625"/>
            <a:chExt cx="5452" cy="238"/>
          </a:xfrm>
        </p:grpSpPr>
        <p:pic>
          <p:nvPicPr>
            <p:cNvPr id="706627" name="Picture 6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8" y="2625"/>
              <a:ext cx="349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6628" name="Picture 6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648"/>
              <a:ext cx="1819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06636" name="Group 76"/>
          <p:cNvGrpSpPr>
            <a:grpSpLocks/>
          </p:cNvGrpSpPr>
          <p:nvPr/>
        </p:nvGrpSpPr>
        <p:grpSpPr bwMode="auto">
          <a:xfrm>
            <a:off x="3619500" y="3673475"/>
            <a:ext cx="5000625" cy="441325"/>
            <a:chOff x="2280" y="2314"/>
            <a:chExt cx="3150" cy="278"/>
          </a:xfrm>
        </p:grpSpPr>
        <p:pic>
          <p:nvPicPr>
            <p:cNvPr id="706637" name="Picture 7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8" y="2314"/>
              <a:ext cx="2420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6638" name="Picture 7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0" y="2349"/>
              <a:ext cx="62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6639" name="Picture 79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5" y="2349"/>
              <a:ext cx="7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06589" name="Group 29"/>
          <p:cNvGrpSpPr>
            <a:grpSpLocks/>
          </p:cNvGrpSpPr>
          <p:nvPr/>
        </p:nvGrpSpPr>
        <p:grpSpPr bwMode="auto">
          <a:xfrm>
            <a:off x="6757988" y="3060700"/>
            <a:ext cx="1625600" cy="596900"/>
            <a:chOff x="3456" y="1928"/>
            <a:chExt cx="1024" cy="376"/>
          </a:xfrm>
        </p:grpSpPr>
        <p:pic>
          <p:nvPicPr>
            <p:cNvPr id="706590" name="Picture 30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" y="202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06591" name="Line 31"/>
            <p:cNvSpPr>
              <a:spLocks noChangeShapeType="1"/>
            </p:cNvSpPr>
            <p:nvPr/>
          </p:nvSpPr>
          <p:spPr bwMode="auto">
            <a:xfrm flipH="1" flipV="1">
              <a:off x="3456" y="1928"/>
              <a:ext cx="432" cy="14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592" name="Line 32"/>
            <p:cNvSpPr>
              <a:spLocks noChangeShapeType="1"/>
            </p:cNvSpPr>
            <p:nvPr/>
          </p:nvSpPr>
          <p:spPr bwMode="auto">
            <a:xfrm flipH="1">
              <a:off x="3456" y="2160"/>
              <a:ext cx="432" cy="14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642" name="Rectangle 8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6645" name="Picture 8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2819400"/>
            <a:ext cx="25812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650" name="Picture 9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5903913"/>
            <a:ext cx="2667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647" name="Picture 8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24163"/>
            <a:ext cx="2667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2428E-6 L 0.09375 0.4471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06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223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09827E-6 L -0.08334 0.44393 " pathEditMode="relative" ptsTypes="AA">
                                      <p:cBhvr>
                                        <p:cTn id="8" dur="500" fill="hold"/>
                                        <p:tgtEl>
                                          <p:spTgt spid="7066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5.92593E-6 L -0.09166 0.43334 " pathEditMode="relative" ptsTypes="AA">
                                      <p:cBhvr>
                                        <p:cTn id="10" dur="500" fill="hold"/>
                                        <p:tgtEl>
                                          <p:spTgt spid="706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6 L -0.3 0.40001 " pathEditMode="relative" ptsTypes="AA">
                                      <p:cBhvr>
                                        <p:cTn id="12" dur="500" fill="hold"/>
                                        <p:tgtEl>
                                          <p:spTgt spid="7066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414A-5185-44E3-9BCE-332D9EDC272D}" type="slidenum">
              <a:rPr lang="en-US"/>
              <a:pPr/>
              <a:t>6</a:t>
            </a:fld>
            <a:endParaRPr lang="en-US"/>
          </a:p>
        </p:txBody>
      </p:sp>
      <p:grpSp>
        <p:nvGrpSpPr>
          <p:cNvPr id="707653" name="Group 69"/>
          <p:cNvGrpSpPr>
            <a:grpSpLocks/>
          </p:cNvGrpSpPr>
          <p:nvPr/>
        </p:nvGrpSpPr>
        <p:grpSpPr bwMode="auto">
          <a:xfrm>
            <a:off x="127000" y="2493963"/>
            <a:ext cx="8970963" cy="1436687"/>
            <a:chOff x="80" y="1571"/>
            <a:chExt cx="5651" cy="905"/>
          </a:xfrm>
        </p:grpSpPr>
        <p:sp>
          <p:nvSpPr>
            <p:cNvPr id="707648" name="Line 64"/>
            <p:cNvSpPr>
              <a:spLocks noChangeShapeType="1"/>
            </p:cNvSpPr>
            <p:nvPr/>
          </p:nvSpPr>
          <p:spPr bwMode="auto">
            <a:xfrm>
              <a:off x="336" y="1824"/>
              <a:ext cx="36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07644" name="Group 60"/>
            <p:cNvGrpSpPr>
              <a:grpSpLocks/>
            </p:cNvGrpSpPr>
            <p:nvPr/>
          </p:nvGrpSpPr>
          <p:grpSpPr bwMode="auto">
            <a:xfrm>
              <a:off x="80" y="1835"/>
              <a:ext cx="5651" cy="641"/>
              <a:chOff x="80" y="1835"/>
              <a:chExt cx="5651" cy="641"/>
            </a:xfrm>
          </p:grpSpPr>
          <p:pic>
            <p:nvPicPr>
              <p:cNvPr id="707645" name="Picture 61" descr="txp_fig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" y="1835"/>
                <a:ext cx="880" cy="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07646" name="Picture 62" descr="txp_fig"/>
              <p:cNvPicPr>
                <a:picLocks noChangeAspect="1" noChangeArrowheads="1"/>
              </p:cNvPicPr>
              <p:nvPr>
                <p:custDataLst>
                  <p:tags r:id="rId19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" y="2058"/>
                <a:ext cx="5587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07647" name="Picture 63" descr="txp_fig"/>
              <p:cNvPicPr>
                <a:picLocks noChangeAspect="1" noChangeArrowheads="1"/>
              </p:cNvPicPr>
              <p:nvPr>
                <p:custDataLst>
                  <p:tags r:id="rId20"/>
                </p:custDataLst>
              </p:nvPr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4" y="2298"/>
                <a:ext cx="2413" cy="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707649" name="Group 65"/>
            <p:cNvGrpSpPr>
              <a:grpSpLocks/>
            </p:cNvGrpSpPr>
            <p:nvPr/>
          </p:nvGrpSpPr>
          <p:grpSpPr bwMode="auto">
            <a:xfrm>
              <a:off x="192" y="1571"/>
              <a:ext cx="5452" cy="238"/>
              <a:chOff x="192" y="2625"/>
              <a:chExt cx="5452" cy="238"/>
            </a:xfrm>
          </p:grpSpPr>
          <p:pic>
            <p:nvPicPr>
              <p:cNvPr id="707650" name="Picture 66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8" y="2625"/>
                <a:ext cx="3496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07651" name="Picture 67" descr="txp_fi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2648"/>
                <a:ext cx="1819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70758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07587" name="Group 3"/>
          <p:cNvGrpSpPr>
            <a:grpSpLocks/>
          </p:cNvGrpSpPr>
          <p:nvPr/>
        </p:nvGrpSpPr>
        <p:grpSpPr bwMode="auto">
          <a:xfrm>
            <a:off x="301625" y="76200"/>
            <a:ext cx="8747125" cy="2382838"/>
            <a:chOff x="190" y="48"/>
            <a:chExt cx="5510" cy="1501"/>
          </a:xfrm>
        </p:grpSpPr>
        <p:sp>
          <p:nvSpPr>
            <p:cNvPr id="707588" name="Line 4"/>
            <p:cNvSpPr>
              <a:spLocks noChangeShapeType="1"/>
            </p:cNvSpPr>
            <p:nvPr/>
          </p:nvSpPr>
          <p:spPr bwMode="auto">
            <a:xfrm>
              <a:off x="336" y="792"/>
              <a:ext cx="36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07589" name="Picture 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88"/>
              <a:ext cx="374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7590" name="Picture 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554"/>
              <a:ext cx="221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7591" name="Picture 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8"/>
              <a:ext cx="527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7592" name="Picture 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288"/>
              <a:ext cx="123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07593" name="Line 9"/>
            <p:cNvSpPr>
              <a:spLocks noChangeShapeType="1"/>
            </p:cNvSpPr>
            <p:nvPr/>
          </p:nvSpPr>
          <p:spPr bwMode="auto">
            <a:xfrm>
              <a:off x="336" y="1080"/>
              <a:ext cx="36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07594" name="Picture 1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" y="840"/>
              <a:ext cx="429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7595" name="Picture 1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" y="1322"/>
              <a:ext cx="476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7596" name="Picture 1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108"/>
              <a:ext cx="1391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07597" name="Line 13"/>
            <p:cNvSpPr>
              <a:spLocks noChangeShapeType="1"/>
            </p:cNvSpPr>
            <p:nvPr/>
          </p:nvSpPr>
          <p:spPr bwMode="auto">
            <a:xfrm>
              <a:off x="336" y="1549"/>
              <a:ext cx="36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7628" name="Picture 4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838200"/>
            <a:ext cx="2227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7629" name="Picture 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76300"/>
            <a:ext cx="11318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07665" name="Group 81"/>
          <p:cNvGrpSpPr>
            <a:grpSpLocks/>
          </p:cNvGrpSpPr>
          <p:nvPr/>
        </p:nvGrpSpPr>
        <p:grpSpPr bwMode="auto">
          <a:xfrm>
            <a:off x="762000" y="1066800"/>
            <a:ext cx="6934200" cy="838200"/>
            <a:chOff x="480" y="672"/>
            <a:chExt cx="4368" cy="528"/>
          </a:xfrm>
        </p:grpSpPr>
        <p:sp>
          <p:nvSpPr>
            <p:cNvPr id="707630" name="Line 46"/>
            <p:cNvSpPr>
              <a:spLocks noChangeShapeType="1"/>
            </p:cNvSpPr>
            <p:nvPr/>
          </p:nvSpPr>
          <p:spPr bwMode="auto">
            <a:xfrm>
              <a:off x="480" y="672"/>
              <a:ext cx="2787" cy="52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631" name="Line 47"/>
            <p:cNvSpPr>
              <a:spLocks noChangeShapeType="1"/>
            </p:cNvSpPr>
            <p:nvPr/>
          </p:nvSpPr>
          <p:spPr bwMode="auto">
            <a:xfrm flipV="1">
              <a:off x="3264" y="672"/>
              <a:ext cx="1584" cy="52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7632" name="Line 48"/>
          <p:cNvSpPr>
            <a:spLocks noChangeShapeType="1"/>
          </p:cNvSpPr>
          <p:nvPr/>
        </p:nvSpPr>
        <p:spPr bwMode="auto">
          <a:xfrm>
            <a:off x="309563" y="812800"/>
            <a:ext cx="89535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33" name="Line 49"/>
          <p:cNvSpPr>
            <a:spLocks noChangeShapeType="1"/>
          </p:cNvSpPr>
          <p:nvPr/>
        </p:nvSpPr>
        <p:spPr bwMode="auto">
          <a:xfrm>
            <a:off x="5237163" y="812800"/>
            <a:ext cx="89535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7669" name="Group 85"/>
          <p:cNvGrpSpPr>
            <a:grpSpLocks/>
          </p:cNvGrpSpPr>
          <p:nvPr/>
        </p:nvGrpSpPr>
        <p:grpSpPr bwMode="auto">
          <a:xfrm>
            <a:off x="838200" y="5900738"/>
            <a:ext cx="6707188" cy="957262"/>
            <a:chOff x="528" y="3717"/>
            <a:chExt cx="4225" cy="603"/>
          </a:xfrm>
        </p:grpSpPr>
        <p:pic>
          <p:nvPicPr>
            <p:cNvPr id="707667" name="Picture 83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2" y="3717"/>
              <a:ext cx="1626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7668" name="Picture 84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6" y="3719"/>
              <a:ext cx="168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7656" name="Picture 72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4042"/>
              <a:ext cx="2420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7657" name="Picture 7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4077"/>
              <a:ext cx="62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7658" name="Picture 7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" y="4077"/>
              <a:ext cx="7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7660" name="Picture 7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" y="390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07661" name="Line 77"/>
            <p:cNvSpPr>
              <a:spLocks noChangeShapeType="1"/>
            </p:cNvSpPr>
            <p:nvPr/>
          </p:nvSpPr>
          <p:spPr bwMode="auto">
            <a:xfrm flipH="1" flipV="1">
              <a:off x="3729" y="3800"/>
              <a:ext cx="432" cy="14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662" name="Line 78"/>
            <p:cNvSpPr>
              <a:spLocks noChangeShapeType="1"/>
            </p:cNvSpPr>
            <p:nvPr/>
          </p:nvSpPr>
          <p:spPr bwMode="auto">
            <a:xfrm flipH="1">
              <a:off x="3729" y="4032"/>
              <a:ext cx="432" cy="14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7666" name="Rectangle 8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7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7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7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7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7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07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7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7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32" grpId="0" animBg="1"/>
      <p:bldP spid="7076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3EDDC-A1D2-4C43-9356-FF59E9B39958}" type="slidenum">
              <a:rPr lang="en-US"/>
              <a:pPr/>
              <a:t>7</a:t>
            </a:fld>
            <a:endParaRPr lang="en-US"/>
          </a:p>
        </p:txBody>
      </p:sp>
      <p:grpSp>
        <p:nvGrpSpPr>
          <p:cNvPr id="708726" name="Group 118"/>
          <p:cNvGrpSpPr>
            <a:grpSpLocks/>
          </p:cNvGrpSpPr>
          <p:nvPr/>
        </p:nvGrpSpPr>
        <p:grpSpPr bwMode="auto">
          <a:xfrm>
            <a:off x="838200" y="5900738"/>
            <a:ext cx="6707188" cy="957262"/>
            <a:chOff x="528" y="3717"/>
            <a:chExt cx="4225" cy="603"/>
          </a:xfrm>
        </p:grpSpPr>
        <p:pic>
          <p:nvPicPr>
            <p:cNvPr id="708727" name="Picture 11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2" y="3717"/>
              <a:ext cx="1626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8728" name="Picture 12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6" y="3719"/>
              <a:ext cx="168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8729" name="Picture 12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4042"/>
              <a:ext cx="2420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8730" name="Picture 12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4077"/>
              <a:ext cx="62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8731" name="Picture 12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" y="4077"/>
              <a:ext cx="7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8732" name="Picture 12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" y="390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08733" name="Line 125"/>
            <p:cNvSpPr>
              <a:spLocks noChangeShapeType="1"/>
            </p:cNvSpPr>
            <p:nvPr/>
          </p:nvSpPr>
          <p:spPr bwMode="auto">
            <a:xfrm flipH="1" flipV="1">
              <a:off x="3729" y="3800"/>
              <a:ext cx="432" cy="14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734" name="Line 126"/>
            <p:cNvSpPr>
              <a:spLocks noChangeShapeType="1"/>
            </p:cNvSpPr>
            <p:nvPr/>
          </p:nvSpPr>
          <p:spPr bwMode="auto">
            <a:xfrm flipH="1">
              <a:off x="3729" y="4032"/>
              <a:ext cx="432" cy="14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8628" name="Rectangle 2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8658" name="Picture 5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33488"/>
            <a:ext cx="11318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8641" name="Picture 3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76300"/>
            <a:ext cx="11318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8659" name="Picture 5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"/>
            <a:ext cx="2227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8640" name="Picture 3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838200"/>
            <a:ext cx="2227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8660" name="Picture 5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46125"/>
            <a:ext cx="1849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8664" name="Picture 5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8150"/>
            <a:ext cx="14335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8703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143351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8673" name="Line 65"/>
          <p:cNvSpPr>
            <a:spLocks noChangeShapeType="1"/>
          </p:cNvSpPr>
          <p:nvPr/>
        </p:nvSpPr>
        <p:spPr bwMode="auto">
          <a:xfrm>
            <a:off x="0" y="4267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74" name="Line 66"/>
          <p:cNvSpPr>
            <a:spLocks noChangeShapeType="1"/>
          </p:cNvSpPr>
          <p:nvPr/>
        </p:nvSpPr>
        <p:spPr bwMode="auto">
          <a:xfrm>
            <a:off x="0" y="57848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8675" name="Group 67"/>
          <p:cNvGrpSpPr>
            <a:grpSpLocks/>
          </p:cNvGrpSpPr>
          <p:nvPr/>
        </p:nvGrpSpPr>
        <p:grpSpPr bwMode="auto">
          <a:xfrm>
            <a:off x="127000" y="4313238"/>
            <a:ext cx="8970963" cy="1436687"/>
            <a:chOff x="80" y="1571"/>
            <a:chExt cx="5651" cy="905"/>
          </a:xfrm>
        </p:grpSpPr>
        <p:sp>
          <p:nvSpPr>
            <p:cNvPr id="708676" name="Line 68"/>
            <p:cNvSpPr>
              <a:spLocks noChangeShapeType="1"/>
            </p:cNvSpPr>
            <p:nvPr/>
          </p:nvSpPr>
          <p:spPr bwMode="auto">
            <a:xfrm>
              <a:off x="336" y="1824"/>
              <a:ext cx="36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08677" name="Group 69"/>
            <p:cNvGrpSpPr>
              <a:grpSpLocks/>
            </p:cNvGrpSpPr>
            <p:nvPr/>
          </p:nvGrpSpPr>
          <p:grpSpPr bwMode="auto">
            <a:xfrm>
              <a:off x="80" y="1835"/>
              <a:ext cx="5651" cy="641"/>
              <a:chOff x="80" y="1835"/>
              <a:chExt cx="5651" cy="641"/>
            </a:xfrm>
          </p:grpSpPr>
          <p:pic>
            <p:nvPicPr>
              <p:cNvPr id="708678" name="Picture 70" descr="txp_fig"/>
              <p:cNvPicPr>
                <a:picLocks noChangeAspect="1" noChangeArrowheads="1"/>
              </p:cNvPicPr>
              <p:nvPr>
                <p:custDataLst>
                  <p:tags r:id="rId20"/>
                </p:custDataLst>
              </p:nvPr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" y="1835"/>
                <a:ext cx="880" cy="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08679" name="Picture 71" descr="txp_fig"/>
              <p:cNvPicPr>
                <a:picLocks noChangeAspect="1" noChangeArrowheads="1"/>
              </p:cNvPicPr>
              <p:nvPr>
                <p:custDataLst>
                  <p:tags r:id="rId21"/>
                </p:custDataLst>
              </p:nvPr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" y="2058"/>
                <a:ext cx="5587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08680" name="Picture 72" descr="txp_fig"/>
              <p:cNvPicPr>
                <a:picLocks noChangeAspect="1" noChangeArrowheads="1"/>
              </p:cNvPicPr>
              <p:nvPr>
                <p:custDataLst>
                  <p:tags r:id="rId22"/>
                </p:custDataLst>
              </p:nvPr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4" y="2298"/>
                <a:ext cx="2413" cy="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708681" name="Group 73"/>
            <p:cNvGrpSpPr>
              <a:grpSpLocks/>
            </p:cNvGrpSpPr>
            <p:nvPr/>
          </p:nvGrpSpPr>
          <p:grpSpPr bwMode="auto">
            <a:xfrm>
              <a:off x="192" y="1571"/>
              <a:ext cx="5452" cy="238"/>
              <a:chOff x="192" y="2625"/>
              <a:chExt cx="5452" cy="238"/>
            </a:xfrm>
          </p:grpSpPr>
          <p:pic>
            <p:nvPicPr>
              <p:cNvPr id="708682" name="Picture 74" descr="txp_fig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8" y="2625"/>
                <a:ext cx="3496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08683" name="Picture 75" descr="txp_fig"/>
              <p:cNvPicPr>
                <a:picLocks noChangeAspect="1" noChangeArrowheads="1"/>
              </p:cNvPicPr>
              <p:nvPr>
                <p:custDataLst>
                  <p:tags r:id="rId19"/>
                </p:custDataLst>
              </p:nvPr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2648"/>
                <a:ext cx="1819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708693" name="Group 85"/>
          <p:cNvGrpSpPr>
            <a:grpSpLocks/>
          </p:cNvGrpSpPr>
          <p:nvPr/>
        </p:nvGrpSpPr>
        <p:grpSpPr bwMode="auto">
          <a:xfrm>
            <a:off x="127000" y="2493963"/>
            <a:ext cx="8970963" cy="1436687"/>
            <a:chOff x="80" y="1571"/>
            <a:chExt cx="5651" cy="905"/>
          </a:xfrm>
        </p:grpSpPr>
        <p:sp>
          <p:nvSpPr>
            <p:cNvPr id="708694" name="Line 86"/>
            <p:cNvSpPr>
              <a:spLocks noChangeShapeType="1"/>
            </p:cNvSpPr>
            <p:nvPr/>
          </p:nvSpPr>
          <p:spPr bwMode="auto">
            <a:xfrm>
              <a:off x="336" y="1824"/>
              <a:ext cx="36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08695" name="Group 87"/>
            <p:cNvGrpSpPr>
              <a:grpSpLocks/>
            </p:cNvGrpSpPr>
            <p:nvPr/>
          </p:nvGrpSpPr>
          <p:grpSpPr bwMode="auto">
            <a:xfrm>
              <a:off x="80" y="1835"/>
              <a:ext cx="5651" cy="641"/>
              <a:chOff x="80" y="1835"/>
              <a:chExt cx="5651" cy="641"/>
            </a:xfrm>
          </p:grpSpPr>
          <p:pic>
            <p:nvPicPr>
              <p:cNvPr id="708696" name="Picture 88" descr="txp_fi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" y="1835"/>
                <a:ext cx="880" cy="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08697" name="Picture 89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" y="2058"/>
                <a:ext cx="5587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08698" name="Picture 90" descr="txp_fi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4" y="2298"/>
                <a:ext cx="2413" cy="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708699" name="Group 91"/>
            <p:cNvGrpSpPr>
              <a:grpSpLocks/>
            </p:cNvGrpSpPr>
            <p:nvPr/>
          </p:nvGrpSpPr>
          <p:grpSpPr bwMode="auto">
            <a:xfrm>
              <a:off x="192" y="1571"/>
              <a:ext cx="5452" cy="238"/>
              <a:chOff x="192" y="2625"/>
              <a:chExt cx="5452" cy="238"/>
            </a:xfrm>
          </p:grpSpPr>
          <p:pic>
            <p:nvPicPr>
              <p:cNvPr id="708700" name="Picture 92" descr="txp_fig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8" y="2625"/>
                <a:ext cx="3496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08701" name="Picture 93" descr="txp_fig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2648"/>
                <a:ext cx="1819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708705" name="Picture 9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39988"/>
            <a:ext cx="3754438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8706" name="Picture 9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3352800"/>
            <a:ext cx="3660775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08709" name="Group 101"/>
          <p:cNvGrpSpPr>
            <a:grpSpLocks/>
          </p:cNvGrpSpPr>
          <p:nvPr/>
        </p:nvGrpSpPr>
        <p:grpSpPr bwMode="auto">
          <a:xfrm>
            <a:off x="2871788" y="36513"/>
            <a:ext cx="6196012" cy="377825"/>
            <a:chOff x="1809" y="40"/>
            <a:chExt cx="3903" cy="238"/>
          </a:xfrm>
        </p:grpSpPr>
        <p:pic>
          <p:nvPicPr>
            <p:cNvPr id="708707" name="Picture 9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" y="48"/>
              <a:ext cx="975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8708" name="Picture 10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40"/>
              <a:ext cx="287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08713" name="Picture 10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438150"/>
            <a:ext cx="12271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8725" name="Rectangle 11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L -0.51181 0.0530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08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90" y="26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73646 -0.1178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7086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23" y="-590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5.18519E-6 L 2.77778E-7 0.26666 " pathEditMode="relative" ptsTypes="AA">
                                      <p:cBhvr>
                                        <p:cTn id="10" dur="500" fill="hold"/>
                                        <p:tgtEl>
                                          <p:spTgt spid="7086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8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8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8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8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8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8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08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08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8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08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08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08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08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08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08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08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73" grpId="0" animBg="1"/>
      <p:bldP spid="7086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A6A5-7DAF-490A-9C79-9C2BEC617291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709732" name="Group 100"/>
          <p:cNvGrpSpPr>
            <a:grpSpLocks/>
          </p:cNvGrpSpPr>
          <p:nvPr/>
        </p:nvGrpSpPr>
        <p:grpSpPr bwMode="auto">
          <a:xfrm>
            <a:off x="838200" y="5900738"/>
            <a:ext cx="6707188" cy="957262"/>
            <a:chOff x="528" y="3717"/>
            <a:chExt cx="4225" cy="603"/>
          </a:xfrm>
        </p:grpSpPr>
        <p:pic>
          <p:nvPicPr>
            <p:cNvPr id="709733" name="Picture 10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2" y="3717"/>
              <a:ext cx="1626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9734" name="Picture 10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6" y="3719"/>
              <a:ext cx="168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9735" name="Picture 10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4042"/>
              <a:ext cx="2420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9736" name="Picture 10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4077"/>
              <a:ext cx="62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9737" name="Picture 10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" y="4077"/>
              <a:ext cx="7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9738" name="Picture 10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" y="390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09739" name="Line 107"/>
            <p:cNvSpPr>
              <a:spLocks noChangeShapeType="1"/>
            </p:cNvSpPr>
            <p:nvPr/>
          </p:nvSpPr>
          <p:spPr bwMode="auto">
            <a:xfrm flipH="1" flipV="1">
              <a:off x="3729" y="3800"/>
              <a:ext cx="432" cy="14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740" name="Line 108"/>
            <p:cNvSpPr>
              <a:spLocks noChangeShapeType="1"/>
            </p:cNvSpPr>
            <p:nvPr/>
          </p:nvSpPr>
          <p:spPr bwMode="auto">
            <a:xfrm flipH="1">
              <a:off x="3729" y="4032"/>
              <a:ext cx="432" cy="14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9721" name="Picture 8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63" y="36513"/>
            <a:ext cx="12271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9715" name="Picture 8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39988"/>
            <a:ext cx="3754438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9716" name="Picture 8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3352800"/>
            <a:ext cx="3660775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9713" name="Picture 8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143351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9691" name="Line 59"/>
          <p:cNvSpPr>
            <a:spLocks noChangeShapeType="1"/>
          </p:cNvSpPr>
          <p:nvPr/>
        </p:nvSpPr>
        <p:spPr bwMode="auto">
          <a:xfrm>
            <a:off x="0" y="4267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92" name="Line 60"/>
          <p:cNvSpPr>
            <a:spLocks noChangeShapeType="1"/>
          </p:cNvSpPr>
          <p:nvPr/>
        </p:nvSpPr>
        <p:spPr bwMode="auto">
          <a:xfrm>
            <a:off x="0" y="57848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9693" name="Group 61"/>
          <p:cNvGrpSpPr>
            <a:grpSpLocks/>
          </p:cNvGrpSpPr>
          <p:nvPr/>
        </p:nvGrpSpPr>
        <p:grpSpPr bwMode="auto">
          <a:xfrm>
            <a:off x="127000" y="4313238"/>
            <a:ext cx="8970963" cy="1436687"/>
            <a:chOff x="80" y="1571"/>
            <a:chExt cx="5651" cy="905"/>
          </a:xfrm>
        </p:grpSpPr>
        <p:sp>
          <p:nvSpPr>
            <p:cNvPr id="709694" name="Line 62"/>
            <p:cNvSpPr>
              <a:spLocks noChangeShapeType="1"/>
            </p:cNvSpPr>
            <p:nvPr/>
          </p:nvSpPr>
          <p:spPr bwMode="auto">
            <a:xfrm>
              <a:off x="336" y="1824"/>
              <a:ext cx="36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09695" name="Group 63"/>
            <p:cNvGrpSpPr>
              <a:grpSpLocks/>
            </p:cNvGrpSpPr>
            <p:nvPr/>
          </p:nvGrpSpPr>
          <p:grpSpPr bwMode="auto">
            <a:xfrm>
              <a:off x="80" y="1835"/>
              <a:ext cx="5651" cy="641"/>
              <a:chOff x="80" y="1835"/>
              <a:chExt cx="5651" cy="641"/>
            </a:xfrm>
          </p:grpSpPr>
          <p:pic>
            <p:nvPicPr>
              <p:cNvPr id="709696" name="Picture 64" descr="txp_fig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" y="1835"/>
                <a:ext cx="880" cy="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09697" name="Picture 65" descr="txp_fi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" y="2058"/>
                <a:ext cx="5587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09698" name="Picture 66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4" y="2298"/>
                <a:ext cx="2413" cy="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709699" name="Group 67"/>
            <p:cNvGrpSpPr>
              <a:grpSpLocks/>
            </p:cNvGrpSpPr>
            <p:nvPr/>
          </p:nvGrpSpPr>
          <p:grpSpPr bwMode="auto">
            <a:xfrm>
              <a:off x="192" y="1571"/>
              <a:ext cx="5452" cy="238"/>
              <a:chOff x="192" y="2625"/>
              <a:chExt cx="5452" cy="238"/>
            </a:xfrm>
          </p:grpSpPr>
          <p:pic>
            <p:nvPicPr>
              <p:cNvPr id="709700" name="Picture 68" descr="txp_fig"/>
              <p:cNvPicPr>
                <a:picLocks noChangeAspect="1" noChangeArrowheads="1"/>
              </p:cNvPicPr>
              <p:nvPr>
                <p:custDataLst>
                  <p:tags r:id="rId12"/>
                </p:custDataLst>
              </p:nvPr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8" y="2625"/>
                <a:ext cx="3496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09701" name="Picture 69" descr="txp_fig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2648"/>
                <a:ext cx="1819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709678" name="Picture 4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8150"/>
            <a:ext cx="14335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9654" name="Rectangle 2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9663" name="Picture 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33488"/>
            <a:ext cx="11318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9665" name="Picture 3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"/>
            <a:ext cx="2227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9667" name="Picture 3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46125"/>
            <a:ext cx="1849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9671" name="Line 39"/>
          <p:cNvSpPr>
            <a:spLocks noChangeShapeType="1"/>
          </p:cNvSpPr>
          <p:nvPr/>
        </p:nvSpPr>
        <p:spPr bwMode="auto">
          <a:xfrm flipH="1" flipV="1">
            <a:off x="1160463" y="730250"/>
            <a:ext cx="3505200" cy="47069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9679" name="Group 47"/>
          <p:cNvGrpSpPr>
            <a:grpSpLocks/>
          </p:cNvGrpSpPr>
          <p:nvPr/>
        </p:nvGrpSpPr>
        <p:grpSpPr bwMode="auto">
          <a:xfrm>
            <a:off x="685800" y="228600"/>
            <a:ext cx="530225" cy="242888"/>
            <a:chOff x="432" y="144"/>
            <a:chExt cx="334" cy="153"/>
          </a:xfrm>
        </p:grpSpPr>
        <p:sp>
          <p:nvSpPr>
            <p:cNvPr id="709672" name="Line 40"/>
            <p:cNvSpPr>
              <a:spLocks noChangeShapeType="1"/>
            </p:cNvSpPr>
            <p:nvPr/>
          </p:nvSpPr>
          <p:spPr bwMode="auto">
            <a:xfrm flipH="1">
              <a:off x="432" y="144"/>
              <a:ext cx="192" cy="5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673" name="Line 41"/>
            <p:cNvSpPr>
              <a:spLocks noChangeShapeType="1"/>
            </p:cNvSpPr>
            <p:nvPr/>
          </p:nvSpPr>
          <p:spPr bwMode="auto">
            <a:xfrm>
              <a:off x="432" y="201"/>
              <a:ext cx="334" cy="9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9680" name="Picture 4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9100"/>
            <a:ext cx="41529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9702" name="Line 70"/>
          <p:cNvSpPr>
            <a:spLocks noChangeShapeType="1"/>
          </p:cNvSpPr>
          <p:nvPr/>
        </p:nvSpPr>
        <p:spPr bwMode="auto">
          <a:xfrm flipH="1" flipV="1">
            <a:off x="1270000" y="1095375"/>
            <a:ext cx="4570413" cy="32718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9710" name="Group 78"/>
          <p:cNvGrpSpPr>
            <a:grpSpLocks/>
          </p:cNvGrpSpPr>
          <p:nvPr/>
        </p:nvGrpSpPr>
        <p:grpSpPr bwMode="auto">
          <a:xfrm>
            <a:off x="1828800" y="381000"/>
            <a:ext cx="304800" cy="436563"/>
            <a:chOff x="1152" y="240"/>
            <a:chExt cx="192" cy="275"/>
          </a:xfrm>
        </p:grpSpPr>
        <p:sp>
          <p:nvSpPr>
            <p:cNvPr id="709708" name="Line 76"/>
            <p:cNvSpPr>
              <a:spLocks noChangeShapeType="1"/>
            </p:cNvSpPr>
            <p:nvPr/>
          </p:nvSpPr>
          <p:spPr bwMode="auto">
            <a:xfrm flipH="1">
              <a:off x="1152" y="336"/>
              <a:ext cx="192" cy="179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709" name="Line 77"/>
            <p:cNvSpPr>
              <a:spLocks noChangeShapeType="1"/>
            </p:cNvSpPr>
            <p:nvPr/>
          </p:nvSpPr>
          <p:spPr bwMode="auto">
            <a:xfrm>
              <a:off x="1248" y="240"/>
              <a:ext cx="96" cy="10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9712" name="Picture 8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812800"/>
            <a:ext cx="36814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9720" name="Picture 8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438150"/>
            <a:ext cx="12271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9731" name="Rectangle 9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4427 -0.0567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09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5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709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9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9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9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9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3" dur="500"/>
                                        <p:tgtEl>
                                          <p:spTgt spid="70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71" grpId="0" animBg="1"/>
      <p:bldP spid="709671" grpId="1" animBg="1"/>
      <p:bldP spid="7097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2C47C-4D69-4BED-AB09-578E232EE324}" type="slidenum">
              <a:rPr lang="en-US"/>
              <a:pPr/>
              <a:t>9</a:t>
            </a:fld>
            <a:endParaRPr lang="en-US"/>
          </a:p>
        </p:txBody>
      </p:sp>
      <p:grpSp>
        <p:nvGrpSpPr>
          <p:cNvPr id="710729" name="Group 73"/>
          <p:cNvGrpSpPr>
            <a:grpSpLocks/>
          </p:cNvGrpSpPr>
          <p:nvPr/>
        </p:nvGrpSpPr>
        <p:grpSpPr bwMode="auto">
          <a:xfrm>
            <a:off x="838200" y="5900738"/>
            <a:ext cx="6707188" cy="957262"/>
            <a:chOff x="528" y="3717"/>
            <a:chExt cx="4225" cy="603"/>
          </a:xfrm>
        </p:grpSpPr>
        <p:pic>
          <p:nvPicPr>
            <p:cNvPr id="710730" name="Picture 7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2" y="3717"/>
              <a:ext cx="1626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0731" name="Picture 7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6" y="3719"/>
              <a:ext cx="168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0732" name="Picture 7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4042"/>
              <a:ext cx="2420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0733" name="Picture 7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4077"/>
              <a:ext cx="62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0734" name="Picture 7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" y="4077"/>
              <a:ext cx="7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0735" name="Picture 7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" y="390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0736" name="Line 80"/>
            <p:cNvSpPr>
              <a:spLocks noChangeShapeType="1"/>
            </p:cNvSpPr>
            <p:nvPr/>
          </p:nvSpPr>
          <p:spPr bwMode="auto">
            <a:xfrm flipH="1" flipV="1">
              <a:off x="3729" y="3800"/>
              <a:ext cx="432" cy="14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737" name="Line 81"/>
            <p:cNvSpPr>
              <a:spLocks noChangeShapeType="1"/>
            </p:cNvSpPr>
            <p:nvPr/>
          </p:nvSpPr>
          <p:spPr bwMode="auto">
            <a:xfrm flipH="1">
              <a:off x="3729" y="4032"/>
              <a:ext cx="432" cy="14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10704" name="Picture 4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63" y="36513"/>
            <a:ext cx="12271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0701" name="Picture 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39988"/>
            <a:ext cx="3754438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0702" name="Picture 4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3352800"/>
            <a:ext cx="3660775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0703" name="Picture 4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863725"/>
            <a:ext cx="368141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0658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143351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0670" name="Line 14"/>
          <p:cNvSpPr>
            <a:spLocks noChangeShapeType="1"/>
          </p:cNvSpPr>
          <p:nvPr/>
        </p:nvSpPr>
        <p:spPr bwMode="auto">
          <a:xfrm>
            <a:off x="0" y="4267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671" name="Line 15"/>
          <p:cNvSpPr>
            <a:spLocks noChangeShapeType="1"/>
          </p:cNvSpPr>
          <p:nvPr/>
        </p:nvSpPr>
        <p:spPr bwMode="auto">
          <a:xfrm>
            <a:off x="0" y="57848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0672" name="Group 16"/>
          <p:cNvGrpSpPr>
            <a:grpSpLocks/>
          </p:cNvGrpSpPr>
          <p:nvPr/>
        </p:nvGrpSpPr>
        <p:grpSpPr bwMode="auto">
          <a:xfrm>
            <a:off x="127000" y="4313238"/>
            <a:ext cx="8970963" cy="1436687"/>
            <a:chOff x="80" y="1571"/>
            <a:chExt cx="5651" cy="905"/>
          </a:xfrm>
        </p:grpSpPr>
        <p:sp>
          <p:nvSpPr>
            <p:cNvPr id="710673" name="Line 17"/>
            <p:cNvSpPr>
              <a:spLocks noChangeShapeType="1"/>
            </p:cNvSpPr>
            <p:nvPr/>
          </p:nvSpPr>
          <p:spPr bwMode="auto">
            <a:xfrm>
              <a:off x="336" y="1824"/>
              <a:ext cx="36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0674" name="Group 18"/>
            <p:cNvGrpSpPr>
              <a:grpSpLocks/>
            </p:cNvGrpSpPr>
            <p:nvPr/>
          </p:nvGrpSpPr>
          <p:grpSpPr bwMode="auto">
            <a:xfrm>
              <a:off x="80" y="1835"/>
              <a:ext cx="5651" cy="641"/>
              <a:chOff x="80" y="1835"/>
              <a:chExt cx="5651" cy="641"/>
            </a:xfrm>
          </p:grpSpPr>
          <p:pic>
            <p:nvPicPr>
              <p:cNvPr id="710675" name="Picture 19" descr="txp_fig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" y="1835"/>
                <a:ext cx="880" cy="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10676" name="Picture 20" descr="txp_fi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" y="2058"/>
                <a:ext cx="5587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10677" name="Picture 21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4" y="2298"/>
                <a:ext cx="2413" cy="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710678" name="Group 22"/>
            <p:cNvGrpSpPr>
              <a:grpSpLocks/>
            </p:cNvGrpSpPr>
            <p:nvPr/>
          </p:nvGrpSpPr>
          <p:grpSpPr bwMode="auto">
            <a:xfrm>
              <a:off x="192" y="1571"/>
              <a:ext cx="5452" cy="238"/>
              <a:chOff x="192" y="2625"/>
              <a:chExt cx="5452" cy="238"/>
            </a:xfrm>
          </p:grpSpPr>
          <p:pic>
            <p:nvPicPr>
              <p:cNvPr id="710679" name="Picture 23" descr="txp_fig"/>
              <p:cNvPicPr>
                <a:picLocks noChangeAspect="1" noChangeArrowheads="1"/>
              </p:cNvPicPr>
              <p:nvPr>
                <p:custDataLst>
                  <p:tags r:id="rId12"/>
                </p:custDataLst>
              </p:nvPr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8" y="2625"/>
                <a:ext cx="3496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10680" name="Picture 24" descr="txp_fig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2648"/>
                <a:ext cx="1819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710681" name="Picture 2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8150"/>
            <a:ext cx="14335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0682" name="Rectangle 2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0683" name="Picture 2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33488"/>
            <a:ext cx="11318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0684" name="Picture 2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"/>
            <a:ext cx="2227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0685" name="Picture 2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46125"/>
            <a:ext cx="1849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0690" name="Picture 3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9100"/>
            <a:ext cx="41529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0695" name="Picture 3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812800"/>
            <a:ext cx="36814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10700" name="Group 44"/>
          <p:cNvGrpSpPr>
            <a:grpSpLocks/>
          </p:cNvGrpSpPr>
          <p:nvPr/>
        </p:nvGrpSpPr>
        <p:grpSpPr bwMode="auto">
          <a:xfrm>
            <a:off x="838200" y="1371600"/>
            <a:ext cx="365125" cy="327025"/>
            <a:chOff x="528" y="864"/>
            <a:chExt cx="230" cy="206"/>
          </a:xfrm>
        </p:grpSpPr>
        <p:sp>
          <p:nvSpPr>
            <p:cNvPr id="710696" name="Line 40"/>
            <p:cNvSpPr>
              <a:spLocks noChangeShapeType="1"/>
            </p:cNvSpPr>
            <p:nvPr/>
          </p:nvSpPr>
          <p:spPr bwMode="auto">
            <a:xfrm flipH="1">
              <a:off x="528" y="864"/>
              <a:ext cx="144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97" name="Line 41"/>
            <p:cNvSpPr>
              <a:spLocks noChangeShapeType="1"/>
            </p:cNvSpPr>
            <p:nvPr/>
          </p:nvSpPr>
          <p:spPr bwMode="auto">
            <a:xfrm>
              <a:off x="528" y="1001"/>
              <a:ext cx="230" cy="69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0698" name="Line 42"/>
          <p:cNvSpPr>
            <a:spLocks noChangeShapeType="1"/>
          </p:cNvSpPr>
          <p:nvPr/>
        </p:nvSpPr>
        <p:spPr bwMode="auto">
          <a:xfrm flipH="1">
            <a:off x="1462088" y="703263"/>
            <a:ext cx="1524000" cy="1447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28" name="Rectangle 7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0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0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710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0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0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9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33889&quot;&gt;&lt;property id=&quot;20148&quot; value=&quot;5&quot;/&gt;&lt;property id=&quot;20300&quot; value=&quot;Slide 3&quot;/&gt;&lt;property id=&quot;20307&quot; value=&quot;386&quot;/&gt;&lt;/object&gt;&lt;object type=&quot;3&quot; unique_id=&quot;34130&quot;&gt;&lt;property id=&quot;20148&quot; value=&quot;5&quot;/&gt;&lt;property id=&quot;20300&quot; value=&quot;Slide 4&quot;/&gt;&lt;property id=&quot;20307&quot; value=&quot;387&quot;/&gt;&lt;/object&gt;&lt;object type=&quot;3&quot; unique_id=&quot;34376&quot;&gt;&lt;property id=&quot;20148&quot; value=&quot;5&quot;/&gt;&lt;property id=&quot;20300&quot; value=&quot;Slide 5&quot;/&gt;&lt;property id=&quot;20307&quot; value=&quot;388&quot;/&gt;&lt;/object&gt;&lt;object type=&quot;3&quot; unique_id=&quot;34377&quot;&gt;&lt;property id=&quot;20148&quot; value=&quot;5&quot;/&gt;&lt;property id=&quot;20300&quot; value=&quot;Slide 6&quot;/&gt;&lt;property id=&quot;20307&quot; value=&quot;389&quot;/&gt;&lt;/object&gt;&lt;object type=&quot;3&quot; unique_id=&quot;34378&quot;&gt;&lt;property id=&quot;20148&quot; value=&quot;5&quot;/&gt;&lt;property id=&quot;20300&quot; value=&quot;Slide 7&quot;/&gt;&lt;property id=&quot;20307&quot; value=&quot;390&quot;/&gt;&lt;/object&gt;&lt;object type=&quot;3&quot; unique_id=&quot;34428&quot;&gt;&lt;property id=&quot;20148&quot; value=&quot;5&quot;/&gt;&lt;property id=&quot;20300&quot; value=&quot;Slide 8&quot;/&gt;&lt;property id=&quot;20307&quot; value=&quot;391&quot;/&gt;&lt;/object&gt;&lt;object type=&quot;3&quot; unique_id=&quot;35729&quot;&gt;&lt;property id=&quot;20148&quot; value=&quot;5&quot;/&gt;&lt;property id=&quot;20300&quot; value=&quot;Slide 9&quot;/&gt;&lt;property id=&quot;20307&quot; value=&quot;392&quot;/&gt;&lt;/object&gt;&lt;object type=&quot;3&quot; unique_id=&quot;35730&quot;&gt;&lt;property id=&quot;20148&quot; value=&quot;5&quot;/&gt;&lt;property id=&quot;20300&quot; value=&quot;Slide 10&quot;/&gt;&lt;property id=&quot;20307&quot; value=&quot;393&quot;/&gt;&lt;/object&gt;&lt;object type=&quot;3&quot; unique_id=&quot;35731&quot;&gt;&lt;property id=&quot;20148&quot; value=&quot;5&quot;/&gt;&lt;property id=&quot;20300&quot; value=&quot;Slide 11&quot;/&gt;&lt;property id=&quot;20307&quot; value=&quot;394&quot;/&gt;&lt;/object&gt;&lt;object type=&quot;3&quot; unique_id=&quot;35732&quot;&gt;&lt;property id=&quot;20148&quot; value=&quot;5&quot;/&gt;&lt;property id=&quot;20300&quot; value=&quot;Slide 12&quot;/&gt;&lt;property id=&quot;20307&quot; value=&quot;395&quot;/&gt;&lt;/object&gt;&lt;object type=&quot;3&quot; unique_id=&quot;35733&quot;&gt;&lt;property id=&quot;20148&quot; value=&quot;5&quot;/&gt;&lt;property id=&quot;20300&quot; value=&quot;Slide 13&quot;/&gt;&lt;property id=&quot;20307&quot; value=&quot;396&quot;/&gt;&lt;/object&gt;&lt;object type=&quot;3&quot; unique_id=&quot;35734&quot;&gt;&lt;property id=&quot;20148&quot; value=&quot;5&quot;/&gt;&lt;property id=&quot;20300&quot; value=&quot;Slide 14&quot;/&gt;&lt;property id=&quot;20307&quot; value=&quot;397&quot;/&gt;&lt;/object&gt;&lt;object type=&quot;3&quot; unique_id=&quot;35735&quot;&gt;&lt;property id=&quot;20148&quot; value=&quot;5&quot;/&gt;&lt;property id=&quot;20300&quot; value=&quot;Slide 15&quot;/&gt;&lt;property id=&quot;20307&quot; value=&quot;398&quot;/&gt;&lt;/object&gt;&lt;object type=&quot;3&quot; unique_id=&quot;35736&quot;&gt;&lt;property id=&quot;20148&quot; value=&quot;5&quot;/&gt;&lt;property id=&quot;20300&quot; value=&quot;Slide 16&quot;/&gt;&lt;property id=&quot;20307&quot; value=&quot;399&quot;/&gt;&lt;/object&gt;&lt;object type=&quot;3&quot; unique_id=&quot;35737&quot;&gt;&lt;property id=&quot;20148&quot; value=&quot;5&quot;/&gt;&lt;property id=&quot;20300&quot; value=&quot;Slide 17&quot;/&gt;&lt;property id=&quot;20307&quot; value=&quot;401&quot;/&gt;&lt;/object&gt;&lt;object type=&quot;3&quot; unique_id=&quot;35738&quot;&gt;&lt;property id=&quot;20148&quot; value=&quot;5&quot;/&gt;&lt;property id=&quot;20300&quot; value=&quot;Slide 18&quot;/&gt;&lt;property id=&quot;20307&quot; value=&quot;402&quot;/&gt;&lt;/object&gt;&lt;object type=&quot;3&quot; unique_id=&quot;35739&quot;&gt;&lt;property id=&quot;20148&quot; value=&quot;5&quot;/&gt;&lt;property id=&quot;20300&quot; value=&quot;Slide 19&quot;/&gt;&lt;property id=&quot;20307&quot; value=&quot;403&quot;/&gt;&lt;/object&gt;&lt;object type=&quot;3&quot; unique_id=&quot;36025&quot;&gt;&lt;property id=&quot;20148&quot; value=&quot;5&quot;/&gt;&lt;property id=&quot;20300&quot; value=&quot;Slide 20&quot;/&gt;&lt;property id=&quot;20307&quot; value=&quot;404&quot;/&gt;&lt;/object&gt;&lt;object type=&quot;3&quot; unique_id=&quot;36485&quot;&gt;&lt;property id=&quot;20148&quot; value=&quot;5&quot;/&gt;&lt;property id=&quot;20300&quot; value=&quot;Slide 21&quot;/&gt;&lt;property id=&quot;20307&quot; value=&quot;406&quot;/&gt;&lt;/object&gt;&lt;object type=&quot;3&quot; unique_id=&quot;36486&quot;&gt;&lt;property id=&quot;20148&quot; value=&quot;5&quot;/&gt;&lt;property id=&quot;20300&quot; value=&quot;Slide 22&quot;/&gt;&lt;property id=&quot;20307&quot; value=&quot;407&quot;/&gt;&lt;/object&gt;&lt;object type=&quot;3&quot; unique_id=&quot;36607&quot;&gt;&lt;property id=&quot;20148&quot; value=&quot;5&quot;/&gt;&lt;property id=&quot;20300&quot; value=&quot;Slide 2&quot;/&gt;&lt;property id=&quot;20307&quot; value=&quot;408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27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120.799440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72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26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S_0[\Phi(d_+)]-K'[\Phi(d_-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124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000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16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lose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58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5000 shares of ABC for \$5000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5"/>
  <p:tag name="PICTUREFILESIZE" val="2331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30 days from now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521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Kyle wants right, {\color{red}but not} obligation, to bu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406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Gail, sell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37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NEUTR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72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:=$ number of seconds in 30 day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625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$-subperiod $50.001$-$49.999$ CRR mod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911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Gail selec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39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ann) vol = $0.20000288108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102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Market analy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314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Bank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66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annual) continuous compounding nominal r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0"/>
  <p:tag name="PICTUREFILESIZE" val="3433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0.031535999880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71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K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341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K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34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27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=30/36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70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=30/36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70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gma=\sigma_*\sqrt{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691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=r_*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469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K'=\frac{K}{e^{r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786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d_+=\frac{\ln(S_0/K')}{\sigma}&#10;+\frac{\sigma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2049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d_-=\frac{\ln(S_0/K')}{\sigma}&#10;-\frac{\sigma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899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_0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77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ssum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14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itial price = \$1/shar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856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third version of Black-Scho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2921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ann) vol = $0.20000288108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102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Market analy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314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Bank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66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annual) continuous compounding nominal r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0"/>
  <p:tag name="PICTUREFILESIZE" val="3433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0.031535999880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71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ann) vol = $0.20000288108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102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Market analy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314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Bank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66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annual) continuous compounding nominal r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0"/>
  <p:tag name="PICTUREFILESIZE" val="3433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0.031535999880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7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forward price on sto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807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120.799440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72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26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S_0[\Phi(d_+)]-K'[\Phi(d_-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124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000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16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lose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58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_0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77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d_+=\frac{\ln(S_0/K')}{\sigma}&#10;+\frac{\sigma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2049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d_-=\frac{\ln(S_0/K')}{\sigma}&#10;-\frac{\sigma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899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K'=\frac{K}{e^{r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78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forward price on op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834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=r_*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469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K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341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=30/36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70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gma=\sigma_*\sqrt{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691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,0.0025919999901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479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,0.05733904386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28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_0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77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ann) vol = $0.20000288108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102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Market analy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314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Bank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66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F:=Se^{r_*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000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annual) continuous compounding nominal r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0"/>
  <p:tag name="PICTUREFILESIZE" val="3433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0.031535999880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71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120.799440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72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26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S_0[\Phi(d_+)]-K'[\Phi(d_-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124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000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16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lose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58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_0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77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d_+=\frac{\ln(S_0/K')}{\sigma}&#10;+\frac{\sigma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2049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utpu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08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d_-=\frac{\ln(S_0/K')}{\sigma}&#10;-\frac{\sigma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899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,0.99741135634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474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K'=\frac{K}{e^{r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786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=r_*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469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K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341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=30/36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70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gma=\sigma_*\sqrt{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691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,0.0025919999901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479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,0.05733904386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28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ann) vol = $0.20000288108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102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e^{-r_*T}\left(F[\Phi(d_+)]-K[\Phi(d_-)]\right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7619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Market analy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314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Bank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66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annual) continuous compounding nominal r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0"/>
  <p:tag name="PICTUREFILESIZE" val="3433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0.031535999880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71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120.799440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72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26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S_0[\Phi(d_+)]-K'[\Phi(d_-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124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000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16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lose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58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d_\pm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6044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_0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77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d_+=\frac{\ln(S_0/K')}{\sigma}&#10;+\frac{\sigma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2049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d_-=\frac{\ln(S_0/K')}{\sigma}&#10;-\frac{\sigma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899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,0.99741135634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4747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K'=\frac{K}{e^{r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786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=r_*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469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K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341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=30/36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70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gma=\sigma_*\sqrt{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691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,0.0025919999901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479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 these formul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75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frac{[\ln(F/K)]}{\sigma_*\sqrt{T}}\pm&#10;\frac{\sigma_*\sqrt{T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2382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,0.05733904386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28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n(S_0/K'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985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,\,0.0025919999901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482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bogu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814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option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062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{\color{blue}at the money}''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147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henever} $S_0=K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431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n(S_0/K')=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41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120.799440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72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26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PRES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8206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S_0[\Phi(d_+)]-K'[\Phi(d_-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124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000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16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lose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58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_0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77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d_+=\frac{\ln(S_0/K')}{\sigma}&#10;+\frac{\sigma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2049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d_-=\frac{\ln(S_0/K')}{\sigma}&#10;-\frac{\sigma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899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,0.99741135634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4747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K'=\frac{K}{e^{r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786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=r_*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469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275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K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3416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=30/36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70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gma=\sigma_*\sqrt{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691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,0.0025919999901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479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,0.05733904386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28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n(S_0/K'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985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,\,0.0025919999901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482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0.02866952193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662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045204799653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979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put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85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0.02866952193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48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045204799653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979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120.799440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72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266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S_0[\Phi(d_+)]-K'[\Phi(d_-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124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000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16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lose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58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_0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77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gma$, $r$, $S_0$, $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05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,0.99741135634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474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K'=\frac{K}{e^{r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786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=r_*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469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K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3416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=30/36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706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gma=\sigma_*\sqrt{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691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,0.0025919999901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479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,0.05733904386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28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d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003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d_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5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version zero of Black-Scho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2614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073874321585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4604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016535277720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2918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0.02866952193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662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045204799653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979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0.02866952193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48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045204799653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979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utput: $\displaystyle{S_0[\Phi(d_+)]-K'[\Phi(d_-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693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0.02866952193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662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045204799653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979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0.02866952193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484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045204799653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979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120.799440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72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266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S_0[\Phi(d_+)]-K'[\Phi(d_-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124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000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16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K':=\frac{K}{e^r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1026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lose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58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_0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77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,0.99741135634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4747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K'=\frac{K}{e^{r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786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=r_*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469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K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3416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=30/36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70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gma=\sigma_*\sqrt{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691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,0.0025919999901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479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d_\pm:=\frac{\ln(S_0/K')}{\sigma}\pm\frac{\sigma}{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23473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,0.05733904386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284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0.02866952193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662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045204799653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979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0.02866952193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484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045204799653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979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d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003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d_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59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073874321585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460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first version of Black-Scho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788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016535277720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291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Phi(d_+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989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Phi(d_-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12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0.5294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824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0.5066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7957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120.799440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72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26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S_0[\Phi(d_+)]-K'[\Phi(d_-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124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eally approxim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460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utput: $\displaystyle{S_0[\Phi(d_+)]-K'[\Phi(d_-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6932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000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16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lose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58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120.799440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72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266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S_0[\Phi(d_+)]-K'[\Phi(d_-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124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000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16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lose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58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_0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77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K':=\frac{K}{e^{r_*T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2589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,0.99741135634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4747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K'=\frac{K}{e^{r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7862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=r_*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469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K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3416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=30/36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706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gma=\sigma_*\sqrt{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6912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,0.0025919999901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4793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,0.05733904386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284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_0[\Phi(d_+)]-K'[\Phi(d_-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0910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0.02415140689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07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d_\pm:=&#10;\frac{\ln(S_0/K')}{\sigma_*\sqrt{T}}\pm\frac{\sigma_*\sqrt{T}}{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31264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Phi(d_+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989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Phi(d_-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12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0.5294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8242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0.5066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7957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Phi(d_+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989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Phi(d_-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12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0.5294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8242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0.5066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7957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120.799440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720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26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frac{[\ln(S_0/K)]+r_*T}{\sigma_*\sqrt{T}}&#10;\pm\frac{\sigma_*\sqrt{T}}{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29445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S_0[\Phi(d_+)]-K'[\Phi(d_-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124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000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16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lose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58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_0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77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,0.99741135634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4747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K'=\frac{K}{e^{r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7862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r=r_*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469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K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3416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=30/36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70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second version of Black-Scho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30636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gma=\sigma_*\sqrt{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6912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,0.0025919999901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4793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\,0.05733904386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284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_0[\Phi(d_+)]-K'[\Phi(d_-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091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0.02415140689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075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000\left(S_0[\Phi(d_+)]-K'[\Phi(d_-)]\righ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8837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120.757034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685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Y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959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Phi(d_+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989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Phi(d_-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1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d_\pm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6044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0.5294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8242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0.5066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7957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PRESENT 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754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TIME NORMALIZ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684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Y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959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Y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959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frac{[\ln(S_0/K)]+r_*T}{\sigma_*\sqrt{T}}&#10;\pm\frac{\sigma_*\sqrt{T}}{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29445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second version of Black-Scho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3063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d_\pm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6044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utpu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08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utpu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087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S_0[\Phi(d_+)]-[Ke^{-r_*T}][\Phi(d_-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6303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 these formul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753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eally approxim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4602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CRR pric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362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FORWAR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0306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275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NEUTR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728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27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third version of Black-Scho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29215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forward price on sto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807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S_0[\Phi(d_+)]-[Ke^{-r_*T}][\Phi(d_-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6303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forward price on op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8348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F:=Se^{r_*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0004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utpu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087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e^{-r_*T}\left(F[\Phi(d_+)]-K[\Phi(d_-)]\right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7619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d_\pm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6044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frac{[\ln(F/K)]}{\sigma_*\sqrt{T}}\pm&#10;\frac{\sigma_*\sqrt{T}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23820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PRES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8206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275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put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857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gma$, $r$, $S_0$, $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05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S_0[\Phi(d_+)]-K'[\Phi(d_-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1245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put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857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$, $\sigma_*$, $r_*$, $S_0$, $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0428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version zero of Black-Scho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2614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utput: $\displaystyle{S_0[\Phi(d_+)]-K'[\Phi(d_-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6932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K':=\frac{K}{e^r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1026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d_\pm:=\frac{\ln(S_0/K')}{\sigma}\pm\frac{\sigma}{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23473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first version of Black-Scho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7881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utput: $\displaystyle{S_0[\Phi(d_+)]-K'[\Phi(d_-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6932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K':=\frac{K}{e^{r_*T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2589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\displaystyle{d_\pm:=&#10;\frac{\ln(S_0/K')}{\sigma_*\sqrt{T}}\pm\frac{\sigma_*\sqrt{T}}{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3126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S_0[\Phi(d_+)]-K'[\Phi(d_-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1245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frac{[\ln(S_0/K)]+r_*T}{\sigma_*\sqrt{T}}&#10;\pm\frac{\sigma_*\sqrt{T}}{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29445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second version of Black-Scho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3063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d_\pm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6044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utpu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087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S_0[\Phi(d_+)]-[Ke^{-r_*T}][\Phi(d_-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6303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NEUTR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728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275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put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857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$, $\sigma_*$, $r_*$, $S_0$, $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0428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utpu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08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CRR pric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36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000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160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d_\pm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6044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frac{[\ln(S_0/K)]+r_*T}{\sigma_*\sqrt{T}}\pm&#10;\frac{\sigma_*\sqrt{T}}{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29445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S_0[\Phi(d_+)]-[Ke^{-r_*T}][\Phi(d_-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6303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second version of Black-Scho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30636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NEUTRAL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728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275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put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857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$, $\sigma_*$, $r_*$, $S_0$, $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0428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utpu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087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&#10;$d_\pm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604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frac{[\ln(S_0/K)]+r_*T}{\sigma_*\sqrt{T}}\pm&#10;\frac{\sigma_*\sqrt{T}}{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29445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S_0[\Phi(d_+)]-[Ke^{-r_*T}][\Phi(d_-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6303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second version of Black-Scho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30636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BlSch}(T,\sigma_*,r_*,S_0,K)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864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all} $T&gt;0$, $r_*&gt;0$, $S_0&gt;0$ and $K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2539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gma_*\mapsto\hbox{BlSch}(T,\sigma_*,r_*,S_0,K):(0,\infty)\to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174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increasi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905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Prove} th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37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5000 shares of ABC for \$5000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5"/>
  <p:tag name="PICTUREFILESIZE" val="2331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S_0\left[\Phi&#10;\left(\frac{[\ln(S_0/K)]+r_*T}{\sigma_*\sqrt{T}}+&#10;\frac{\sigma_*\sqrt{T}}{2}\right)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46743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-\left[Ke^{-r_*T}\right]&#10;\left[\Phi\left(\frac{[\ln(S_0/K)]+r_*T}{\sigma_*\sqrt{T}}-&#10;\frac{\sigma_*\sqrt{T}}{2}\right)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53117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put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857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$, $\sigma_*$, $r_*$, $S_0$, $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0428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NEUTRAL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728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275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all} $T&gt;0$, $r_*&gt;0$, $S_0&gt;0$ and $K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2539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BlSch}(T,\sigma_*,r_*,S_0,K)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864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S_0\left[\Phi&#10;\left(\frac{[\ln(S_0/K)]+r_*T}{\sigma_*\sqrt{T}}+&#10;\frac{\sigma_*\sqrt{T}}{2}\right)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4674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30 days from now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521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-\left[Ke^{-r_*T}\right]&#10;\left[\Phi\left(\frac{[\ln(S_0/K)]+r_*T}{\sigma_*\sqrt{T}}-&#10;\frac{\sigma_*\sqrt{T}}{2}\right)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53117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gma_*\mapsto\hbox{BlSch}(T,\sigma_*,r_*,S_0,K):(0,\infty)\to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1746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increasi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905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all} $V&gt;0$, $T&gt;0$, $r_*&gt;0$, $S_0&gt;0$ and $K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28641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&#10;${\color[rgb]{0,.8,0}\exists}\sigma_*&gt;0$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3492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=\hbox{BlSch}(T,\sigma_*,r_*,S_0,K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9833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&#10;this solution $\sigma_*$ is {\color[rgb]{0,.8,0}unique} and is ca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1090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bf the {\color{blue}implied volatility} associated to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8526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bf $V$, $T$, $r_*$, $S_0$ and $K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426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Kyle wants right, {\color{red}but not} obligation, to bu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4062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Prove} th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373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all} $V&gt;0$, $T&gt;0$, $r_*&gt;0$, $S_0&gt;0$ and $K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2864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&#10;${\color[rgb]{0,.8,0}\exists}\sigma_*&gt;0$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3492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=\hbox{BlSch}(T,\sigma_*,r_*,S_0,K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9833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&#10;this solution $\sigma_*$ is {\color[rgb]{0,.8,0}unique} and is ca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1090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bf the {\color{blue}implied volatility} associated to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8526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bf $V$, $T$, $r_*$, $S_0$ and $K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4263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ic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73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Gail, sell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373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ome mortgage interest rates sta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5852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nstant over thirty year period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25526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ic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734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lack-Scholes work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7496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evertheles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0360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y're useful, because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18739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y give a way of comparing mortgag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32108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imilar for Black-Schol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0189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o why teach BS?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6074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Next subtopic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208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:=$ number of seconds in 30 day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6254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Volatitility smiles and ske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2728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&#10;and volatility surfac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8148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it i.e.}, volatility, drift and risk-free rat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548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re consta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0341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imensionles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447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all} $V&gt;0$, $T&gt;0$, $r_*&gt;0$, $S_0&gt;0$ and $K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28641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&#10;${\color[rgb]{0,.8,0}\exists}\sigma_*&gt;0$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3492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=\hbox{BlSch}(T,\sigma_*,r_*,S_0,K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9833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&#10;this solution $\sigma_*$ is {\color[rgb]{0,.8,0}unique} and is ca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109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$-subperiod $50.001$-$49.999$ CRR mod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9119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bf the {\color{blue}implied volatility} associated to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8526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bf $V$, $T$, $r_*$, $S_0$ and $K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4263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x}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4038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ook up} $S_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179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ook up} $r_*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791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various choices of $K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8144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Pick} a financial instrument ({\it e.g.}, a stock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31958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ook up} $V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7972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sigma_*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435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nd plot} $(K,\sigma_*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428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Gail selec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394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result is ca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4009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{\color{blue}volatility smile}}&#10;or the {\bf{\color{blue}volatility skew}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2985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pending on whether it'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20578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ncave up or concave d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334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ic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734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lack-Scholes work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7496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it i.e.}, volatility, drift and risk-free rat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548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re consta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034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all} $V&gt;0$, $T&gt;0$, $r_*&gt;0$, $S_0&gt;0$ and $K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2864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PRESENT 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754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&#10;${\color[rgb]{0,.8,0}\exists}\sigma_*&gt;0$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3492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=\hbox{BlSch}(T,\sigma_*,r_*,S_0,K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9833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&#10;this solution $\sigma_*$ is {\color[rgb]{0,.8,0}unique} and is ca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1090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bf the {\color{blue}implied volatility} associated to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8526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bf $V$, $T$, $r_*$, $S_0$ and $K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4263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ook up} $S_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179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ook up} $r_*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7911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various choices of $K$ and $T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2848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Pick} a financial instrument ({\it e.g.}, a stock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31958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ook up} $V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797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put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85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TIME NORMALIZ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6840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sigma_*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435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nd plot} $(K,T,\sigma_*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5953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result is ca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4009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{\color{blue}volatility surface}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7964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ic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734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lack-Scholes work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7496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it i.e.}, volatility, drift and risk-free rat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548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re consta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034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PRESENT 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75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TIME NORMALIZ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684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 these formul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75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eally approxim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460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CRR pric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36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=e^{-rN}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776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120.799440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7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lose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58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5000 shares of ABC for \$5000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5"/>
  <p:tag name="PICTUREFILESIZE" val="233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$, $\sigma_*$, $r_*$, $S_0$, $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042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30 days from now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521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Kyle wants right, {\color{red}but not} obligation, to bu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406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Gail, sell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37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:=$ number of seconds in 30 day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625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$-subperiod $50.001$-$49.999$ CRR mod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911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Gail selec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39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PRESENT 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75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TIME NORMALIZ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684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 these formul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75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eally approxim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460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PRESENT 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75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CRR pric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36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S_0[\Phi(d_+)]-K'[\Phi(d_-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124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000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16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120.799440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7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120.799440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72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26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26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lose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58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S_0[\Phi(d_+)]-K'[\Phi(d_-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124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TIME NORMALIZ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684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000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16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ann) vol = $0.20000288108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102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Market analy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314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Bank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66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annual) continuous compounding nominal r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0"/>
  <p:tag name="PICTUREFILESIZE" val="3433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0.031535999880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71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lose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58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S_0[\Phi(d_+)]-K'[\Phi(d_-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124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000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1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FORWAR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030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5000 shares of ABC for \$5000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5"/>
  <p:tag name="PICTUREFILESIZE" val="2331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30 days from now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521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Kyle wants right, {\color{red}but not} obligation, to bu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406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Gail, sell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37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:=$ number of seconds in 30 day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625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$-subperiod $50.001$-$49.999$ CRR mod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911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Gail selec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39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=30/36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70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K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341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6713</TotalTime>
  <Words>29</Words>
  <Application>Microsoft Office PowerPoint</Application>
  <PresentationFormat>On-screen Show (4:3)</PresentationFormat>
  <Paragraphs>26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adams</dc:creator>
  <cp:lastModifiedBy>adams</cp:lastModifiedBy>
  <cp:revision>647</cp:revision>
  <dcterms:created xsi:type="dcterms:W3CDTF">2007-11-29T22:28:17Z</dcterms:created>
  <dcterms:modified xsi:type="dcterms:W3CDTF">2012-04-25T18:47:46Z</dcterms:modified>
</cp:coreProperties>
</file>