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1" r:id="rId3"/>
    <p:sldId id="283" r:id="rId4"/>
    <p:sldId id="257" r:id="rId5"/>
    <p:sldId id="330" r:id="rId6"/>
    <p:sldId id="329" r:id="rId7"/>
    <p:sldId id="258" r:id="rId8"/>
    <p:sldId id="314" r:id="rId9"/>
    <p:sldId id="316" r:id="rId10"/>
    <p:sldId id="315" r:id="rId11"/>
    <p:sldId id="318" r:id="rId12"/>
    <p:sldId id="317" r:id="rId13"/>
    <p:sldId id="319" r:id="rId14"/>
    <p:sldId id="320" r:id="rId15"/>
    <p:sldId id="321" r:id="rId16"/>
    <p:sldId id="322" r:id="rId17"/>
    <p:sldId id="323" r:id="rId18"/>
    <p:sldId id="259" r:id="rId19"/>
    <p:sldId id="292" r:id="rId20"/>
    <p:sldId id="327" r:id="rId21"/>
    <p:sldId id="331" r:id="rId22"/>
    <p:sldId id="261" r:id="rId23"/>
    <p:sldId id="328" r:id="rId24"/>
    <p:sldId id="262" r:id="rId25"/>
    <p:sldId id="324" r:id="rId26"/>
    <p:sldId id="325" r:id="rId27"/>
    <p:sldId id="263" r:id="rId28"/>
    <p:sldId id="309" r:id="rId29"/>
    <p:sldId id="300" r:id="rId30"/>
    <p:sldId id="307" r:id="rId31"/>
    <p:sldId id="326" r:id="rId32"/>
    <p:sldId id="332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68" autoAdjust="0"/>
    <p:restoredTop sz="85633" autoAdjust="0"/>
  </p:normalViewPr>
  <p:slideViewPr>
    <p:cSldViewPr>
      <p:cViewPr varScale="1">
        <p:scale>
          <a:sx n="78" d="100"/>
          <a:sy n="78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84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8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B3BC5C-BC17-4D47-9098-D519BCB1B0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89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B51F6-5420-4E36-9931-D4038764D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7897A-4DB4-4867-9437-41DA29E2B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4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9072B-E1B4-4B21-AE74-28D2D75A4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4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A5AA1-E493-4DB6-BABD-679347093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7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299D0-C17C-41EE-AB30-9E7CF6111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4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624BB-A0C2-4D98-BACD-D3A8D4508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0DE55-C655-4D10-BF1F-71B53438A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1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6E92D-343A-4164-8D04-AFBB5EA210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9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59EAA-32B0-4BF7-AB92-526467C72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8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8CCB2-8811-44B6-822C-929F0E450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9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497-C1DD-44DC-96EC-AC13A64F10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5A5E30-8676-4E76-A833-E72EBFA068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tags" Target="../tags/tag187.xml"/><Relationship Id="rId39" Type="http://schemas.openxmlformats.org/officeDocument/2006/relationships/image" Target="../media/image92.png"/><Relationship Id="rId3" Type="http://schemas.openxmlformats.org/officeDocument/2006/relationships/tags" Target="../tags/tag164.xml"/><Relationship Id="rId21" Type="http://schemas.openxmlformats.org/officeDocument/2006/relationships/tags" Target="../tags/tag182.xml"/><Relationship Id="rId34" Type="http://schemas.openxmlformats.org/officeDocument/2006/relationships/image" Target="../media/image87.png"/><Relationship Id="rId42" Type="http://schemas.openxmlformats.org/officeDocument/2006/relationships/image" Target="../media/image66.png"/><Relationship Id="rId47" Type="http://schemas.openxmlformats.org/officeDocument/2006/relationships/image" Target="../media/image97.png"/><Relationship Id="rId50" Type="http://schemas.openxmlformats.org/officeDocument/2006/relationships/image" Target="../media/image100.png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tags" Target="../tags/tag186.xml"/><Relationship Id="rId33" Type="http://schemas.openxmlformats.org/officeDocument/2006/relationships/image" Target="../media/image61.png"/><Relationship Id="rId38" Type="http://schemas.openxmlformats.org/officeDocument/2006/relationships/image" Target="../media/image91.png"/><Relationship Id="rId46" Type="http://schemas.openxmlformats.org/officeDocument/2006/relationships/image" Target="../media/image96.png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29" Type="http://schemas.openxmlformats.org/officeDocument/2006/relationships/image" Target="../media/image83.png"/><Relationship Id="rId41" Type="http://schemas.openxmlformats.org/officeDocument/2006/relationships/image" Target="../media/image94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tags" Target="../tags/tag185.xml"/><Relationship Id="rId32" Type="http://schemas.openxmlformats.org/officeDocument/2006/relationships/image" Target="../media/image86.png"/><Relationship Id="rId37" Type="http://schemas.openxmlformats.org/officeDocument/2006/relationships/image" Target="../media/image90.png"/><Relationship Id="rId40" Type="http://schemas.openxmlformats.org/officeDocument/2006/relationships/image" Target="../media/image93.png"/><Relationship Id="rId45" Type="http://schemas.openxmlformats.org/officeDocument/2006/relationships/image" Target="../media/image95.png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tags" Target="../tags/tag184.xml"/><Relationship Id="rId28" Type="http://schemas.openxmlformats.org/officeDocument/2006/relationships/image" Target="../media/image71.png"/><Relationship Id="rId36" Type="http://schemas.openxmlformats.org/officeDocument/2006/relationships/image" Target="../media/image89.png"/><Relationship Id="rId49" Type="http://schemas.openxmlformats.org/officeDocument/2006/relationships/image" Target="../media/image99.png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31" Type="http://schemas.openxmlformats.org/officeDocument/2006/relationships/image" Target="../media/image85.png"/><Relationship Id="rId44" Type="http://schemas.openxmlformats.org/officeDocument/2006/relationships/image" Target="../media/image70.png"/><Relationship Id="rId52" Type="http://schemas.openxmlformats.org/officeDocument/2006/relationships/image" Target="../media/image102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tags" Target="../tags/tag18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84.png"/><Relationship Id="rId35" Type="http://schemas.openxmlformats.org/officeDocument/2006/relationships/image" Target="../media/image88.png"/><Relationship Id="rId43" Type="http://schemas.openxmlformats.org/officeDocument/2006/relationships/image" Target="../media/image67.png"/><Relationship Id="rId48" Type="http://schemas.openxmlformats.org/officeDocument/2006/relationships/image" Target="../media/image98.png"/><Relationship Id="rId8" Type="http://schemas.openxmlformats.org/officeDocument/2006/relationships/tags" Target="../tags/tag169.xml"/><Relationship Id="rId51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image" Target="../media/image87.png"/><Relationship Id="rId3" Type="http://schemas.openxmlformats.org/officeDocument/2006/relationships/tags" Target="../tags/tag190.xml"/><Relationship Id="rId21" Type="http://schemas.openxmlformats.org/officeDocument/2006/relationships/image" Target="../media/image83.png"/><Relationship Id="rId34" Type="http://schemas.openxmlformats.org/officeDocument/2006/relationships/image" Target="../media/image103.png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image" Target="../media/image61.png"/><Relationship Id="rId33" Type="http://schemas.openxmlformats.org/officeDocument/2006/relationships/image" Target="../media/image67.png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0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image" Target="../media/image85.png"/><Relationship Id="rId28" Type="http://schemas.openxmlformats.org/officeDocument/2006/relationships/image" Target="../media/image89.png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31" Type="http://schemas.openxmlformats.org/officeDocument/2006/relationships/image" Target="../media/image93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image" Target="../media/image84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26" Type="http://schemas.openxmlformats.org/officeDocument/2006/relationships/image" Target="../media/image83.png"/><Relationship Id="rId39" Type="http://schemas.openxmlformats.org/officeDocument/2006/relationships/image" Target="../media/image106.png"/><Relationship Id="rId3" Type="http://schemas.openxmlformats.org/officeDocument/2006/relationships/tags" Target="../tags/tag209.xml"/><Relationship Id="rId21" Type="http://schemas.openxmlformats.org/officeDocument/2006/relationships/tags" Target="../tags/tag227.xml"/><Relationship Id="rId34" Type="http://schemas.openxmlformats.org/officeDocument/2006/relationships/image" Target="../media/image90.png"/><Relationship Id="rId42" Type="http://schemas.openxmlformats.org/officeDocument/2006/relationships/image" Target="../media/image109.png"/><Relationship Id="rId47" Type="http://schemas.openxmlformats.org/officeDocument/2006/relationships/image" Target="../media/image94.png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89.png"/><Relationship Id="rId38" Type="http://schemas.openxmlformats.org/officeDocument/2006/relationships/image" Target="../media/image105.png"/><Relationship Id="rId46" Type="http://schemas.openxmlformats.org/officeDocument/2006/relationships/image" Target="../media/image93.png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tags" Target="../tags/tag226.xml"/><Relationship Id="rId29" Type="http://schemas.openxmlformats.org/officeDocument/2006/relationships/image" Target="../media/image86.png"/><Relationship Id="rId41" Type="http://schemas.openxmlformats.org/officeDocument/2006/relationships/image" Target="../media/image108.png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24" Type="http://schemas.openxmlformats.org/officeDocument/2006/relationships/tags" Target="../tags/tag230.xml"/><Relationship Id="rId32" Type="http://schemas.openxmlformats.org/officeDocument/2006/relationships/image" Target="../media/image88.png"/><Relationship Id="rId37" Type="http://schemas.openxmlformats.org/officeDocument/2006/relationships/image" Target="../media/image104.png"/><Relationship Id="rId40" Type="http://schemas.openxmlformats.org/officeDocument/2006/relationships/image" Target="../media/image107.png"/><Relationship Id="rId45" Type="http://schemas.openxmlformats.org/officeDocument/2006/relationships/image" Target="../media/image111.png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tags" Target="../tags/tag229.xml"/><Relationship Id="rId28" Type="http://schemas.openxmlformats.org/officeDocument/2006/relationships/image" Target="../media/image85.png"/><Relationship Id="rId36" Type="http://schemas.openxmlformats.org/officeDocument/2006/relationships/image" Target="../media/image103.png"/><Relationship Id="rId10" Type="http://schemas.openxmlformats.org/officeDocument/2006/relationships/tags" Target="../tags/tag216.xml"/><Relationship Id="rId19" Type="http://schemas.openxmlformats.org/officeDocument/2006/relationships/tags" Target="../tags/tag225.xml"/><Relationship Id="rId31" Type="http://schemas.openxmlformats.org/officeDocument/2006/relationships/image" Target="../media/image87.png"/><Relationship Id="rId44" Type="http://schemas.openxmlformats.org/officeDocument/2006/relationships/image" Target="../media/image110.png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tags" Target="../tags/tag228.xml"/><Relationship Id="rId27" Type="http://schemas.openxmlformats.org/officeDocument/2006/relationships/image" Target="../media/image84.png"/><Relationship Id="rId30" Type="http://schemas.openxmlformats.org/officeDocument/2006/relationships/image" Target="../media/image61.png"/><Relationship Id="rId35" Type="http://schemas.openxmlformats.org/officeDocument/2006/relationships/image" Target="../media/image91.png"/><Relationship Id="rId43" Type="http://schemas.openxmlformats.org/officeDocument/2006/relationships/image" Target="../media/image81.png"/><Relationship Id="rId48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image" Target="../media/image112.png"/><Relationship Id="rId3" Type="http://schemas.openxmlformats.org/officeDocument/2006/relationships/tags" Target="../tags/tag233.xml"/><Relationship Id="rId21" Type="http://schemas.openxmlformats.org/officeDocument/2006/relationships/image" Target="../media/image108.png"/><Relationship Id="rId34" Type="http://schemas.openxmlformats.org/officeDocument/2006/relationships/image" Target="../media/image120.png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image" Target="../media/image111.png"/><Relationship Id="rId33" Type="http://schemas.openxmlformats.org/officeDocument/2006/relationships/image" Target="../media/image119.png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image" Target="../media/image107.png"/><Relationship Id="rId29" Type="http://schemas.openxmlformats.org/officeDocument/2006/relationships/image" Target="../media/image115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image" Target="../media/image110.png"/><Relationship Id="rId32" Type="http://schemas.openxmlformats.org/officeDocument/2006/relationships/image" Target="../media/image118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image" Target="../media/image81.png"/><Relationship Id="rId28" Type="http://schemas.openxmlformats.org/officeDocument/2006/relationships/image" Target="../media/image114.png"/><Relationship Id="rId36" Type="http://schemas.openxmlformats.org/officeDocument/2006/relationships/image" Target="../media/image122.png"/><Relationship Id="rId10" Type="http://schemas.openxmlformats.org/officeDocument/2006/relationships/tags" Target="../tags/tag24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7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image" Target="../media/image109.png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Relationship Id="rId35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26" Type="http://schemas.openxmlformats.org/officeDocument/2006/relationships/image" Target="../media/image111.png"/><Relationship Id="rId3" Type="http://schemas.openxmlformats.org/officeDocument/2006/relationships/tags" Target="../tags/tag251.xml"/><Relationship Id="rId21" Type="http://schemas.openxmlformats.org/officeDocument/2006/relationships/image" Target="../media/image107.png"/><Relationship Id="rId34" Type="http://schemas.openxmlformats.org/officeDocument/2006/relationships/image" Target="../media/image124.png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image" Target="../media/image110.png"/><Relationship Id="rId33" Type="http://schemas.openxmlformats.org/officeDocument/2006/relationships/image" Target="../media/image123.png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0" Type="http://schemas.openxmlformats.org/officeDocument/2006/relationships/image" Target="../media/image120.png"/><Relationship Id="rId29" Type="http://schemas.openxmlformats.org/officeDocument/2006/relationships/image" Target="../media/image118.png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24" Type="http://schemas.openxmlformats.org/officeDocument/2006/relationships/image" Target="../media/image81.png"/><Relationship Id="rId32" Type="http://schemas.openxmlformats.org/officeDocument/2006/relationships/image" Target="../media/image122.png"/><Relationship Id="rId5" Type="http://schemas.openxmlformats.org/officeDocument/2006/relationships/tags" Target="../tags/tag253.xml"/><Relationship Id="rId15" Type="http://schemas.openxmlformats.org/officeDocument/2006/relationships/tags" Target="../tags/tag263.xml"/><Relationship Id="rId23" Type="http://schemas.openxmlformats.org/officeDocument/2006/relationships/image" Target="../media/image109.png"/><Relationship Id="rId28" Type="http://schemas.openxmlformats.org/officeDocument/2006/relationships/image" Target="../media/image117.png"/><Relationship Id="rId36" Type="http://schemas.openxmlformats.org/officeDocument/2006/relationships/image" Target="../media/image126.png"/><Relationship Id="rId10" Type="http://schemas.openxmlformats.org/officeDocument/2006/relationships/tags" Target="../tags/tag25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1.png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Relationship Id="rId22" Type="http://schemas.openxmlformats.org/officeDocument/2006/relationships/image" Target="../media/image108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Relationship Id="rId35" Type="http://schemas.openxmlformats.org/officeDocument/2006/relationships/image" Target="../media/image1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image" Target="../media/image130.png"/><Relationship Id="rId39" Type="http://schemas.openxmlformats.org/officeDocument/2006/relationships/image" Target="../media/image141.png"/><Relationship Id="rId3" Type="http://schemas.openxmlformats.org/officeDocument/2006/relationships/tags" Target="../tags/tag269.xml"/><Relationship Id="rId21" Type="http://schemas.openxmlformats.org/officeDocument/2006/relationships/tags" Target="../tags/tag287.xml"/><Relationship Id="rId34" Type="http://schemas.openxmlformats.org/officeDocument/2006/relationships/image" Target="../media/image138.png"/><Relationship Id="rId42" Type="http://schemas.openxmlformats.org/officeDocument/2006/relationships/image" Target="../media/image144.png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image" Target="../media/image129.png"/><Relationship Id="rId33" Type="http://schemas.openxmlformats.org/officeDocument/2006/relationships/image" Target="../media/image137.png"/><Relationship Id="rId38" Type="http://schemas.openxmlformats.org/officeDocument/2006/relationships/image" Target="../media/image140.png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0" Type="http://schemas.openxmlformats.org/officeDocument/2006/relationships/tags" Target="../tags/tag286.xml"/><Relationship Id="rId29" Type="http://schemas.openxmlformats.org/officeDocument/2006/relationships/image" Target="../media/image133.png"/><Relationship Id="rId41" Type="http://schemas.openxmlformats.org/officeDocument/2006/relationships/image" Target="../media/image143.png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24" Type="http://schemas.openxmlformats.org/officeDocument/2006/relationships/image" Target="../media/image128.png"/><Relationship Id="rId32" Type="http://schemas.openxmlformats.org/officeDocument/2006/relationships/image" Target="../media/image136.png"/><Relationship Id="rId37" Type="http://schemas.openxmlformats.org/officeDocument/2006/relationships/image" Target="../media/image139.png"/><Relationship Id="rId40" Type="http://schemas.openxmlformats.org/officeDocument/2006/relationships/image" Target="../media/image142.png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23" Type="http://schemas.openxmlformats.org/officeDocument/2006/relationships/image" Target="../media/image127.png"/><Relationship Id="rId28" Type="http://schemas.openxmlformats.org/officeDocument/2006/relationships/image" Target="../media/image132.png"/><Relationship Id="rId36" Type="http://schemas.openxmlformats.org/officeDocument/2006/relationships/image" Target="../media/image67.png"/><Relationship Id="rId10" Type="http://schemas.openxmlformats.org/officeDocument/2006/relationships/tags" Target="../tags/tag276.xml"/><Relationship Id="rId19" Type="http://schemas.openxmlformats.org/officeDocument/2006/relationships/tags" Target="../tags/tag285.xml"/><Relationship Id="rId31" Type="http://schemas.openxmlformats.org/officeDocument/2006/relationships/image" Target="../media/image135.png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31.png"/><Relationship Id="rId30" Type="http://schemas.openxmlformats.org/officeDocument/2006/relationships/image" Target="../media/image134.png"/><Relationship Id="rId35" Type="http://schemas.openxmlformats.org/officeDocument/2006/relationships/image" Target="../media/image66.png"/><Relationship Id="rId43" Type="http://schemas.openxmlformats.org/officeDocument/2006/relationships/image" Target="../media/image1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26" Type="http://schemas.openxmlformats.org/officeDocument/2006/relationships/image" Target="../media/image132.png"/><Relationship Id="rId39" Type="http://schemas.openxmlformats.org/officeDocument/2006/relationships/image" Target="../media/image151.png"/><Relationship Id="rId3" Type="http://schemas.openxmlformats.org/officeDocument/2006/relationships/tags" Target="../tags/tag290.xml"/><Relationship Id="rId21" Type="http://schemas.openxmlformats.org/officeDocument/2006/relationships/image" Target="../media/image143.png"/><Relationship Id="rId34" Type="http://schemas.openxmlformats.org/officeDocument/2006/relationships/image" Target="../media/image133.png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image" Target="../media/image131.png"/><Relationship Id="rId33" Type="http://schemas.openxmlformats.org/officeDocument/2006/relationships/image" Target="../media/image129.png"/><Relationship Id="rId38" Type="http://schemas.openxmlformats.org/officeDocument/2006/relationships/image" Target="../media/image150.png"/><Relationship Id="rId2" Type="http://schemas.openxmlformats.org/officeDocument/2006/relationships/tags" Target="../tags/tag289.xml"/><Relationship Id="rId16" Type="http://schemas.openxmlformats.org/officeDocument/2006/relationships/tags" Target="../tags/tag30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8.png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24" Type="http://schemas.openxmlformats.org/officeDocument/2006/relationships/image" Target="../media/image130.png"/><Relationship Id="rId32" Type="http://schemas.openxmlformats.org/officeDocument/2006/relationships/image" Target="../media/image128.png"/><Relationship Id="rId37" Type="http://schemas.openxmlformats.org/officeDocument/2006/relationships/image" Target="../media/image140.png"/><Relationship Id="rId5" Type="http://schemas.openxmlformats.org/officeDocument/2006/relationships/tags" Target="../tags/tag292.xml"/><Relationship Id="rId15" Type="http://schemas.openxmlformats.org/officeDocument/2006/relationships/tags" Target="../tags/tag302.xml"/><Relationship Id="rId23" Type="http://schemas.openxmlformats.org/officeDocument/2006/relationships/image" Target="../media/image145.png"/><Relationship Id="rId28" Type="http://schemas.openxmlformats.org/officeDocument/2006/relationships/image" Target="../media/image147.png"/><Relationship Id="rId36" Type="http://schemas.openxmlformats.org/officeDocument/2006/relationships/image" Target="../media/image135.png"/><Relationship Id="rId10" Type="http://schemas.openxmlformats.org/officeDocument/2006/relationships/tags" Target="../tags/tag297.xml"/><Relationship Id="rId19" Type="http://schemas.openxmlformats.org/officeDocument/2006/relationships/tags" Target="../tags/tag306.xml"/><Relationship Id="rId31" Type="http://schemas.openxmlformats.org/officeDocument/2006/relationships/image" Target="../media/image127.png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Relationship Id="rId22" Type="http://schemas.openxmlformats.org/officeDocument/2006/relationships/image" Target="../media/image144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Relationship Id="rId35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tags" Target="../tags/tag319.xml"/><Relationship Id="rId18" Type="http://schemas.openxmlformats.org/officeDocument/2006/relationships/tags" Target="../tags/tag324.xml"/><Relationship Id="rId26" Type="http://schemas.openxmlformats.org/officeDocument/2006/relationships/image" Target="../media/image145.png"/><Relationship Id="rId39" Type="http://schemas.openxmlformats.org/officeDocument/2006/relationships/image" Target="../media/image154.png"/><Relationship Id="rId3" Type="http://schemas.openxmlformats.org/officeDocument/2006/relationships/tags" Target="../tags/tag309.xml"/><Relationship Id="rId21" Type="http://schemas.openxmlformats.org/officeDocument/2006/relationships/tags" Target="../tags/tag327.xml"/><Relationship Id="rId34" Type="http://schemas.openxmlformats.org/officeDocument/2006/relationships/image" Target="../media/image150.png"/><Relationship Id="rId42" Type="http://schemas.openxmlformats.org/officeDocument/2006/relationships/image" Target="../media/image157.png"/><Relationship Id="rId7" Type="http://schemas.openxmlformats.org/officeDocument/2006/relationships/tags" Target="../tags/tag313.xml"/><Relationship Id="rId12" Type="http://schemas.openxmlformats.org/officeDocument/2006/relationships/tags" Target="../tags/tag318.xml"/><Relationship Id="rId17" Type="http://schemas.openxmlformats.org/officeDocument/2006/relationships/tags" Target="../tags/tag323.xml"/><Relationship Id="rId25" Type="http://schemas.openxmlformats.org/officeDocument/2006/relationships/image" Target="../media/image144.png"/><Relationship Id="rId33" Type="http://schemas.openxmlformats.org/officeDocument/2006/relationships/image" Target="../media/image149.png"/><Relationship Id="rId38" Type="http://schemas.openxmlformats.org/officeDocument/2006/relationships/image" Target="../media/image153.png"/><Relationship Id="rId2" Type="http://schemas.openxmlformats.org/officeDocument/2006/relationships/tags" Target="../tags/tag308.xml"/><Relationship Id="rId16" Type="http://schemas.openxmlformats.org/officeDocument/2006/relationships/tags" Target="../tags/tag322.xml"/><Relationship Id="rId20" Type="http://schemas.openxmlformats.org/officeDocument/2006/relationships/tags" Target="../tags/tag326.xml"/><Relationship Id="rId29" Type="http://schemas.openxmlformats.org/officeDocument/2006/relationships/image" Target="../media/image132.png"/><Relationship Id="rId41" Type="http://schemas.openxmlformats.org/officeDocument/2006/relationships/image" Target="../media/image156.png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24" Type="http://schemas.openxmlformats.org/officeDocument/2006/relationships/image" Target="../media/image143.png"/><Relationship Id="rId32" Type="http://schemas.openxmlformats.org/officeDocument/2006/relationships/image" Target="../media/image148.png"/><Relationship Id="rId37" Type="http://schemas.openxmlformats.org/officeDocument/2006/relationships/image" Target="../media/image152.png"/><Relationship Id="rId40" Type="http://schemas.openxmlformats.org/officeDocument/2006/relationships/image" Target="../media/image155.png"/><Relationship Id="rId45" Type="http://schemas.openxmlformats.org/officeDocument/2006/relationships/image" Target="../media/image160.png"/><Relationship Id="rId5" Type="http://schemas.openxmlformats.org/officeDocument/2006/relationships/tags" Target="../tags/tag311.xml"/><Relationship Id="rId15" Type="http://schemas.openxmlformats.org/officeDocument/2006/relationships/tags" Target="../tags/tag32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31.png"/><Relationship Id="rId36" Type="http://schemas.openxmlformats.org/officeDocument/2006/relationships/image" Target="../media/image31.png"/><Relationship Id="rId10" Type="http://schemas.openxmlformats.org/officeDocument/2006/relationships/tags" Target="../tags/tag316.xml"/><Relationship Id="rId19" Type="http://schemas.openxmlformats.org/officeDocument/2006/relationships/tags" Target="../tags/tag325.xml"/><Relationship Id="rId31" Type="http://schemas.openxmlformats.org/officeDocument/2006/relationships/image" Target="../media/image147.png"/><Relationship Id="rId44" Type="http://schemas.openxmlformats.org/officeDocument/2006/relationships/image" Target="../media/image159.png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tags" Target="../tags/tag320.xml"/><Relationship Id="rId22" Type="http://schemas.openxmlformats.org/officeDocument/2006/relationships/tags" Target="../tags/tag328.xml"/><Relationship Id="rId27" Type="http://schemas.openxmlformats.org/officeDocument/2006/relationships/image" Target="../media/image130.png"/><Relationship Id="rId30" Type="http://schemas.openxmlformats.org/officeDocument/2006/relationships/image" Target="../media/image146.png"/><Relationship Id="rId35" Type="http://schemas.openxmlformats.org/officeDocument/2006/relationships/image" Target="../media/image151.png"/><Relationship Id="rId43" Type="http://schemas.openxmlformats.org/officeDocument/2006/relationships/image" Target="../media/image15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41.xml"/><Relationship Id="rId18" Type="http://schemas.openxmlformats.org/officeDocument/2006/relationships/tags" Target="../tags/tag346.xml"/><Relationship Id="rId26" Type="http://schemas.openxmlformats.org/officeDocument/2006/relationships/tags" Target="../tags/tag354.xml"/><Relationship Id="rId39" Type="http://schemas.openxmlformats.org/officeDocument/2006/relationships/image" Target="../media/image152.png"/><Relationship Id="rId21" Type="http://schemas.openxmlformats.org/officeDocument/2006/relationships/tags" Target="../tags/tag349.xml"/><Relationship Id="rId34" Type="http://schemas.openxmlformats.org/officeDocument/2006/relationships/tags" Target="../tags/tag362.xml"/><Relationship Id="rId42" Type="http://schemas.openxmlformats.org/officeDocument/2006/relationships/image" Target="../media/image162.png"/><Relationship Id="rId47" Type="http://schemas.openxmlformats.org/officeDocument/2006/relationships/image" Target="../media/image166.png"/><Relationship Id="rId50" Type="http://schemas.openxmlformats.org/officeDocument/2006/relationships/image" Target="../media/image169.png"/><Relationship Id="rId55" Type="http://schemas.openxmlformats.org/officeDocument/2006/relationships/image" Target="../media/image156.png"/><Relationship Id="rId63" Type="http://schemas.openxmlformats.org/officeDocument/2006/relationships/image" Target="../media/image176.png"/><Relationship Id="rId7" Type="http://schemas.openxmlformats.org/officeDocument/2006/relationships/tags" Target="../tags/tag335.xml"/><Relationship Id="rId2" Type="http://schemas.openxmlformats.org/officeDocument/2006/relationships/tags" Target="../tags/tag330.xml"/><Relationship Id="rId16" Type="http://schemas.openxmlformats.org/officeDocument/2006/relationships/tags" Target="../tags/tag344.xml"/><Relationship Id="rId20" Type="http://schemas.openxmlformats.org/officeDocument/2006/relationships/tags" Target="../tags/tag348.xml"/><Relationship Id="rId29" Type="http://schemas.openxmlformats.org/officeDocument/2006/relationships/tags" Target="../tags/tag357.xml"/><Relationship Id="rId41" Type="http://schemas.openxmlformats.org/officeDocument/2006/relationships/image" Target="../media/image153.png"/><Relationship Id="rId54" Type="http://schemas.openxmlformats.org/officeDocument/2006/relationships/image" Target="../media/image172.png"/><Relationship Id="rId62" Type="http://schemas.openxmlformats.org/officeDocument/2006/relationships/image" Target="../media/image175.png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24" Type="http://schemas.openxmlformats.org/officeDocument/2006/relationships/tags" Target="../tags/tag352.xml"/><Relationship Id="rId32" Type="http://schemas.openxmlformats.org/officeDocument/2006/relationships/tags" Target="../tags/tag360.xml"/><Relationship Id="rId37" Type="http://schemas.openxmlformats.org/officeDocument/2006/relationships/image" Target="../media/image47.png"/><Relationship Id="rId40" Type="http://schemas.openxmlformats.org/officeDocument/2006/relationships/image" Target="../media/image161.png"/><Relationship Id="rId45" Type="http://schemas.openxmlformats.org/officeDocument/2006/relationships/image" Target="../media/image165.png"/><Relationship Id="rId53" Type="http://schemas.openxmlformats.org/officeDocument/2006/relationships/image" Target="../media/image171.png"/><Relationship Id="rId58" Type="http://schemas.openxmlformats.org/officeDocument/2006/relationships/image" Target="../media/image159.png"/><Relationship Id="rId5" Type="http://schemas.openxmlformats.org/officeDocument/2006/relationships/tags" Target="../tags/tag333.xml"/><Relationship Id="rId15" Type="http://schemas.openxmlformats.org/officeDocument/2006/relationships/tags" Target="../tags/tag343.xml"/><Relationship Id="rId23" Type="http://schemas.openxmlformats.org/officeDocument/2006/relationships/tags" Target="../tags/tag351.xml"/><Relationship Id="rId28" Type="http://schemas.openxmlformats.org/officeDocument/2006/relationships/tags" Target="../tags/tag356.xml"/><Relationship Id="rId36" Type="http://schemas.openxmlformats.org/officeDocument/2006/relationships/image" Target="../media/image31.png"/><Relationship Id="rId49" Type="http://schemas.openxmlformats.org/officeDocument/2006/relationships/image" Target="../media/image168.png"/><Relationship Id="rId57" Type="http://schemas.openxmlformats.org/officeDocument/2006/relationships/image" Target="../media/image158.png"/><Relationship Id="rId61" Type="http://schemas.openxmlformats.org/officeDocument/2006/relationships/image" Target="../media/image160.png"/><Relationship Id="rId10" Type="http://schemas.openxmlformats.org/officeDocument/2006/relationships/tags" Target="../tags/tag338.xml"/><Relationship Id="rId19" Type="http://schemas.openxmlformats.org/officeDocument/2006/relationships/tags" Target="../tags/tag347.xml"/><Relationship Id="rId31" Type="http://schemas.openxmlformats.org/officeDocument/2006/relationships/tags" Target="../tags/tag359.xml"/><Relationship Id="rId44" Type="http://schemas.openxmlformats.org/officeDocument/2006/relationships/image" Target="../media/image164.png"/><Relationship Id="rId52" Type="http://schemas.openxmlformats.org/officeDocument/2006/relationships/image" Target="../media/image170.png"/><Relationship Id="rId60" Type="http://schemas.openxmlformats.org/officeDocument/2006/relationships/image" Target="../media/image174.png"/><Relationship Id="rId65" Type="http://schemas.openxmlformats.org/officeDocument/2006/relationships/image" Target="../media/image178.png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tags" Target="../tags/tag342.xml"/><Relationship Id="rId22" Type="http://schemas.openxmlformats.org/officeDocument/2006/relationships/tags" Target="../tags/tag350.xml"/><Relationship Id="rId27" Type="http://schemas.openxmlformats.org/officeDocument/2006/relationships/tags" Target="../tags/tag355.xml"/><Relationship Id="rId30" Type="http://schemas.openxmlformats.org/officeDocument/2006/relationships/tags" Target="../tags/tag358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63.png"/><Relationship Id="rId48" Type="http://schemas.openxmlformats.org/officeDocument/2006/relationships/image" Target="../media/image167.png"/><Relationship Id="rId56" Type="http://schemas.openxmlformats.org/officeDocument/2006/relationships/image" Target="../media/image157.png"/><Relationship Id="rId64" Type="http://schemas.openxmlformats.org/officeDocument/2006/relationships/image" Target="../media/image177.png"/><Relationship Id="rId8" Type="http://schemas.openxmlformats.org/officeDocument/2006/relationships/tags" Target="../tags/tag336.xml"/><Relationship Id="rId51" Type="http://schemas.openxmlformats.org/officeDocument/2006/relationships/image" Target="../media/image155.png"/><Relationship Id="rId3" Type="http://schemas.openxmlformats.org/officeDocument/2006/relationships/tags" Target="../tags/tag331.xml"/><Relationship Id="rId12" Type="http://schemas.openxmlformats.org/officeDocument/2006/relationships/tags" Target="../tags/tag340.xml"/><Relationship Id="rId17" Type="http://schemas.openxmlformats.org/officeDocument/2006/relationships/tags" Target="../tags/tag345.xml"/><Relationship Id="rId25" Type="http://schemas.openxmlformats.org/officeDocument/2006/relationships/tags" Target="../tags/tag353.xml"/><Relationship Id="rId33" Type="http://schemas.openxmlformats.org/officeDocument/2006/relationships/tags" Target="../tags/tag361.xml"/><Relationship Id="rId38" Type="http://schemas.openxmlformats.org/officeDocument/2006/relationships/image" Target="../media/image5.png"/><Relationship Id="rId46" Type="http://schemas.openxmlformats.org/officeDocument/2006/relationships/image" Target="../media/image154.png"/><Relationship Id="rId59" Type="http://schemas.openxmlformats.org/officeDocument/2006/relationships/image" Target="../media/image17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tags" Target="../tags/tag388.xml"/><Relationship Id="rId39" Type="http://schemas.openxmlformats.org/officeDocument/2006/relationships/image" Target="../media/image185.png"/><Relationship Id="rId3" Type="http://schemas.openxmlformats.org/officeDocument/2006/relationships/tags" Target="../tags/tag365.xml"/><Relationship Id="rId21" Type="http://schemas.openxmlformats.org/officeDocument/2006/relationships/tags" Target="../tags/tag383.xml"/><Relationship Id="rId34" Type="http://schemas.openxmlformats.org/officeDocument/2006/relationships/image" Target="../media/image180.png"/><Relationship Id="rId42" Type="http://schemas.openxmlformats.org/officeDocument/2006/relationships/image" Target="../media/image188.png"/><Relationship Id="rId47" Type="http://schemas.openxmlformats.org/officeDocument/2006/relationships/image" Target="../media/image193.png"/><Relationship Id="rId50" Type="http://schemas.openxmlformats.org/officeDocument/2006/relationships/image" Target="../media/image195.png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image" Target="../media/image179.png"/><Relationship Id="rId38" Type="http://schemas.openxmlformats.org/officeDocument/2006/relationships/image" Target="../media/image184.png"/><Relationship Id="rId46" Type="http://schemas.openxmlformats.org/officeDocument/2006/relationships/image" Target="../media/image192.png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tags" Target="../tags/tag382.xml"/><Relationship Id="rId29" Type="http://schemas.openxmlformats.org/officeDocument/2006/relationships/image" Target="../media/image175.png"/><Relationship Id="rId41" Type="http://schemas.openxmlformats.org/officeDocument/2006/relationships/image" Target="../media/image187.png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image" Target="../media/image178.png"/><Relationship Id="rId37" Type="http://schemas.openxmlformats.org/officeDocument/2006/relationships/image" Target="../media/image183.png"/><Relationship Id="rId40" Type="http://schemas.openxmlformats.org/officeDocument/2006/relationships/image" Target="../media/image186.png"/><Relationship Id="rId45" Type="http://schemas.openxmlformats.org/officeDocument/2006/relationships/image" Target="../media/image191.png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image" Target="../media/image31.png"/><Relationship Id="rId36" Type="http://schemas.openxmlformats.org/officeDocument/2006/relationships/image" Target="../media/image182.png"/><Relationship Id="rId49" Type="http://schemas.openxmlformats.org/officeDocument/2006/relationships/image" Target="../media/image194.png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image" Target="../media/image177.png"/><Relationship Id="rId44" Type="http://schemas.openxmlformats.org/officeDocument/2006/relationships/image" Target="../media/image190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76.png"/><Relationship Id="rId35" Type="http://schemas.openxmlformats.org/officeDocument/2006/relationships/image" Target="../media/image181.png"/><Relationship Id="rId43" Type="http://schemas.openxmlformats.org/officeDocument/2006/relationships/image" Target="../media/image189.png"/><Relationship Id="rId48" Type="http://schemas.openxmlformats.org/officeDocument/2006/relationships/image" Target="../media/image47.png"/><Relationship Id="rId8" Type="http://schemas.openxmlformats.org/officeDocument/2006/relationships/tags" Target="../tags/tag370.xml"/><Relationship Id="rId51" Type="http://schemas.openxmlformats.org/officeDocument/2006/relationships/image" Target="../media/image19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4.xml"/><Relationship Id="rId21" Type="http://schemas.openxmlformats.org/officeDocument/2006/relationships/image" Target="../media/image5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11.xml"/><Relationship Id="rId19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75.png"/><Relationship Id="rId3" Type="http://schemas.openxmlformats.org/officeDocument/2006/relationships/tags" Target="../tags/tag391.xml"/><Relationship Id="rId21" Type="http://schemas.openxmlformats.org/officeDocument/2006/relationships/tags" Target="../tags/tag409.xml"/><Relationship Id="rId34" Type="http://schemas.openxmlformats.org/officeDocument/2006/relationships/image" Target="../media/image193.png"/><Relationship Id="rId42" Type="http://schemas.openxmlformats.org/officeDocument/2006/relationships/image" Target="../media/image199.png"/><Relationship Id="rId47" Type="http://schemas.openxmlformats.org/officeDocument/2006/relationships/image" Target="../media/image200.png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tags" Target="../tags/tag413.xml"/><Relationship Id="rId33" Type="http://schemas.openxmlformats.org/officeDocument/2006/relationships/image" Target="../media/image192.png"/><Relationship Id="rId38" Type="http://schemas.openxmlformats.org/officeDocument/2006/relationships/image" Target="../media/image195.png"/><Relationship Id="rId46" Type="http://schemas.openxmlformats.org/officeDocument/2006/relationships/image" Target="../media/image179.png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0" Type="http://schemas.openxmlformats.org/officeDocument/2006/relationships/tags" Target="../tags/tag408.xml"/><Relationship Id="rId29" Type="http://schemas.openxmlformats.org/officeDocument/2006/relationships/image" Target="../media/image188.png"/><Relationship Id="rId41" Type="http://schemas.openxmlformats.org/officeDocument/2006/relationships/image" Target="../media/image198.png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tags" Target="../tags/tag412.xml"/><Relationship Id="rId32" Type="http://schemas.openxmlformats.org/officeDocument/2006/relationships/image" Target="../media/image191.png"/><Relationship Id="rId37" Type="http://schemas.openxmlformats.org/officeDocument/2006/relationships/image" Target="../media/image194.png"/><Relationship Id="rId40" Type="http://schemas.openxmlformats.org/officeDocument/2006/relationships/image" Target="../media/image197.png"/><Relationship Id="rId45" Type="http://schemas.openxmlformats.org/officeDocument/2006/relationships/image" Target="../media/image178.png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23" Type="http://schemas.openxmlformats.org/officeDocument/2006/relationships/tags" Target="../tags/tag411.xml"/><Relationship Id="rId28" Type="http://schemas.openxmlformats.org/officeDocument/2006/relationships/image" Target="../media/image187.png"/><Relationship Id="rId36" Type="http://schemas.openxmlformats.org/officeDocument/2006/relationships/image" Target="../media/image186.png"/><Relationship Id="rId49" Type="http://schemas.openxmlformats.org/officeDocument/2006/relationships/image" Target="../media/image47.png"/><Relationship Id="rId10" Type="http://schemas.openxmlformats.org/officeDocument/2006/relationships/tags" Target="../tags/tag398.xml"/><Relationship Id="rId19" Type="http://schemas.openxmlformats.org/officeDocument/2006/relationships/tags" Target="../tags/tag407.xml"/><Relationship Id="rId31" Type="http://schemas.openxmlformats.org/officeDocument/2006/relationships/image" Target="../media/image190.png"/><Relationship Id="rId44" Type="http://schemas.openxmlformats.org/officeDocument/2006/relationships/image" Target="../media/image177.png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tags" Target="../tags/tag410.xml"/><Relationship Id="rId27" Type="http://schemas.openxmlformats.org/officeDocument/2006/relationships/image" Target="../media/image31.png"/><Relationship Id="rId30" Type="http://schemas.openxmlformats.org/officeDocument/2006/relationships/image" Target="../media/image189.png"/><Relationship Id="rId35" Type="http://schemas.openxmlformats.org/officeDocument/2006/relationships/image" Target="../media/image180.png"/><Relationship Id="rId43" Type="http://schemas.openxmlformats.org/officeDocument/2006/relationships/image" Target="../media/image176.png"/><Relationship Id="rId48" Type="http://schemas.openxmlformats.org/officeDocument/2006/relationships/image" Target="../media/image182.png"/><Relationship Id="rId8" Type="http://schemas.openxmlformats.org/officeDocument/2006/relationships/tags" Target="../tags/tag39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26" Type="http://schemas.openxmlformats.org/officeDocument/2006/relationships/image" Target="../media/image194.png"/><Relationship Id="rId39" Type="http://schemas.openxmlformats.org/officeDocument/2006/relationships/image" Target="../media/image47.png"/><Relationship Id="rId3" Type="http://schemas.openxmlformats.org/officeDocument/2006/relationships/tags" Target="../tags/tag416.xml"/><Relationship Id="rId21" Type="http://schemas.openxmlformats.org/officeDocument/2006/relationships/tags" Target="../tags/tag434.xml"/><Relationship Id="rId34" Type="http://schemas.openxmlformats.org/officeDocument/2006/relationships/image" Target="../media/image177.png"/><Relationship Id="rId42" Type="http://schemas.openxmlformats.org/officeDocument/2006/relationships/image" Target="../media/image203.png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image" Target="../media/image186.png"/><Relationship Id="rId33" Type="http://schemas.openxmlformats.org/officeDocument/2006/relationships/image" Target="../media/image176.png"/><Relationship Id="rId38" Type="http://schemas.openxmlformats.org/officeDocument/2006/relationships/image" Target="../media/image182.png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tags" Target="../tags/tag433.xml"/><Relationship Id="rId29" Type="http://schemas.openxmlformats.org/officeDocument/2006/relationships/image" Target="../media/image175.png"/><Relationship Id="rId41" Type="http://schemas.openxmlformats.org/officeDocument/2006/relationships/image" Target="../media/image202.png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24" Type="http://schemas.openxmlformats.org/officeDocument/2006/relationships/image" Target="../media/image180.png"/><Relationship Id="rId32" Type="http://schemas.openxmlformats.org/officeDocument/2006/relationships/image" Target="../media/image199.png"/><Relationship Id="rId37" Type="http://schemas.openxmlformats.org/officeDocument/2006/relationships/image" Target="../media/image200.png"/><Relationship Id="rId40" Type="http://schemas.openxmlformats.org/officeDocument/2006/relationships/image" Target="../media/image201.png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1.png"/><Relationship Id="rId36" Type="http://schemas.openxmlformats.org/officeDocument/2006/relationships/image" Target="../media/image179.png"/><Relationship Id="rId10" Type="http://schemas.openxmlformats.org/officeDocument/2006/relationships/tags" Target="../tags/tag423.xml"/><Relationship Id="rId19" Type="http://schemas.openxmlformats.org/officeDocument/2006/relationships/tags" Target="../tags/tag432.xml"/><Relationship Id="rId31" Type="http://schemas.openxmlformats.org/officeDocument/2006/relationships/image" Target="../media/image198.png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tags" Target="../tags/tag435.xml"/><Relationship Id="rId27" Type="http://schemas.openxmlformats.org/officeDocument/2006/relationships/image" Target="../media/image195.png"/><Relationship Id="rId30" Type="http://schemas.openxmlformats.org/officeDocument/2006/relationships/image" Target="../media/image197.png"/><Relationship Id="rId35" Type="http://schemas.openxmlformats.org/officeDocument/2006/relationships/image" Target="../media/image178.png"/><Relationship Id="rId43" Type="http://schemas.openxmlformats.org/officeDocument/2006/relationships/image" Target="../media/image20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tags" Target="../tags/tag448.xml"/><Relationship Id="rId18" Type="http://schemas.openxmlformats.org/officeDocument/2006/relationships/tags" Target="../tags/tag453.xml"/><Relationship Id="rId26" Type="http://schemas.openxmlformats.org/officeDocument/2006/relationships/image" Target="../media/image201.png"/><Relationship Id="rId3" Type="http://schemas.openxmlformats.org/officeDocument/2006/relationships/tags" Target="../tags/tag438.xml"/><Relationship Id="rId21" Type="http://schemas.openxmlformats.org/officeDocument/2006/relationships/image" Target="../media/image31.png"/><Relationship Id="rId34" Type="http://schemas.openxmlformats.org/officeDocument/2006/relationships/image" Target="../media/image208.png"/><Relationship Id="rId7" Type="http://schemas.openxmlformats.org/officeDocument/2006/relationships/tags" Target="../tags/tag442.xml"/><Relationship Id="rId12" Type="http://schemas.openxmlformats.org/officeDocument/2006/relationships/tags" Target="../tags/tag447.xml"/><Relationship Id="rId17" Type="http://schemas.openxmlformats.org/officeDocument/2006/relationships/tags" Target="../tags/tag452.xml"/><Relationship Id="rId25" Type="http://schemas.openxmlformats.org/officeDocument/2006/relationships/image" Target="../media/image178.png"/><Relationship Id="rId33" Type="http://schemas.openxmlformats.org/officeDocument/2006/relationships/image" Target="../media/image47.png"/><Relationship Id="rId2" Type="http://schemas.openxmlformats.org/officeDocument/2006/relationships/tags" Target="../tags/tag437.xml"/><Relationship Id="rId16" Type="http://schemas.openxmlformats.org/officeDocument/2006/relationships/tags" Target="../tags/tag45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04.png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tags" Target="../tags/tag446.xml"/><Relationship Id="rId24" Type="http://schemas.openxmlformats.org/officeDocument/2006/relationships/image" Target="../media/image177.png"/><Relationship Id="rId32" Type="http://schemas.openxmlformats.org/officeDocument/2006/relationships/image" Target="../media/image207.png"/><Relationship Id="rId37" Type="http://schemas.openxmlformats.org/officeDocument/2006/relationships/image" Target="../media/image210.png"/><Relationship Id="rId5" Type="http://schemas.openxmlformats.org/officeDocument/2006/relationships/tags" Target="../tags/tag440.xml"/><Relationship Id="rId15" Type="http://schemas.openxmlformats.org/officeDocument/2006/relationships/tags" Target="../tags/tag450.xml"/><Relationship Id="rId23" Type="http://schemas.openxmlformats.org/officeDocument/2006/relationships/image" Target="../media/image176.png"/><Relationship Id="rId28" Type="http://schemas.openxmlformats.org/officeDocument/2006/relationships/image" Target="../media/image203.png"/><Relationship Id="rId36" Type="http://schemas.openxmlformats.org/officeDocument/2006/relationships/image" Target="../media/image187.png"/><Relationship Id="rId10" Type="http://schemas.openxmlformats.org/officeDocument/2006/relationships/tags" Target="../tags/tag445.xml"/><Relationship Id="rId19" Type="http://schemas.openxmlformats.org/officeDocument/2006/relationships/tags" Target="../tags/tag454.xml"/><Relationship Id="rId31" Type="http://schemas.openxmlformats.org/officeDocument/2006/relationships/image" Target="../media/image206.png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tags" Target="../tags/tag449.xml"/><Relationship Id="rId22" Type="http://schemas.openxmlformats.org/officeDocument/2006/relationships/image" Target="../media/image175.png"/><Relationship Id="rId27" Type="http://schemas.openxmlformats.org/officeDocument/2006/relationships/image" Target="../media/image202.png"/><Relationship Id="rId30" Type="http://schemas.openxmlformats.org/officeDocument/2006/relationships/image" Target="../media/image205.png"/><Relationship Id="rId35" Type="http://schemas.openxmlformats.org/officeDocument/2006/relationships/image" Target="../media/image2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tags" Target="../tags/tag467.xml"/><Relationship Id="rId18" Type="http://schemas.openxmlformats.org/officeDocument/2006/relationships/tags" Target="../tags/tag472.xml"/><Relationship Id="rId26" Type="http://schemas.openxmlformats.org/officeDocument/2006/relationships/image" Target="../media/image178.png"/><Relationship Id="rId3" Type="http://schemas.openxmlformats.org/officeDocument/2006/relationships/tags" Target="../tags/tag45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13.png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tags" Target="../tags/tag471.xml"/><Relationship Id="rId25" Type="http://schemas.openxmlformats.org/officeDocument/2006/relationships/image" Target="../media/image177.png"/><Relationship Id="rId33" Type="http://schemas.openxmlformats.org/officeDocument/2006/relationships/image" Target="../media/image212.png"/><Relationship Id="rId38" Type="http://schemas.openxmlformats.org/officeDocument/2006/relationships/image" Target="../media/image217.png"/><Relationship Id="rId2" Type="http://schemas.openxmlformats.org/officeDocument/2006/relationships/tags" Target="../tags/tag456.xml"/><Relationship Id="rId16" Type="http://schemas.openxmlformats.org/officeDocument/2006/relationships/tags" Target="../tags/tag470.xml"/><Relationship Id="rId20" Type="http://schemas.openxmlformats.org/officeDocument/2006/relationships/tags" Target="../tags/tag474.xml"/><Relationship Id="rId29" Type="http://schemas.openxmlformats.org/officeDocument/2006/relationships/image" Target="../media/image209.png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24" Type="http://schemas.openxmlformats.org/officeDocument/2006/relationships/image" Target="../media/image176.png"/><Relationship Id="rId32" Type="http://schemas.openxmlformats.org/officeDocument/2006/relationships/image" Target="../media/image211.png"/><Relationship Id="rId37" Type="http://schemas.openxmlformats.org/officeDocument/2006/relationships/image" Target="../media/image216.png"/><Relationship Id="rId5" Type="http://schemas.openxmlformats.org/officeDocument/2006/relationships/tags" Target="../tags/tag459.xml"/><Relationship Id="rId15" Type="http://schemas.openxmlformats.org/officeDocument/2006/relationships/tags" Target="../tags/tag469.xml"/><Relationship Id="rId23" Type="http://schemas.openxmlformats.org/officeDocument/2006/relationships/image" Target="../media/image175.png"/><Relationship Id="rId28" Type="http://schemas.openxmlformats.org/officeDocument/2006/relationships/image" Target="../media/image208.png"/><Relationship Id="rId36" Type="http://schemas.openxmlformats.org/officeDocument/2006/relationships/image" Target="../media/image215.png"/><Relationship Id="rId10" Type="http://schemas.openxmlformats.org/officeDocument/2006/relationships/tags" Target="../tags/tag464.xml"/><Relationship Id="rId19" Type="http://schemas.openxmlformats.org/officeDocument/2006/relationships/tags" Target="../tags/tag473.xml"/><Relationship Id="rId31" Type="http://schemas.openxmlformats.org/officeDocument/2006/relationships/image" Target="../media/image210.png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Relationship Id="rId22" Type="http://schemas.openxmlformats.org/officeDocument/2006/relationships/image" Target="../media/image31.png"/><Relationship Id="rId27" Type="http://schemas.openxmlformats.org/officeDocument/2006/relationships/image" Target="../media/image47.png"/><Relationship Id="rId30" Type="http://schemas.openxmlformats.org/officeDocument/2006/relationships/image" Target="../media/image187.png"/><Relationship Id="rId35" Type="http://schemas.openxmlformats.org/officeDocument/2006/relationships/image" Target="../media/image21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87.xml"/><Relationship Id="rId18" Type="http://schemas.openxmlformats.org/officeDocument/2006/relationships/tags" Target="../tags/tag492.xml"/><Relationship Id="rId26" Type="http://schemas.openxmlformats.org/officeDocument/2006/relationships/tags" Target="../tags/tag500.xml"/><Relationship Id="rId39" Type="http://schemas.openxmlformats.org/officeDocument/2006/relationships/image" Target="../media/image218.png"/><Relationship Id="rId21" Type="http://schemas.openxmlformats.org/officeDocument/2006/relationships/tags" Target="../tags/tag495.xml"/><Relationship Id="rId34" Type="http://schemas.openxmlformats.org/officeDocument/2006/relationships/image" Target="../media/image211.png"/><Relationship Id="rId42" Type="http://schemas.openxmlformats.org/officeDocument/2006/relationships/image" Target="../media/image221.png"/><Relationship Id="rId47" Type="http://schemas.openxmlformats.org/officeDocument/2006/relationships/image" Target="../media/image223.png"/><Relationship Id="rId50" Type="http://schemas.openxmlformats.org/officeDocument/2006/relationships/image" Target="../media/image226.png"/><Relationship Id="rId55" Type="http://schemas.openxmlformats.org/officeDocument/2006/relationships/image" Target="../media/image231.png"/><Relationship Id="rId7" Type="http://schemas.openxmlformats.org/officeDocument/2006/relationships/tags" Target="../tags/tag481.xml"/><Relationship Id="rId12" Type="http://schemas.openxmlformats.org/officeDocument/2006/relationships/tags" Target="../tags/tag486.xml"/><Relationship Id="rId17" Type="http://schemas.openxmlformats.org/officeDocument/2006/relationships/tags" Target="../tags/tag491.xml"/><Relationship Id="rId25" Type="http://schemas.openxmlformats.org/officeDocument/2006/relationships/tags" Target="../tags/tag499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12.png"/><Relationship Id="rId46" Type="http://schemas.openxmlformats.org/officeDocument/2006/relationships/image" Target="../media/image222.png"/><Relationship Id="rId59" Type="http://schemas.openxmlformats.org/officeDocument/2006/relationships/image" Target="../media/image216.png"/><Relationship Id="rId2" Type="http://schemas.openxmlformats.org/officeDocument/2006/relationships/tags" Target="../tags/tag476.xml"/><Relationship Id="rId16" Type="http://schemas.openxmlformats.org/officeDocument/2006/relationships/tags" Target="../tags/tag490.xml"/><Relationship Id="rId20" Type="http://schemas.openxmlformats.org/officeDocument/2006/relationships/tags" Target="../tags/tag494.xml"/><Relationship Id="rId29" Type="http://schemas.openxmlformats.org/officeDocument/2006/relationships/tags" Target="../tags/tag503.xml"/><Relationship Id="rId41" Type="http://schemas.openxmlformats.org/officeDocument/2006/relationships/image" Target="../media/image220.png"/><Relationship Id="rId54" Type="http://schemas.openxmlformats.org/officeDocument/2006/relationships/image" Target="../media/image230.png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11" Type="http://schemas.openxmlformats.org/officeDocument/2006/relationships/tags" Target="../tags/tag485.xml"/><Relationship Id="rId24" Type="http://schemas.openxmlformats.org/officeDocument/2006/relationships/tags" Target="../tags/tag498.xml"/><Relationship Id="rId32" Type="http://schemas.openxmlformats.org/officeDocument/2006/relationships/tags" Target="../tags/tag506.xml"/><Relationship Id="rId37" Type="http://schemas.openxmlformats.org/officeDocument/2006/relationships/image" Target="../media/image47.png"/><Relationship Id="rId40" Type="http://schemas.openxmlformats.org/officeDocument/2006/relationships/image" Target="../media/image219.png"/><Relationship Id="rId45" Type="http://schemas.openxmlformats.org/officeDocument/2006/relationships/image" Target="../media/image215.png"/><Relationship Id="rId53" Type="http://schemas.openxmlformats.org/officeDocument/2006/relationships/image" Target="../media/image229.png"/><Relationship Id="rId58" Type="http://schemas.openxmlformats.org/officeDocument/2006/relationships/image" Target="../media/image233.png"/><Relationship Id="rId5" Type="http://schemas.openxmlformats.org/officeDocument/2006/relationships/tags" Target="../tags/tag479.xml"/><Relationship Id="rId15" Type="http://schemas.openxmlformats.org/officeDocument/2006/relationships/tags" Target="../tags/tag489.xml"/><Relationship Id="rId23" Type="http://schemas.openxmlformats.org/officeDocument/2006/relationships/tags" Target="../tags/tag497.xml"/><Relationship Id="rId28" Type="http://schemas.openxmlformats.org/officeDocument/2006/relationships/tags" Target="../tags/tag502.xml"/><Relationship Id="rId36" Type="http://schemas.openxmlformats.org/officeDocument/2006/relationships/image" Target="../media/image31.png"/><Relationship Id="rId49" Type="http://schemas.openxmlformats.org/officeDocument/2006/relationships/image" Target="../media/image225.png"/><Relationship Id="rId57" Type="http://schemas.openxmlformats.org/officeDocument/2006/relationships/image" Target="../media/image182.png"/><Relationship Id="rId10" Type="http://schemas.openxmlformats.org/officeDocument/2006/relationships/tags" Target="../tags/tag484.xml"/><Relationship Id="rId19" Type="http://schemas.openxmlformats.org/officeDocument/2006/relationships/tags" Target="../tags/tag493.xml"/><Relationship Id="rId31" Type="http://schemas.openxmlformats.org/officeDocument/2006/relationships/tags" Target="../tags/tag505.xml"/><Relationship Id="rId44" Type="http://schemas.openxmlformats.org/officeDocument/2006/relationships/image" Target="../media/image214.png"/><Relationship Id="rId52" Type="http://schemas.openxmlformats.org/officeDocument/2006/relationships/image" Target="../media/image228.png"/><Relationship Id="rId60" Type="http://schemas.openxmlformats.org/officeDocument/2006/relationships/image" Target="../media/image217.png"/><Relationship Id="rId4" Type="http://schemas.openxmlformats.org/officeDocument/2006/relationships/tags" Target="../tags/tag478.xml"/><Relationship Id="rId9" Type="http://schemas.openxmlformats.org/officeDocument/2006/relationships/tags" Target="../tags/tag483.xml"/><Relationship Id="rId14" Type="http://schemas.openxmlformats.org/officeDocument/2006/relationships/tags" Target="../tags/tag488.xml"/><Relationship Id="rId22" Type="http://schemas.openxmlformats.org/officeDocument/2006/relationships/tags" Target="../tags/tag496.xml"/><Relationship Id="rId27" Type="http://schemas.openxmlformats.org/officeDocument/2006/relationships/tags" Target="../tags/tag501.xml"/><Relationship Id="rId30" Type="http://schemas.openxmlformats.org/officeDocument/2006/relationships/tags" Target="../tags/tag504.xml"/><Relationship Id="rId35" Type="http://schemas.openxmlformats.org/officeDocument/2006/relationships/image" Target="../media/image5.png"/><Relationship Id="rId43" Type="http://schemas.openxmlformats.org/officeDocument/2006/relationships/image" Target="../media/image213.png"/><Relationship Id="rId48" Type="http://schemas.openxmlformats.org/officeDocument/2006/relationships/image" Target="../media/image224.png"/><Relationship Id="rId56" Type="http://schemas.openxmlformats.org/officeDocument/2006/relationships/image" Target="../media/image232.png"/><Relationship Id="rId8" Type="http://schemas.openxmlformats.org/officeDocument/2006/relationships/tags" Target="../tags/tag482.xml"/><Relationship Id="rId51" Type="http://schemas.openxmlformats.org/officeDocument/2006/relationships/image" Target="../media/image227.png"/><Relationship Id="rId3" Type="http://schemas.openxmlformats.org/officeDocument/2006/relationships/tags" Target="../tags/tag47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14.xml"/><Relationship Id="rId13" Type="http://schemas.openxmlformats.org/officeDocument/2006/relationships/tags" Target="../tags/tag519.xml"/><Relationship Id="rId18" Type="http://schemas.openxmlformats.org/officeDocument/2006/relationships/tags" Target="../tags/tag524.xml"/><Relationship Id="rId26" Type="http://schemas.openxmlformats.org/officeDocument/2006/relationships/image" Target="../media/image216.png"/><Relationship Id="rId39" Type="http://schemas.openxmlformats.org/officeDocument/2006/relationships/image" Target="../media/image225.png"/><Relationship Id="rId3" Type="http://schemas.openxmlformats.org/officeDocument/2006/relationships/tags" Target="../tags/tag509.xml"/><Relationship Id="rId21" Type="http://schemas.openxmlformats.org/officeDocument/2006/relationships/tags" Target="../tags/tag527.xml"/><Relationship Id="rId34" Type="http://schemas.openxmlformats.org/officeDocument/2006/relationships/image" Target="../media/image214.png"/><Relationship Id="rId42" Type="http://schemas.openxmlformats.org/officeDocument/2006/relationships/image" Target="../media/image230.png"/><Relationship Id="rId7" Type="http://schemas.openxmlformats.org/officeDocument/2006/relationships/tags" Target="../tags/tag513.xml"/><Relationship Id="rId12" Type="http://schemas.openxmlformats.org/officeDocument/2006/relationships/tags" Target="../tags/tag518.xml"/><Relationship Id="rId17" Type="http://schemas.openxmlformats.org/officeDocument/2006/relationships/tags" Target="../tags/tag52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13.png"/><Relationship Id="rId38" Type="http://schemas.openxmlformats.org/officeDocument/2006/relationships/image" Target="../media/image224.png"/><Relationship Id="rId46" Type="http://schemas.openxmlformats.org/officeDocument/2006/relationships/image" Target="../media/image233.png"/><Relationship Id="rId2" Type="http://schemas.openxmlformats.org/officeDocument/2006/relationships/tags" Target="../tags/tag508.xml"/><Relationship Id="rId16" Type="http://schemas.openxmlformats.org/officeDocument/2006/relationships/tags" Target="../tags/tag522.xml"/><Relationship Id="rId20" Type="http://schemas.openxmlformats.org/officeDocument/2006/relationships/tags" Target="../tags/tag526.xml"/><Relationship Id="rId29" Type="http://schemas.openxmlformats.org/officeDocument/2006/relationships/image" Target="../media/image31.png"/><Relationship Id="rId41" Type="http://schemas.openxmlformats.org/officeDocument/2006/relationships/image" Target="../media/image227.png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11" Type="http://schemas.openxmlformats.org/officeDocument/2006/relationships/tags" Target="../tags/tag517.xml"/><Relationship Id="rId24" Type="http://schemas.openxmlformats.org/officeDocument/2006/relationships/tags" Target="../tags/tag530.xml"/><Relationship Id="rId32" Type="http://schemas.openxmlformats.org/officeDocument/2006/relationships/image" Target="../media/image212.png"/><Relationship Id="rId37" Type="http://schemas.openxmlformats.org/officeDocument/2006/relationships/image" Target="../media/image223.png"/><Relationship Id="rId40" Type="http://schemas.openxmlformats.org/officeDocument/2006/relationships/image" Target="../media/image226.png"/><Relationship Id="rId45" Type="http://schemas.openxmlformats.org/officeDocument/2006/relationships/image" Target="../media/image236.png"/><Relationship Id="rId5" Type="http://schemas.openxmlformats.org/officeDocument/2006/relationships/tags" Target="../tags/tag511.xml"/><Relationship Id="rId15" Type="http://schemas.openxmlformats.org/officeDocument/2006/relationships/tags" Target="../tags/tag521.xml"/><Relationship Id="rId23" Type="http://schemas.openxmlformats.org/officeDocument/2006/relationships/tags" Target="../tags/tag529.xml"/><Relationship Id="rId28" Type="http://schemas.openxmlformats.org/officeDocument/2006/relationships/image" Target="../media/image211.png"/><Relationship Id="rId36" Type="http://schemas.openxmlformats.org/officeDocument/2006/relationships/image" Target="../media/image222.png"/><Relationship Id="rId10" Type="http://schemas.openxmlformats.org/officeDocument/2006/relationships/tags" Target="../tags/tag516.xml"/><Relationship Id="rId19" Type="http://schemas.openxmlformats.org/officeDocument/2006/relationships/tags" Target="../tags/tag525.xml"/><Relationship Id="rId31" Type="http://schemas.openxmlformats.org/officeDocument/2006/relationships/image" Target="../media/image234.png"/><Relationship Id="rId44" Type="http://schemas.openxmlformats.org/officeDocument/2006/relationships/image" Target="../media/image235.png"/><Relationship Id="rId4" Type="http://schemas.openxmlformats.org/officeDocument/2006/relationships/tags" Target="../tags/tag510.xml"/><Relationship Id="rId9" Type="http://schemas.openxmlformats.org/officeDocument/2006/relationships/tags" Target="../tags/tag515.xml"/><Relationship Id="rId14" Type="http://schemas.openxmlformats.org/officeDocument/2006/relationships/tags" Target="../tags/tag520.xml"/><Relationship Id="rId22" Type="http://schemas.openxmlformats.org/officeDocument/2006/relationships/tags" Target="../tags/tag528.xml"/><Relationship Id="rId27" Type="http://schemas.openxmlformats.org/officeDocument/2006/relationships/image" Target="../media/image217.png"/><Relationship Id="rId30" Type="http://schemas.openxmlformats.org/officeDocument/2006/relationships/image" Target="../media/image47.png"/><Relationship Id="rId35" Type="http://schemas.openxmlformats.org/officeDocument/2006/relationships/image" Target="../media/image215.png"/><Relationship Id="rId43" Type="http://schemas.openxmlformats.org/officeDocument/2006/relationships/image" Target="../media/image18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43.xml"/><Relationship Id="rId18" Type="http://schemas.openxmlformats.org/officeDocument/2006/relationships/tags" Target="../tags/tag548.xml"/><Relationship Id="rId26" Type="http://schemas.openxmlformats.org/officeDocument/2006/relationships/tags" Target="../tags/tag556.xml"/><Relationship Id="rId39" Type="http://schemas.openxmlformats.org/officeDocument/2006/relationships/image" Target="../media/image237.png"/><Relationship Id="rId3" Type="http://schemas.openxmlformats.org/officeDocument/2006/relationships/tags" Target="../tags/tag533.xml"/><Relationship Id="rId21" Type="http://schemas.openxmlformats.org/officeDocument/2006/relationships/tags" Target="../tags/tag551.xml"/><Relationship Id="rId34" Type="http://schemas.openxmlformats.org/officeDocument/2006/relationships/image" Target="../media/image226.png"/><Relationship Id="rId42" Type="http://schemas.openxmlformats.org/officeDocument/2006/relationships/image" Target="../media/image239.png"/><Relationship Id="rId47" Type="http://schemas.openxmlformats.org/officeDocument/2006/relationships/image" Target="../media/image244.png"/><Relationship Id="rId50" Type="http://schemas.openxmlformats.org/officeDocument/2006/relationships/image" Target="../media/image247.png"/><Relationship Id="rId7" Type="http://schemas.openxmlformats.org/officeDocument/2006/relationships/tags" Target="../tags/tag537.xml"/><Relationship Id="rId12" Type="http://schemas.openxmlformats.org/officeDocument/2006/relationships/tags" Target="../tags/tag542.xml"/><Relationship Id="rId17" Type="http://schemas.openxmlformats.org/officeDocument/2006/relationships/tags" Target="../tags/tag547.xml"/><Relationship Id="rId25" Type="http://schemas.openxmlformats.org/officeDocument/2006/relationships/tags" Target="../tags/tag555.xml"/><Relationship Id="rId33" Type="http://schemas.openxmlformats.org/officeDocument/2006/relationships/image" Target="../media/image225.png"/><Relationship Id="rId38" Type="http://schemas.openxmlformats.org/officeDocument/2006/relationships/image" Target="../media/image31.png"/><Relationship Id="rId46" Type="http://schemas.openxmlformats.org/officeDocument/2006/relationships/image" Target="../media/image243.png"/><Relationship Id="rId2" Type="http://schemas.openxmlformats.org/officeDocument/2006/relationships/tags" Target="../tags/tag532.xml"/><Relationship Id="rId16" Type="http://schemas.openxmlformats.org/officeDocument/2006/relationships/tags" Target="../tags/tag546.xml"/><Relationship Id="rId20" Type="http://schemas.openxmlformats.org/officeDocument/2006/relationships/tags" Target="../tags/tag550.xml"/><Relationship Id="rId29" Type="http://schemas.openxmlformats.org/officeDocument/2006/relationships/tags" Target="../tags/tag559.xml"/><Relationship Id="rId41" Type="http://schemas.openxmlformats.org/officeDocument/2006/relationships/image" Target="../media/image236.png"/><Relationship Id="rId54" Type="http://schemas.openxmlformats.org/officeDocument/2006/relationships/image" Target="../media/image251.png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11" Type="http://schemas.openxmlformats.org/officeDocument/2006/relationships/tags" Target="../tags/tag541.xml"/><Relationship Id="rId24" Type="http://schemas.openxmlformats.org/officeDocument/2006/relationships/tags" Target="../tags/tag554.xml"/><Relationship Id="rId32" Type="http://schemas.openxmlformats.org/officeDocument/2006/relationships/image" Target="../media/image234.png"/><Relationship Id="rId37" Type="http://schemas.openxmlformats.org/officeDocument/2006/relationships/image" Target="../media/image233.png"/><Relationship Id="rId40" Type="http://schemas.openxmlformats.org/officeDocument/2006/relationships/image" Target="../media/image238.png"/><Relationship Id="rId45" Type="http://schemas.openxmlformats.org/officeDocument/2006/relationships/image" Target="../media/image242.png"/><Relationship Id="rId53" Type="http://schemas.openxmlformats.org/officeDocument/2006/relationships/image" Target="../media/image250.png"/><Relationship Id="rId5" Type="http://schemas.openxmlformats.org/officeDocument/2006/relationships/tags" Target="../tags/tag535.xml"/><Relationship Id="rId15" Type="http://schemas.openxmlformats.org/officeDocument/2006/relationships/tags" Target="../tags/tag545.xml"/><Relationship Id="rId23" Type="http://schemas.openxmlformats.org/officeDocument/2006/relationships/tags" Target="../tags/tag553.xml"/><Relationship Id="rId28" Type="http://schemas.openxmlformats.org/officeDocument/2006/relationships/tags" Target="../tags/tag558.xml"/><Relationship Id="rId36" Type="http://schemas.openxmlformats.org/officeDocument/2006/relationships/image" Target="../media/image235.png"/><Relationship Id="rId49" Type="http://schemas.openxmlformats.org/officeDocument/2006/relationships/image" Target="../media/image246.png"/><Relationship Id="rId10" Type="http://schemas.openxmlformats.org/officeDocument/2006/relationships/tags" Target="../tags/tag540.xml"/><Relationship Id="rId19" Type="http://schemas.openxmlformats.org/officeDocument/2006/relationships/tags" Target="../tags/tag549.xml"/><Relationship Id="rId31" Type="http://schemas.openxmlformats.org/officeDocument/2006/relationships/image" Target="../media/image47.png"/><Relationship Id="rId44" Type="http://schemas.openxmlformats.org/officeDocument/2006/relationships/image" Target="../media/image241.png"/><Relationship Id="rId52" Type="http://schemas.openxmlformats.org/officeDocument/2006/relationships/image" Target="../media/image249.png"/><Relationship Id="rId4" Type="http://schemas.openxmlformats.org/officeDocument/2006/relationships/tags" Target="../tags/tag534.xml"/><Relationship Id="rId9" Type="http://schemas.openxmlformats.org/officeDocument/2006/relationships/tags" Target="../tags/tag539.xml"/><Relationship Id="rId14" Type="http://schemas.openxmlformats.org/officeDocument/2006/relationships/tags" Target="../tags/tag544.xml"/><Relationship Id="rId22" Type="http://schemas.openxmlformats.org/officeDocument/2006/relationships/tags" Target="../tags/tag552.xml"/><Relationship Id="rId27" Type="http://schemas.openxmlformats.org/officeDocument/2006/relationships/tags" Target="../tags/tag55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27.png"/><Relationship Id="rId43" Type="http://schemas.openxmlformats.org/officeDocument/2006/relationships/image" Target="../media/image240.png"/><Relationship Id="rId48" Type="http://schemas.openxmlformats.org/officeDocument/2006/relationships/image" Target="../media/image245.png"/><Relationship Id="rId8" Type="http://schemas.openxmlformats.org/officeDocument/2006/relationships/tags" Target="../tags/tag538.xml"/><Relationship Id="rId51" Type="http://schemas.openxmlformats.org/officeDocument/2006/relationships/image" Target="../media/image248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72.xml"/><Relationship Id="rId18" Type="http://schemas.openxmlformats.org/officeDocument/2006/relationships/tags" Target="../tags/tag577.xml"/><Relationship Id="rId26" Type="http://schemas.openxmlformats.org/officeDocument/2006/relationships/tags" Target="../tags/tag585.xml"/><Relationship Id="rId39" Type="http://schemas.openxmlformats.org/officeDocument/2006/relationships/image" Target="../media/image252.png"/><Relationship Id="rId21" Type="http://schemas.openxmlformats.org/officeDocument/2006/relationships/tags" Target="../tags/tag580.xml"/><Relationship Id="rId34" Type="http://schemas.openxmlformats.org/officeDocument/2006/relationships/image" Target="../media/image247.png"/><Relationship Id="rId42" Type="http://schemas.openxmlformats.org/officeDocument/2006/relationships/image" Target="../media/image240.png"/><Relationship Id="rId47" Type="http://schemas.openxmlformats.org/officeDocument/2006/relationships/image" Target="../media/image255.png"/><Relationship Id="rId50" Type="http://schemas.openxmlformats.org/officeDocument/2006/relationships/image" Target="../media/image245.png"/><Relationship Id="rId55" Type="http://schemas.openxmlformats.org/officeDocument/2006/relationships/image" Target="../media/image257.png"/><Relationship Id="rId7" Type="http://schemas.openxmlformats.org/officeDocument/2006/relationships/tags" Target="../tags/tag566.xml"/><Relationship Id="rId12" Type="http://schemas.openxmlformats.org/officeDocument/2006/relationships/tags" Target="../tags/tag571.xml"/><Relationship Id="rId17" Type="http://schemas.openxmlformats.org/officeDocument/2006/relationships/tags" Target="../tags/tag576.xml"/><Relationship Id="rId25" Type="http://schemas.openxmlformats.org/officeDocument/2006/relationships/tags" Target="../tags/tag584.xml"/><Relationship Id="rId33" Type="http://schemas.openxmlformats.org/officeDocument/2006/relationships/image" Target="../media/image246.png"/><Relationship Id="rId38" Type="http://schemas.openxmlformats.org/officeDocument/2006/relationships/image" Target="../media/image238.png"/><Relationship Id="rId46" Type="http://schemas.openxmlformats.org/officeDocument/2006/relationships/image" Target="../media/image254.png"/><Relationship Id="rId2" Type="http://schemas.openxmlformats.org/officeDocument/2006/relationships/tags" Target="../tags/tag561.xml"/><Relationship Id="rId16" Type="http://schemas.openxmlformats.org/officeDocument/2006/relationships/tags" Target="../tags/tag575.xml"/><Relationship Id="rId20" Type="http://schemas.openxmlformats.org/officeDocument/2006/relationships/tags" Target="../tags/tag579.xml"/><Relationship Id="rId29" Type="http://schemas.openxmlformats.org/officeDocument/2006/relationships/tags" Target="../tags/tag588.xml"/><Relationship Id="rId41" Type="http://schemas.openxmlformats.org/officeDocument/2006/relationships/image" Target="../media/image239.png"/><Relationship Id="rId54" Type="http://schemas.openxmlformats.org/officeDocument/2006/relationships/image" Target="../media/image251.png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11" Type="http://schemas.openxmlformats.org/officeDocument/2006/relationships/tags" Target="../tags/tag570.xml"/><Relationship Id="rId24" Type="http://schemas.openxmlformats.org/officeDocument/2006/relationships/tags" Target="../tags/tag583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37.png"/><Relationship Id="rId40" Type="http://schemas.openxmlformats.org/officeDocument/2006/relationships/image" Target="../media/image243.png"/><Relationship Id="rId45" Type="http://schemas.openxmlformats.org/officeDocument/2006/relationships/image" Target="../media/image242.png"/><Relationship Id="rId53" Type="http://schemas.openxmlformats.org/officeDocument/2006/relationships/image" Target="../media/image250.png"/><Relationship Id="rId5" Type="http://schemas.openxmlformats.org/officeDocument/2006/relationships/tags" Target="../tags/tag564.xml"/><Relationship Id="rId15" Type="http://schemas.openxmlformats.org/officeDocument/2006/relationships/tags" Target="../tags/tag574.xml"/><Relationship Id="rId23" Type="http://schemas.openxmlformats.org/officeDocument/2006/relationships/tags" Target="../tags/tag582.xml"/><Relationship Id="rId28" Type="http://schemas.openxmlformats.org/officeDocument/2006/relationships/tags" Target="../tags/tag587.xml"/><Relationship Id="rId36" Type="http://schemas.openxmlformats.org/officeDocument/2006/relationships/image" Target="../media/image31.png"/><Relationship Id="rId49" Type="http://schemas.openxmlformats.org/officeDocument/2006/relationships/image" Target="../media/image244.png"/><Relationship Id="rId57" Type="http://schemas.openxmlformats.org/officeDocument/2006/relationships/image" Target="../media/image259.png"/><Relationship Id="rId10" Type="http://schemas.openxmlformats.org/officeDocument/2006/relationships/tags" Target="../tags/tag569.xml"/><Relationship Id="rId19" Type="http://schemas.openxmlformats.org/officeDocument/2006/relationships/tags" Target="../tags/tag578.xml"/><Relationship Id="rId31" Type="http://schemas.openxmlformats.org/officeDocument/2006/relationships/tags" Target="../tags/tag590.xml"/><Relationship Id="rId44" Type="http://schemas.openxmlformats.org/officeDocument/2006/relationships/image" Target="../media/image253.png"/><Relationship Id="rId52" Type="http://schemas.openxmlformats.org/officeDocument/2006/relationships/image" Target="../media/image249.png"/><Relationship Id="rId4" Type="http://schemas.openxmlformats.org/officeDocument/2006/relationships/tags" Target="../tags/tag563.xml"/><Relationship Id="rId9" Type="http://schemas.openxmlformats.org/officeDocument/2006/relationships/tags" Target="../tags/tag568.xml"/><Relationship Id="rId14" Type="http://schemas.openxmlformats.org/officeDocument/2006/relationships/tags" Target="../tags/tag573.xml"/><Relationship Id="rId22" Type="http://schemas.openxmlformats.org/officeDocument/2006/relationships/tags" Target="../tags/tag581.xml"/><Relationship Id="rId27" Type="http://schemas.openxmlformats.org/officeDocument/2006/relationships/tags" Target="../tags/tag586.xml"/><Relationship Id="rId30" Type="http://schemas.openxmlformats.org/officeDocument/2006/relationships/tags" Target="../tags/tag589.xml"/><Relationship Id="rId35" Type="http://schemas.openxmlformats.org/officeDocument/2006/relationships/image" Target="../media/image47.png"/><Relationship Id="rId43" Type="http://schemas.openxmlformats.org/officeDocument/2006/relationships/image" Target="../media/image241.png"/><Relationship Id="rId48" Type="http://schemas.openxmlformats.org/officeDocument/2006/relationships/image" Target="../media/image256.png"/><Relationship Id="rId56" Type="http://schemas.openxmlformats.org/officeDocument/2006/relationships/image" Target="../media/image258.png"/><Relationship Id="rId8" Type="http://schemas.openxmlformats.org/officeDocument/2006/relationships/tags" Target="../tags/tag567.xml"/><Relationship Id="rId51" Type="http://schemas.openxmlformats.org/officeDocument/2006/relationships/image" Target="../media/image248.png"/><Relationship Id="rId3" Type="http://schemas.openxmlformats.org/officeDocument/2006/relationships/tags" Target="../tags/tag56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603.xml"/><Relationship Id="rId18" Type="http://schemas.openxmlformats.org/officeDocument/2006/relationships/tags" Target="../tags/tag608.xml"/><Relationship Id="rId26" Type="http://schemas.openxmlformats.org/officeDocument/2006/relationships/tags" Target="../tags/tag616.xml"/><Relationship Id="rId39" Type="http://schemas.openxmlformats.org/officeDocument/2006/relationships/image" Target="../media/image241.png"/><Relationship Id="rId21" Type="http://schemas.openxmlformats.org/officeDocument/2006/relationships/tags" Target="../tags/tag611.xml"/><Relationship Id="rId34" Type="http://schemas.openxmlformats.org/officeDocument/2006/relationships/tags" Target="../tags/tag624.xml"/><Relationship Id="rId42" Type="http://schemas.openxmlformats.org/officeDocument/2006/relationships/image" Target="../media/image251.png"/><Relationship Id="rId47" Type="http://schemas.openxmlformats.org/officeDocument/2006/relationships/image" Target="../media/image255.png"/><Relationship Id="rId50" Type="http://schemas.openxmlformats.org/officeDocument/2006/relationships/image" Target="../media/image31.png"/><Relationship Id="rId55" Type="http://schemas.openxmlformats.org/officeDocument/2006/relationships/image" Target="../media/image244.png"/><Relationship Id="rId63" Type="http://schemas.openxmlformats.org/officeDocument/2006/relationships/image" Target="../media/image264.png"/><Relationship Id="rId7" Type="http://schemas.openxmlformats.org/officeDocument/2006/relationships/tags" Target="../tags/tag597.xml"/><Relationship Id="rId2" Type="http://schemas.openxmlformats.org/officeDocument/2006/relationships/tags" Target="../tags/tag592.xml"/><Relationship Id="rId16" Type="http://schemas.openxmlformats.org/officeDocument/2006/relationships/tags" Target="../tags/tag606.xml"/><Relationship Id="rId20" Type="http://schemas.openxmlformats.org/officeDocument/2006/relationships/tags" Target="../tags/tag610.xml"/><Relationship Id="rId29" Type="http://schemas.openxmlformats.org/officeDocument/2006/relationships/tags" Target="../tags/tag619.xml"/><Relationship Id="rId41" Type="http://schemas.openxmlformats.org/officeDocument/2006/relationships/image" Target="../media/image250.png"/><Relationship Id="rId54" Type="http://schemas.openxmlformats.org/officeDocument/2006/relationships/image" Target="../media/image243.png"/><Relationship Id="rId62" Type="http://schemas.openxmlformats.org/officeDocument/2006/relationships/image" Target="../media/image263.png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tags" Target="../tags/tag601.xml"/><Relationship Id="rId24" Type="http://schemas.openxmlformats.org/officeDocument/2006/relationships/tags" Target="../tags/tag614.xml"/><Relationship Id="rId32" Type="http://schemas.openxmlformats.org/officeDocument/2006/relationships/tags" Target="../tags/tag622.xml"/><Relationship Id="rId37" Type="http://schemas.openxmlformats.org/officeDocument/2006/relationships/image" Target="../media/image257.png"/><Relationship Id="rId40" Type="http://schemas.openxmlformats.org/officeDocument/2006/relationships/image" Target="../media/image242.png"/><Relationship Id="rId45" Type="http://schemas.openxmlformats.org/officeDocument/2006/relationships/image" Target="../media/image247.png"/><Relationship Id="rId53" Type="http://schemas.openxmlformats.org/officeDocument/2006/relationships/image" Target="../media/image252.png"/><Relationship Id="rId58" Type="http://schemas.openxmlformats.org/officeDocument/2006/relationships/image" Target="../media/image249.png"/><Relationship Id="rId5" Type="http://schemas.openxmlformats.org/officeDocument/2006/relationships/tags" Target="../tags/tag595.xml"/><Relationship Id="rId15" Type="http://schemas.openxmlformats.org/officeDocument/2006/relationships/tags" Target="../tags/tag605.xml"/><Relationship Id="rId23" Type="http://schemas.openxmlformats.org/officeDocument/2006/relationships/tags" Target="../tags/tag613.xml"/><Relationship Id="rId28" Type="http://schemas.openxmlformats.org/officeDocument/2006/relationships/tags" Target="../tags/tag618.xml"/><Relationship Id="rId36" Type="http://schemas.openxmlformats.org/officeDocument/2006/relationships/image" Target="../media/image253.png"/><Relationship Id="rId49" Type="http://schemas.openxmlformats.org/officeDocument/2006/relationships/image" Target="../media/image259.png"/><Relationship Id="rId57" Type="http://schemas.openxmlformats.org/officeDocument/2006/relationships/image" Target="../media/image248.png"/><Relationship Id="rId61" Type="http://schemas.openxmlformats.org/officeDocument/2006/relationships/image" Target="../media/image262.png"/><Relationship Id="rId10" Type="http://schemas.openxmlformats.org/officeDocument/2006/relationships/tags" Target="../tags/tag600.xml"/><Relationship Id="rId19" Type="http://schemas.openxmlformats.org/officeDocument/2006/relationships/tags" Target="../tags/tag609.xml"/><Relationship Id="rId31" Type="http://schemas.openxmlformats.org/officeDocument/2006/relationships/tags" Target="../tags/tag621.xml"/><Relationship Id="rId44" Type="http://schemas.openxmlformats.org/officeDocument/2006/relationships/image" Target="../media/image246.png"/><Relationship Id="rId52" Type="http://schemas.openxmlformats.org/officeDocument/2006/relationships/image" Target="../media/image238.png"/><Relationship Id="rId60" Type="http://schemas.openxmlformats.org/officeDocument/2006/relationships/image" Target="../media/image261.png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tags" Target="../tags/tag604.xml"/><Relationship Id="rId22" Type="http://schemas.openxmlformats.org/officeDocument/2006/relationships/tags" Target="../tags/tag612.xml"/><Relationship Id="rId27" Type="http://schemas.openxmlformats.org/officeDocument/2006/relationships/tags" Target="../tags/tag617.xml"/><Relationship Id="rId30" Type="http://schemas.openxmlformats.org/officeDocument/2006/relationships/tags" Target="../tags/tag620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239.png"/><Relationship Id="rId48" Type="http://schemas.openxmlformats.org/officeDocument/2006/relationships/image" Target="../media/image258.png"/><Relationship Id="rId56" Type="http://schemas.openxmlformats.org/officeDocument/2006/relationships/image" Target="../media/image245.png"/><Relationship Id="rId8" Type="http://schemas.openxmlformats.org/officeDocument/2006/relationships/tags" Target="../tags/tag598.xml"/><Relationship Id="rId51" Type="http://schemas.openxmlformats.org/officeDocument/2006/relationships/image" Target="../media/image237.png"/><Relationship Id="rId3" Type="http://schemas.openxmlformats.org/officeDocument/2006/relationships/tags" Target="../tags/tag593.xml"/><Relationship Id="rId12" Type="http://schemas.openxmlformats.org/officeDocument/2006/relationships/tags" Target="../tags/tag602.xml"/><Relationship Id="rId17" Type="http://schemas.openxmlformats.org/officeDocument/2006/relationships/tags" Target="../tags/tag607.xml"/><Relationship Id="rId25" Type="http://schemas.openxmlformats.org/officeDocument/2006/relationships/tags" Target="../tags/tag615.xml"/><Relationship Id="rId33" Type="http://schemas.openxmlformats.org/officeDocument/2006/relationships/tags" Target="../tags/tag623.xml"/><Relationship Id="rId38" Type="http://schemas.openxmlformats.org/officeDocument/2006/relationships/image" Target="../media/image240.png"/><Relationship Id="rId46" Type="http://schemas.openxmlformats.org/officeDocument/2006/relationships/image" Target="../media/image47.png"/><Relationship Id="rId59" Type="http://schemas.openxmlformats.org/officeDocument/2006/relationships/image" Target="../media/image2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32.xml"/><Relationship Id="rId13" Type="http://schemas.openxmlformats.org/officeDocument/2006/relationships/tags" Target="../tags/tag637.xml"/><Relationship Id="rId18" Type="http://schemas.openxmlformats.org/officeDocument/2006/relationships/tags" Target="../tags/tag642.xml"/><Relationship Id="rId26" Type="http://schemas.openxmlformats.org/officeDocument/2006/relationships/image" Target="../media/image253.png"/><Relationship Id="rId39" Type="http://schemas.openxmlformats.org/officeDocument/2006/relationships/image" Target="../media/image272.png"/><Relationship Id="rId3" Type="http://schemas.openxmlformats.org/officeDocument/2006/relationships/tags" Target="../tags/tag627.xml"/><Relationship Id="rId21" Type="http://schemas.openxmlformats.org/officeDocument/2006/relationships/image" Target="../media/image260.png"/><Relationship Id="rId34" Type="http://schemas.openxmlformats.org/officeDocument/2006/relationships/image" Target="../media/image267.png"/><Relationship Id="rId7" Type="http://schemas.openxmlformats.org/officeDocument/2006/relationships/tags" Target="../tags/tag631.xml"/><Relationship Id="rId12" Type="http://schemas.openxmlformats.org/officeDocument/2006/relationships/tags" Target="../tags/tag636.xml"/><Relationship Id="rId17" Type="http://schemas.openxmlformats.org/officeDocument/2006/relationships/tags" Target="../tags/tag641.xml"/><Relationship Id="rId25" Type="http://schemas.openxmlformats.org/officeDocument/2006/relationships/image" Target="../media/image264.png"/><Relationship Id="rId33" Type="http://schemas.openxmlformats.org/officeDocument/2006/relationships/image" Target="../media/image266.png"/><Relationship Id="rId38" Type="http://schemas.openxmlformats.org/officeDocument/2006/relationships/image" Target="../media/image271.png"/><Relationship Id="rId2" Type="http://schemas.openxmlformats.org/officeDocument/2006/relationships/tags" Target="../tags/tag626.xml"/><Relationship Id="rId16" Type="http://schemas.openxmlformats.org/officeDocument/2006/relationships/tags" Target="../tags/tag64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1.png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11" Type="http://schemas.openxmlformats.org/officeDocument/2006/relationships/tags" Target="../tags/tag635.xml"/><Relationship Id="rId24" Type="http://schemas.openxmlformats.org/officeDocument/2006/relationships/image" Target="../media/image263.png"/><Relationship Id="rId32" Type="http://schemas.openxmlformats.org/officeDocument/2006/relationships/image" Target="../media/image265.png"/><Relationship Id="rId37" Type="http://schemas.openxmlformats.org/officeDocument/2006/relationships/image" Target="../media/image270.png"/><Relationship Id="rId5" Type="http://schemas.openxmlformats.org/officeDocument/2006/relationships/tags" Target="../tags/tag629.xml"/><Relationship Id="rId15" Type="http://schemas.openxmlformats.org/officeDocument/2006/relationships/tags" Target="../tags/tag639.xml"/><Relationship Id="rId23" Type="http://schemas.openxmlformats.org/officeDocument/2006/relationships/image" Target="../media/image262.png"/><Relationship Id="rId28" Type="http://schemas.openxmlformats.org/officeDocument/2006/relationships/image" Target="../media/image257.png"/><Relationship Id="rId36" Type="http://schemas.openxmlformats.org/officeDocument/2006/relationships/image" Target="../media/image269.png"/><Relationship Id="rId10" Type="http://schemas.openxmlformats.org/officeDocument/2006/relationships/tags" Target="../tags/tag634.xml"/><Relationship Id="rId19" Type="http://schemas.openxmlformats.org/officeDocument/2006/relationships/tags" Target="../tags/tag643.xml"/><Relationship Id="rId31" Type="http://schemas.openxmlformats.org/officeDocument/2006/relationships/image" Target="../media/image243.png"/><Relationship Id="rId4" Type="http://schemas.openxmlformats.org/officeDocument/2006/relationships/tags" Target="../tags/tag628.xml"/><Relationship Id="rId9" Type="http://schemas.openxmlformats.org/officeDocument/2006/relationships/tags" Target="../tags/tag633.xml"/><Relationship Id="rId14" Type="http://schemas.openxmlformats.org/officeDocument/2006/relationships/tags" Target="../tags/tag638.xml"/><Relationship Id="rId22" Type="http://schemas.openxmlformats.org/officeDocument/2006/relationships/image" Target="../media/image261.png"/><Relationship Id="rId27" Type="http://schemas.openxmlformats.org/officeDocument/2006/relationships/image" Target="../media/image255.png"/><Relationship Id="rId30" Type="http://schemas.openxmlformats.org/officeDocument/2006/relationships/image" Target="../media/image252.png"/><Relationship Id="rId35" Type="http://schemas.openxmlformats.org/officeDocument/2006/relationships/image" Target="../media/image26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9" Type="http://schemas.openxmlformats.org/officeDocument/2006/relationships/image" Target="../media/image15.png"/><Relationship Id="rId3" Type="http://schemas.openxmlformats.org/officeDocument/2006/relationships/tags" Target="../tags/tag19.xml"/><Relationship Id="rId21" Type="http://schemas.openxmlformats.org/officeDocument/2006/relationships/tags" Target="../tags/tag37.xml"/><Relationship Id="rId34" Type="http://schemas.openxmlformats.org/officeDocument/2006/relationships/image" Target="../media/image9.png"/><Relationship Id="rId42" Type="http://schemas.openxmlformats.org/officeDocument/2006/relationships/image" Target="../media/image18.png"/><Relationship Id="rId47" Type="http://schemas.openxmlformats.org/officeDocument/2006/relationships/image" Target="../media/image23.png"/><Relationship Id="rId50" Type="http://schemas.openxmlformats.org/officeDocument/2006/relationships/image" Target="../media/image26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image" Target="../media/image13.png"/><Relationship Id="rId38" Type="http://schemas.openxmlformats.org/officeDocument/2006/relationships/image" Target="../media/image14.png"/><Relationship Id="rId46" Type="http://schemas.openxmlformats.org/officeDocument/2006/relationships/image" Target="../media/image22.png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tags" Target="../tags/tag45.xml"/><Relationship Id="rId41" Type="http://schemas.openxmlformats.org/officeDocument/2006/relationships/image" Target="../media/image17.png"/><Relationship Id="rId54" Type="http://schemas.openxmlformats.org/officeDocument/2006/relationships/image" Target="../media/image30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image" Target="../media/image10.png"/><Relationship Id="rId37" Type="http://schemas.openxmlformats.org/officeDocument/2006/relationships/image" Target="../media/image5.png"/><Relationship Id="rId40" Type="http://schemas.openxmlformats.org/officeDocument/2006/relationships/image" Target="../media/image16.png"/><Relationship Id="rId45" Type="http://schemas.openxmlformats.org/officeDocument/2006/relationships/image" Target="../media/image21.png"/><Relationship Id="rId53" Type="http://schemas.openxmlformats.org/officeDocument/2006/relationships/image" Target="../media/image29.png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image" Target="../media/image4.png"/><Relationship Id="rId49" Type="http://schemas.openxmlformats.org/officeDocument/2006/relationships/image" Target="../media/image25.png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0.png"/><Relationship Id="rId52" Type="http://schemas.openxmlformats.org/officeDocument/2006/relationships/image" Target="../media/image28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image" Target="../media/image11.png"/><Relationship Id="rId43" Type="http://schemas.openxmlformats.org/officeDocument/2006/relationships/image" Target="../media/image19.png"/><Relationship Id="rId48" Type="http://schemas.openxmlformats.org/officeDocument/2006/relationships/image" Target="../media/image24.png"/><Relationship Id="rId8" Type="http://schemas.openxmlformats.org/officeDocument/2006/relationships/tags" Target="../tags/tag24.xml"/><Relationship Id="rId51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51.xml"/><Relationship Id="rId13" Type="http://schemas.openxmlformats.org/officeDocument/2006/relationships/tags" Target="../tags/tag656.xml"/><Relationship Id="rId18" Type="http://schemas.openxmlformats.org/officeDocument/2006/relationships/tags" Target="../tags/tag661.xml"/><Relationship Id="rId26" Type="http://schemas.openxmlformats.org/officeDocument/2006/relationships/image" Target="../media/image265.png"/><Relationship Id="rId39" Type="http://schemas.openxmlformats.org/officeDocument/2006/relationships/image" Target="../media/image282.png"/><Relationship Id="rId3" Type="http://schemas.openxmlformats.org/officeDocument/2006/relationships/tags" Target="../tags/tag646.xml"/><Relationship Id="rId21" Type="http://schemas.openxmlformats.org/officeDocument/2006/relationships/image" Target="../media/image269.png"/><Relationship Id="rId34" Type="http://schemas.openxmlformats.org/officeDocument/2006/relationships/image" Target="../media/image278.png"/><Relationship Id="rId7" Type="http://schemas.openxmlformats.org/officeDocument/2006/relationships/tags" Target="../tags/tag650.xml"/><Relationship Id="rId12" Type="http://schemas.openxmlformats.org/officeDocument/2006/relationships/tags" Target="../tags/tag655.xml"/><Relationship Id="rId17" Type="http://schemas.openxmlformats.org/officeDocument/2006/relationships/tags" Target="../tags/tag660.xml"/><Relationship Id="rId25" Type="http://schemas.openxmlformats.org/officeDocument/2006/relationships/image" Target="../media/image267.png"/><Relationship Id="rId33" Type="http://schemas.openxmlformats.org/officeDocument/2006/relationships/image" Target="../media/image277.png"/><Relationship Id="rId38" Type="http://schemas.openxmlformats.org/officeDocument/2006/relationships/image" Target="../media/image281.png"/><Relationship Id="rId2" Type="http://schemas.openxmlformats.org/officeDocument/2006/relationships/tags" Target="../tags/tag645.xml"/><Relationship Id="rId16" Type="http://schemas.openxmlformats.org/officeDocument/2006/relationships/tags" Target="../tags/tag65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73.png"/><Relationship Id="rId1" Type="http://schemas.openxmlformats.org/officeDocument/2006/relationships/tags" Target="../tags/tag644.xml"/><Relationship Id="rId6" Type="http://schemas.openxmlformats.org/officeDocument/2006/relationships/tags" Target="../tags/tag649.xml"/><Relationship Id="rId11" Type="http://schemas.openxmlformats.org/officeDocument/2006/relationships/tags" Target="../tags/tag654.xml"/><Relationship Id="rId24" Type="http://schemas.openxmlformats.org/officeDocument/2006/relationships/image" Target="../media/image266.png"/><Relationship Id="rId32" Type="http://schemas.openxmlformats.org/officeDocument/2006/relationships/image" Target="../media/image276.png"/><Relationship Id="rId37" Type="http://schemas.openxmlformats.org/officeDocument/2006/relationships/image" Target="../media/image18.png"/><Relationship Id="rId5" Type="http://schemas.openxmlformats.org/officeDocument/2006/relationships/tags" Target="../tags/tag648.xml"/><Relationship Id="rId15" Type="http://schemas.openxmlformats.org/officeDocument/2006/relationships/tags" Target="../tags/tag658.xml"/><Relationship Id="rId23" Type="http://schemas.openxmlformats.org/officeDocument/2006/relationships/image" Target="../media/image272.png"/><Relationship Id="rId28" Type="http://schemas.openxmlformats.org/officeDocument/2006/relationships/image" Target="../media/image271.png"/><Relationship Id="rId36" Type="http://schemas.openxmlformats.org/officeDocument/2006/relationships/image" Target="../media/image280.png"/><Relationship Id="rId10" Type="http://schemas.openxmlformats.org/officeDocument/2006/relationships/tags" Target="../tags/tag653.xml"/><Relationship Id="rId19" Type="http://schemas.openxmlformats.org/officeDocument/2006/relationships/tags" Target="../tags/tag662.xml"/><Relationship Id="rId31" Type="http://schemas.openxmlformats.org/officeDocument/2006/relationships/image" Target="../media/image275.png"/><Relationship Id="rId4" Type="http://schemas.openxmlformats.org/officeDocument/2006/relationships/tags" Target="../tags/tag647.xml"/><Relationship Id="rId9" Type="http://schemas.openxmlformats.org/officeDocument/2006/relationships/tags" Target="../tags/tag652.xml"/><Relationship Id="rId14" Type="http://schemas.openxmlformats.org/officeDocument/2006/relationships/tags" Target="../tags/tag657.xml"/><Relationship Id="rId22" Type="http://schemas.openxmlformats.org/officeDocument/2006/relationships/image" Target="../media/image270.png"/><Relationship Id="rId27" Type="http://schemas.openxmlformats.org/officeDocument/2006/relationships/image" Target="../media/image268.png"/><Relationship Id="rId30" Type="http://schemas.openxmlformats.org/officeDocument/2006/relationships/image" Target="../media/image274.png"/><Relationship Id="rId35" Type="http://schemas.openxmlformats.org/officeDocument/2006/relationships/image" Target="../media/image27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7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1.png"/><Relationship Id="rId3" Type="http://schemas.openxmlformats.org/officeDocument/2006/relationships/tags" Target="../tags/tag665.xml"/><Relationship Id="rId21" Type="http://schemas.openxmlformats.org/officeDocument/2006/relationships/image" Target="../media/image284.png"/><Relationship Id="rId7" Type="http://schemas.openxmlformats.org/officeDocument/2006/relationships/tags" Target="../tags/tag669.xml"/><Relationship Id="rId12" Type="http://schemas.openxmlformats.org/officeDocument/2006/relationships/tags" Target="../tags/tag674.xml"/><Relationship Id="rId17" Type="http://schemas.openxmlformats.org/officeDocument/2006/relationships/image" Target="../media/image18.png"/><Relationship Id="rId2" Type="http://schemas.openxmlformats.org/officeDocument/2006/relationships/tags" Target="../tags/tag664.xml"/><Relationship Id="rId16" Type="http://schemas.openxmlformats.org/officeDocument/2006/relationships/image" Target="../media/image265.png"/><Relationship Id="rId20" Type="http://schemas.openxmlformats.org/officeDocument/2006/relationships/image" Target="../media/image283.png"/><Relationship Id="rId1" Type="http://schemas.openxmlformats.org/officeDocument/2006/relationships/tags" Target="../tags/tag663.xml"/><Relationship Id="rId6" Type="http://schemas.openxmlformats.org/officeDocument/2006/relationships/tags" Target="../tags/tag668.xml"/><Relationship Id="rId11" Type="http://schemas.openxmlformats.org/officeDocument/2006/relationships/tags" Target="../tags/tag673.xml"/><Relationship Id="rId24" Type="http://schemas.openxmlformats.org/officeDocument/2006/relationships/image" Target="../media/image286.png"/><Relationship Id="rId5" Type="http://schemas.openxmlformats.org/officeDocument/2006/relationships/tags" Target="../tags/tag667.xml"/><Relationship Id="rId15" Type="http://schemas.openxmlformats.org/officeDocument/2006/relationships/image" Target="../media/image267.png"/><Relationship Id="rId23" Type="http://schemas.openxmlformats.org/officeDocument/2006/relationships/image" Target="../media/image285.png"/><Relationship Id="rId10" Type="http://schemas.openxmlformats.org/officeDocument/2006/relationships/tags" Target="../tags/tag672.xml"/><Relationship Id="rId19" Type="http://schemas.openxmlformats.org/officeDocument/2006/relationships/image" Target="../media/image282.png"/><Relationship Id="rId4" Type="http://schemas.openxmlformats.org/officeDocument/2006/relationships/tags" Target="../tags/tag666.xml"/><Relationship Id="rId9" Type="http://schemas.openxmlformats.org/officeDocument/2006/relationships/tags" Target="../tags/tag671.xml"/><Relationship Id="rId14" Type="http://schemas.openxmlformats.org/officeDocument/2006/relationships/image" Target="../media/image266.png"/><Relationship Id="rId2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82.xml"/><Relationship Id="rId13" Type="http://schemas.openxmlformats.org/officeDocument/2006/relationships/tags" Target="../tags/tag687.xml"/><Relationship Id="rId18" Type="http://schemas.openxmlformats.org/officeDocument/2006/relationships/tags" Target="../tags/tag692.xml"/><Relationship Id="rId26" Type="http://schemas.openxmlformats.org/officeDocument/2006/relationships/image" Target="../media/image291.png"/><Relationship Id="rId3" Type="http://schemas.openxmlformats.org/officeDocument/2006/relationships/tags" Target="../tags/tag677.xml"/><Relationship Id="rId21" Type="http://schemas.openxmlformats.org/officeDocument/2006/relationships/image" Target="../media/image287.png"/><Relationship Id="rId7" Type="http://schemas.openxmlformats.org/officeDocument/2006/relationships/tags" Target="../tags/tag681.xml"/><Relationship Id="rId12" Type="http://schemas.openxmlformats.org/officeDocument/2006/relationships/tags" Target="../tags/tag686.xml"/><Relationship Id="rId17" Type="http://schemas.openxmlformats.org/officeDocument/2006/relationships/tags" Target="../tags/tag691.xml"/><Relationship Id="rId25" Type="http://schemas.openxmlformats.org/officeDocument/2006/relationships/image" Target="../media/image31.png"/><Relationship Id="rId2" Type="http://schemas.openxmlformats.org/officeDocument/2006/relationships/tags" Target="../tags/tag676.xml"/><Relationship Id="rId16" Type="http://schemas.openxmlformats.org/officeDocument/2006/relationships/tags" Target="../tags/tag690.xml"/><Relationship Id="rId20" Type="http://schemas.openxmlformats.org/officeDocument/2006/relationships/image" Target="../media/image47.png"/><Relationship Id="rId29" Type="http://schemas.openxmlformats.org/officeDocument/2006/relationships/image" Target="../media/image214.png"/><Relationship Id="rId1" Type="http://schemas.openxmlformats.org/officeDocument/2006/relationships/tags" Target="../tags/tag675.xml"/><Relationship Id="rId6" Type="http://schemas.openxmlformats.org/officeDocument/2006/relationships/tags" Target="../tags/tag680.xml"/><Relationship Id="rId11" Type="http://schemas.openxmlformats.org/officeDocument/2006/relationships/tags" Target="../tags/tag685.xml"/><Relationship Id="rId24" Type="http://schemas.openxmlformats.org/officeDocument/2006/relationships/image" Target="../media/image290.png"/><Relationship Id="rId5" Type="http://schemas.openxmlformats.org/officeDocument/2006/relationships/tags" Target="../tags/tag679.xml"/><Relationship Id="rId15" Type="http://schemas.openxmlformats.org/officeDocument/2006/relationships/tags" Target="../tags/tag689.xml"/><Relationship Id="rId23" Type="http://schemas.openxmlformats.org/officeDocument/2006/relationships/image" Target="../media/image289.png"/><Relationship Id="rId28" Type="http://schemas.openxmlformats.org/officeDocument/2006/relationships/image" Target="../media/image213.png"/><Relationship Id="rId10" Type="http://schemas.openxmlformats.org/officeDocument/2006/relationships/tags" Target="../tags/tag68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92.png"/><Relationship Id="rId4" Type="http://schemas.openxmlformats.org/officeDocument/2006/relationships/tags" Target="../tags/tag678.xml"/><Relationship Id="rId9" Type="http://schemas.openxmlformats.org/officeDocument/2006/relationships/tags" Target="../tags/tag683.xml"/><Relationship Id="rId14" Type="http://schemas.openxmlformats.org/officeDocument/2006/relationships/tags" Target="../tags/tag688.xml"/><Relationship Id="rId22" Type="http://schemas.openxmlformats.org/officeDocument/2006/relationships/image" Target="../media/image288.png"/><Relationship Id="rId27" Type="http://schemas.openxmlformats.org/officeDocument/2006/relationships/image" Target="../media/image212.png"/><Relationship Id="rId30" Type="http://schemas.openxmlformats.org/officeDocument/2006/relationships/image" Target="../media/image2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tags" Target="../tags/tag49.xml"/><Relationship Id="rId21" Type="http://schemas.openxmlformats.org/officeDocument/2006/relationships/image" Target="../media/image36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tags" Target="../tags/tag48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39.png"/><Relationship Id="rId5" Type="http://schemas.openxmlformats.org/officeDocument/2006/relationships/tags" Target="../tags/tag5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tags" Target="../tags/tag56.xml"/><Relationship Id="rId19" Type="http://schemas.openxmlformats.org/officeDocument/2006/relationships/image" Target="../media/image34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44.png"/><Relationship Id="rId18" Type="http://schemas.openxmlformats.org/officeDocument/2006/relationships/image" Target="../media/image36.png"/><Relationship Id="rId3" Type="http://schemas.openxmlformats.org/officeDocument/2006/relationships/tags" Target="../tags/tag63.xml"/><Relationship Id="rId21" Type="http://schemas.openxmlformats.org/officeDocument/2006/relationships/image" Target="../media/image42.png"/><Relationship Id="rId7" Type="http://schemas.openxmlformats.org/officeDocument/2006/relationships/tags" Target="../tags/tag6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4.png"/><Relationship Id="rId2" Type="http://schemas.openxmlformats.org/officeDocument/2006/relationships/tags" Target="../tags/tag62.xml"/><Relationship Id="rId16" Type="http://schemas.openxmlformats.org/officeDocument/2006/relationships/image" Target="../media/image33.png"/><Relationship Id="rId20" Type="http://schemas.openxmlformats.org/officeDocument/2006/relationships/image" Target="../media/image46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image" Target="../media/image32.png"/><Relationship Id="rId10" Type="http://schemas.openxmlformats.org/officeDocument/2006/relationships/tags" Target="../tags/tag70.xml"/><Relationship Id="rId19" Type="http://schemas.openxmlformats.org/officeDocument/2006/relationships/image" Target="../media/image45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31.png"/><Relationship Id="rId2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image" Target="../media/image47.png"/><Relationship Id="rId39" Type="http://schemas.openxmlformats.org/officeDocument/2006/relationships/image" Target="../media/image56.png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34" Type="http://schemas.openxmlformats.org/officeDocument/2006/relationships/image" Target="../media/image51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34.png"/><Relationship Id="rId33" Type="http://schemas.openxmlformats.org/officeDocument/2006/relationships/image" Target="../media/image33.png"/><Relationship Id="rId38" Type="http://schemas.openxmlformats.org/officeDocument/2006/relationships/image" Target="../media/image55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29" Type="http://schemas.openxmlformats.org/officeDocument/2006/relationships/image" Target="../media/image49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31.png"/><Relationship Id="rId32" Type="http://schemas.openxmlformats.org/officeDocument/2006/relationships/image" Target="../media/image5.png"/><Relationship Id="rId37" Type="http://schemas.openxmlformats.org/officeDocument/2006/relationships/image" Target="../media/image54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2.png"/><Relationship Id="rId36" Type="http://schemas.openxmlformats.org/officeDocument/2006/relationships/image" Target="../media/image53.pn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50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image" Target="../media/image48.png"/><Relationship Id="rId30" Type="http://schemas.openxmlformats.org/officeDocument/2006/relationships/image" Target="../media/image44.png"/><Relationship Id="rId35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9" Type="http://schemas.openxmlformats.org/officeDocument/2006/relationships/image" Target="../media/image52.png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34" Type="http://schemas.openxmlformats.org/officeDocument/2006/relationships/image" Target="../media/image50.png"/><Relationship Id="rId42" Type="http://schemas.openxmlformats.org/officeDocument/2006/relationships/image" Target="../media/image58.png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image" Target="../media/image5.png"/><Relationship Id="rId38" Type="http://schemas.openxmlformats.org/officeDocument/2006/relationships/image" Target="../media/image51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image" Target="../media/image31.png"/><Relationship Id="rId41" Type="http://schemas.openxmlformats.org/officeDocument/2006/relationships/image" Target="../media/image57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image" Target="../media/image48.png"/><Relationship Id="rId37" Type="http://schemas.openxmlformats.org/officeDocument/2006/relationships/image" Target="../media/image32.png"/><Relationship Id="rId40" Type="http://schemas.openxmlformats.org/officeDocument/2006/relationships/image" Target="../media/image55.pn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image" Target="../media/image44.png"/><Relationship Id="rId36" Type="http://schemas.openxmlformats.org/officeDocument/2006/relationships/image" Target="../media/image49.png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image" Target="../media/image47.png"/><Relationship Id="rId44" Type="http://schemas.openxmlformats.org/officeDocument/2006/relationships/image" Target="../media/image56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4.png"/><Relationship Id="rId35" Type="http://schemas.openxmlformats.org/officeDocument/2006/relationships/image" Target="../media/image33.png"/><Relationship Id="rId43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image" Target="../media/image64.png"/><Relationship Id="rId39" Type="http://schemas.openxmlformats.org/officeDocument/2006/relationships/image" Target="../media/image77.png"/><Relationship Id="rId3" Type="http://schemas.openxmlformats.org/officeDocument/2006/relationships/tags" Target="../tags/tag12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2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image" Target="../media/image67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image" Target="../media/image69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image" Target="../media/image62.png"/><Relationship Id="rId39" Type="http://schemas.openxmlformats.org/officeDocument/2006/relationships/image" Target="../media/image77.png"/><Relationship Id="rId3" Type="http://schemas.openxmlformats.org/officeDocument/2006/relationships/tags" Target="../tags/tag142.xml"/><Relationship Id="rId21" Type="http://schemas.openxmlformats.org/officeDocument/2006/relationships/tags" Target="../tags/tag160.xml"/><Relationship Id="rId34" Type="http://schemas.openxmlformats.org/officeDocument/2006/relationships/image" Target="../media/image71.png"/><Relationship Id="rId42" Type="http://schemas.openxmlformats.org/officeDocument/2006/relationships/image" Target="../media/image80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image" Target="../media/image61.png"/><Relationship Id="rId33" Type="http://schemas.openxmlformats.org/officeDocument/2006/relationships/image" Target="../media/image70.png"/><Relationship Id="rId38" Type="http://schemas.openxmlformats.org/officeDocument/2006/relationships/image" Target="../media/image76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29" Type="http://schemas.openxmlformats.org/officeDocument/2006/relationships/image" Target="../media/image66.png"/><Relationship Id="rId41" Type="http://schemas.openxmlformats.org/officeDocument/2006/relationships/image" Target="../media/image79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60.png"/><Relationship Id="rId32" Type="http://schemas.openxmlformats.org/officeDocument/2006/relationships/image" Target="../media/image69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4.png"/><Relationship Id="rId36" Type="http://schemas.openxmlformats.org/officeDocument/2006/relationships/image" Target="../media/image73.png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image" Target="../media/image68.png"/><Relationship Id="rId44" Type="http://schemas.openxmlformats.org/officeDocument/2006/relationships/image" Target="../media/image82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image" Target="../media/image63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43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E03E-E5C4-4944-8DD1-F277CFFFBF4E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Preliminaries to</a:t>
            </a:r>
          </a:p>
          <a:p>
            <a:pPr algn="ctr"/>
            <a:r>
              <a:rPr lang="en-US" sz="2400"/>
              <a:t>the Triangular Central Limit Theorem</a:t>
            </a:r>
          </a:p>
          <a:p>
            <a:pPr algn="ctr"/>
            <a:r>
              <a:rPr lang="en-US" sz="2400"/>
              <a:t>and a first proof of Black-Scholes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CE69-9C89-43C6-A63B-255A93370EA4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796716" name="Group 44"/>
          <p:cNvGrpSpPr>
            <a:grpSpLocks/>
          </p:cNvGrpSpPr>
          <p:nvPr/>
        </p:nvGrpSpPr>
        <p:grpSpPr bwMode="auto">
          <a:xfrm>
            <a:off x="39688" y="381000"/>
            <a:ext cx="7588250" cy="6096000"/>
            <a:chOff x="25" y="240"/>
            <a:chExt cx="4780" cy="3840"/>
          </a:xfrm>
        </p:grpSpPr>
        <p:pic>
          <p:nvPicPr>
            <p:cNvPr id="796674" name="Picture 2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" y="3168"/>
              <a:ext cx="10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6675" name="Line 3"/>
            <p:cNvSpPr>
              <a:spLocks noChangeShapeType="1"/>
            </p:cNvSpPr>
            <p:nvPr/>
          </p:nvSpPr>
          <p:spPr bwMode="auto">
            <a:xfrm>
              <a:off x="2296" y="480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96676" name="Picture 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0"/>
              <a:ext cx="173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6677" name="Picture 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564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6678" name="Picture 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950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6679" name="Picture 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" y="1318"/>
              <a:ext cx="24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6680" name="Picture 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" y="944"/>
              <a:ext cx="277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6681" name="Picture 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" y="564"/>
              <a:ext cx="40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6682" name="Picture 1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" y="1324"/>
              <a:ext cx="40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6683" name="Line 11"/>
            <p:cNvSpPr>
              <a:spLocks noChangeShapeType="1"/>
            </p:cNvSpPr>
            <p:nvPr/>
          </p:nvSpPr>
          <p:spPr bwMode="auto">
            <a:xfrm>
              <a:off x="2193" y="639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6684" name="Line 12"/>
            <p:cNvSpPr>
              <a:spLocks noChangeShapeType="1"/>
            </p:cNvSpPr>
            <p:nvPr/>
          </p:nvSpPr>
          <p:spPr bwMode="auto">
            <a:xfrm>
              <a:off x="2193" y="1019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6685" name="Line 13"/>
            <p:cNvSpPr>
              <a:spLocks noChangeShapeType="1"/>
            </p:cNvSpPr>
            <p:nvPr/>
          </p:nvSpPr>
          <p:spPr bwMode="auto">
            <a:xfrm>
              <a:off x="2193" y="140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96686" name="Picture 1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512"/>
              <a:ext cx="191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6687" name="Picture 1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895"/>
              <a:ext cx="190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6688" name="Picture 1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950"/>
              <a:ext cx="333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6689" name="Picture 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" y="1261"/>
              <a:ext cx="31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6690" name="Picture 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06"/>
              <a:ext cx="271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6691" name="Picture 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" y="3806"/>
              <a:ext cx="89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6692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812"/>
              <a:ext cx="93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6693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82"/>
              <a:ext cx="24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6694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51"/>
              <a:ext cx="215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6695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" y="3488"/>
              <a:ext cx="203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6696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256"/>
              <a:ext cx="96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6697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" y="2257"/>
              <a:ext cx="141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6698" name="Picture 2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" y="2314"/>
              <a:ext cx="61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6706" name="Picture 3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584"/>
              <a:ext cx="245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6707" name="Picture 3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571"/>
              <a:ext cx="183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96708" name="Group 36"/>
            <p:cNvGrpSpPr>
              <a:grpSpLocks/>
            </p:cNvGrpSpPr>
            <p:nvPr/>
          </p:nvGrpSpPr>
          <p:grpSpPr bwMode="auto">
            <a:xfrm>
              <a:off x="25" y="2976"/>
              <a:ext cx="2330" cy="568"/>
              <a:chOff x="25" y="2976"/>
              <a:chExt cx="2330" cy="568"/>
            </a:xfrm>
          </p:grpSpPr>
          <p:pic>
            <p:nvPicPr>
              <p:cNvPr id="796709" name="Picture 37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" y="2976"/>
                <a:ext cx="2330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96710" name="Picture 38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" y="3165"/>
                <a:ext cx="1779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96711" name="Picture 39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" y="3357"/>
                <a:ext cx="531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96714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6717" name="Rectangle 45"/>
          <p:cNvSpPr>
            <a:spLocks noChangeArrowheads="1"/>
          </p:cNvSpPr>
          <p:nvPr/>
        </p:nvSpPr>
        <p:spPr bwMode="auto">
          <a:xfrm>
            <a:off x="3886200" y="5973763"/>
            <a:ext cx="3244850" cy="579437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6718" name="Rectangle 4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6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6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6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6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7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3150-CE62-4724-86DF-DA003243DBB8}" type="slidenum">
              <a:rPr lang="en-US"/>
              <a:pPr/>
              <a:t>11</a:t>
            </a:fld>
            <a:endParaRPr lang="en-US"/>
          </a:p>
        </p:txBody>
      </p:sp>
      <p:sp>
        <p:nvSpPr>
          <p:cNvPr id="799748" name="Line 4"/>
          <p:cNvSpPr>
            <a:spLocks noChangeShapeType="1"/>
          </p:cNvSpPr>
          <p:nvPr/>
        </p:nvSpPr>
        <p:spPr bwMode="auto">
          <a:xfrm>
            <a:off x="3644900" y="7620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974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757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75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89535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75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508125"/>
            <a:ext cx="1666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75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2092325"/>
            <a:ext cx="3937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75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14986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75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895350"/>
            <a:ext cx="6365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75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2101850"/>
            <a:ext cx="6365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9756" name="Line 12"/>
          <p:cNvSpPr>
            <a:spLocks noChangeShapeType="1"/>
          </p:cNvSpPr>
          <p:nvPr/>
        </p:nvSpPr>
        <p:spPr bwMode="auto">
          <a:xfrm>
            <a:off x="3481388" y="101441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757" name="Line 13"/>
          <p:cNvSpPr>
            <a:spLocks noChangeShapeType="1"/>
          </p:cNvSpPr>
          <p:nvPr/>
        </p:nvSpPr>
        <p:spPr bwMode="auto">
          <a:xfrm>
            <a:off x="3481388" y="16176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758" name="Line 14"/>
          <p:cNvSpPr>
            <a:spLocks noChangeShapeType="1"/>
          </p:cNvSpPr>
          <p:nvPr/>
        </p:nvSpPr>
        <p:spPr bwMode="auto">
          <a:xfrm>
            <a:off x="3481388" y="22288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975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812800"/>
            <a:ext cx="3032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76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420813"/>
            <a:ext cx="301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761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08125"/>
            <a:ext cx="5286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9762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2001838"/>
            <a:ext cx="5000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9778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9779" name="Group 35"/>
          <p:cNvGrpSpPr>
            <a:grpSpLocks/>
          </p:cNvGrpSpPr>
          <p:nvPr/>
        </p:nvGrpSpPr>
        <p:grpSpPr bwMode="auto">
          <a:xfrm>
            <a:off x="228600" y="2678113"/>
            <a:ext cx="6824663" cy="434975"/>
            <a:chOff x="144" y="1728"/>
            <a:chExt cx="4299" cy="274"/>
          </a:xfrm>
        </p:grpSpPr>
        <p:pic>
          <p:nvPicPr>
            <p:cNvPr id="799780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" y="1728"/>
              <a:ext cx="89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781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734"/>
              <a:ext cx="93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782" name="Picture 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73"/>
              <a:ext cx="215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99783" name="Group 39"/>
          <p:cNvGrpSpPr>
            <a:grpSpLocks/>
          </p:cNvGrpSpPr>
          <p:nvPr/>
        </p:nvGrpSpPr>
        <p:grpSpPr bwMode="auto">
          <a:xfrm>
            <a:off x="228600" y="6042025"/>
            <a:ext cx="6824663" cy="434975"/>
            <a:chOff x="144" y="3806"/>
            <a:chExt cx="4299" cy="274"/>
          </a:xfrm>
        </p:grpSpPr>
        <p:pic>
          <p:nvPicPr>
            <p:cNvPr id="799764" name="Picture 2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" y="3806"/>
              <a:ext cx="89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765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812"/>
              <a:ext cx="93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9767" name="Picture 2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51"/>
              <a:ext cx="215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99784" name="Line 40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9785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44875"/>
            <a:ext cx="9810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9786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77358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9787" name="Rectangle 4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2.77778E-7 -0.48889 " pathEditMode="relative" ptsTypes="AA">
                                      <p:cBhvr>
                                        <p:cTn id="6" dur="500" fill="hold"/>
                                        <p:tgtEl>
                                          <p:spTgt spid="799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9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9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59D5-4BE0-4A87-B04A-07E9BC311FDA}" type="slidenum">
              <a:rPr lang="en-US"/>
              <a:pPr/>
              <a:t>12</a:t>
            </a:fld>
            <a:endParaRPr lang="en-US"/>
          </a:p>
        </p:txBody>
      </p:sp>
      <p:sp>
        <p:nvSpPr>
          <p:cNvPr id="798724" name="Line 4"/>
          <p:cNvSpPr>
            <a:spLocks noChangeShapeType="1"/>
          </p:cNvSpPr>
          <p:nvPr/>
        </p:nvSpPr>
        <p:spPr bwMode="auto">
          <a:xfrm>
            <a:off x="3644900" y="7620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872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757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2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89535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2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508125"/>
            <a:ext cx="1666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2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2092325"/>
            <a:ext cx="3937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2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14986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3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895350"/>
            <a:ext cx="6365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3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2101850"/>
            <a:ext cx="6365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32" name="Line 12"/>
          <p:cNvSpPr>
            <a:spLocks noChangeShapeType="1"/>
          </p:cNvSpPr>
          <p:nvPr/>
        </p:nvSpPr>
        <p:spPr bwMode="auto">
          <a:xfrm>
            <a:off x="3481388" y="101441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33" name="Line 13"/>
          <p:cNvSpPr>
            <a:spLocks noChangeShapeType="1"/>
          </p:cNvSpPr>
          <p:nvPr/>
        </p:nvSpPr>
        <p:spPr bwMode="auto">
          <a:xfrm>
            <a:off x="3481388" y="16176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34" name="Line 14"/>
          <p:cNvSpPr>
            <a:spLocks noChangeShapeType="1"/>
          </p:cNvSpPr>
          <p:nvPr/>
        </p:nvSpPr>
        <p:spPr bwMode="auto">
          <a:xfrm>
            <a:off x="3481388" y="22288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873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812800"/>
            <a:ext cx="3032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36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420813"/>
            <a:ext cx="301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37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08125"/>
            <a:ext cx="5286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38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2001838"/>
            <a:ext cx="5000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4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5" name="Line 35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8757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44875"/>
            <a:ext cx="9810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75" name="Picture 5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77358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73" name="Picture 5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86788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72" name="Picture 5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4191000"/>
            <a:ext cx="1339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74" name="Line 54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8778" name="Picture 5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0"/>
            <a:ext cx="5000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89" name="Picture 6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089525"/>
            <a:ext cx="78501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82" name="Picture 6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451475"/>
            <a:ext cx="3208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90" name="Picture 7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813425"/>
            <a:ext cx="6981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86" name="Picture 6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137275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91" name="Picture 7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6462713"/>
            <a:ext cx="7038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8793" name="Group 73"/>
          <p:cNvGrpSpPr>
            <a:grpSpLocks/>
          </p:cNvGrpSpPr>
          <p:nvPr/>
        </p:nvGrpSpPr>
        <p:grpSpPr bwMode="auto">
          <a:xfrm>
            <a:off x="228600" y="2678113"/>
            <a:ext cx="6824663" cy="434975"/>
            <a:chOff x="144" y="1728"/>
            <a:chExt cx="4299" cy="274"/>
          </a:xfrm>
        </p:grpSpPr>
        <p:pic>
          <p:nvPicPr>
            <p:cNvPr id="798794" name="Picture 7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" y="1728"/>
              <a:ext cx="89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8795" name="Picture 7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734"/>
              <a:ext cx="93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8796" name="Picture 7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73"/>
              <a:ext cx="215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98797" name="Rectangle 7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98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98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9C02-B337-4768-9852-F1E3006ADB3E}" type="slidenum">
              <a:rPr lang="en-US"/>
              <a:pPr/>
              <a:t>13</a:t>
            </a:fld>
            <a:endParaRPr lang="en-US"/>
          </a:p>
        </p:txBody>
      </p:sp>
      <p:sp>
        <p:nvSpPr>
          <p:cNvPr id="800788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0794" name="Line 26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079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0"/>
            <a:ext cx="5000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079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089525"/>
            <a:ext cx="78501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0797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451475"/>
            <a:ext cx="3208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0798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813425"/>
            <a:ext cx="6981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0799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137275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0800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6462713"/>
            <a:ext cx="7038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00833" name="Group 65"/>
          <p:cNvGrpSpPr>
            <a:grpSpLocks/>
          </p:cNvGrpSpPr>
          <p:nvPr/>
        </p:nvGrpSpPr>
        <p:grpSpPr bwMode="auto">
          <a:xfrm>
            <a:off x="76200" y="76200"/>
            <a:ext cx="7756525" cy="1101725"/>
            <a:chOff x="48" y="48"/>
            <a:chExt cx="4886" cy="694"/>
          </a:xfrm>
        </p:grpSpPr>
        <p:pic>
          <p:nvPicPr>
            <p:cNvPr id="800802" name="Picture 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44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0804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288"/>
              <a:ext cx="408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0829" name="Picture 6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528"/>
              <a:ext cx="269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00830" name="Picture 6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187450"/>
            <a:ext cx="87360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0811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600200"/>
            <a:ext cx="5397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0815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981200"/>
            <a:ext cx="7302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0820" name="Picture 5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362200"/>
            <a:ext cx="3679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0831" name="Picture 6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714625"/>
            <a:ext cx="55673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0823" name="Picture 5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089275"/>
            <a:ext cx="5641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0826" name="Picture 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429000"/>
            <a:ext cx="4076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0832" name="Picture 6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3775075"/>
            <a:ext cx="55673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0828" name="Picture 6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140200"/>
            <a:ext cx="87550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0834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0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0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0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0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0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0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8779-CCA6-4BFA-9F99-1F54DD69EF62}" type="slidenum">
              <a:rPr lang="en-US"/>
              <a:pPr/>
              <a:t>14</a:t>
            </a:fld>
            <a:endParaRPr lang="en-US"/>
          </a:p>
        </p:txBody>
      </p:sp>
      <p:pic>
        <p:nvPicPr>
          <p:cNvPr id="801825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089275"/>
            <a:ext cx="5641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17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795" name="Line 3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179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0"/>
            <a:ext cx="5000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79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089525"/>
            <a:ext cx="78501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79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451475"/>
            <a:ext cx="32083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79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813425"/>
            <a:ext cx="6981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0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137275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0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6462713"/>
            <a:ext cx="7038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0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600200"/>
            <a:ext cx="5397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0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981200"/>
            <a:ext cx="7302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0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362200"/>
            <a:ext cx="3679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0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714625"/>
            <a:ext cx="55673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11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429000"/>
            <a:ext cx="4076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12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3775075"/>
            <a:ext cx="55673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13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140200"/>
            <a:ext cx="87550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1814" name="Line 22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1816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76200"/>
            <a:ext cx="69262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18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465138"/>
            <a:ext cx="4679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23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812800"/>
            <a:ext cx="69262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1822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69988"/>
            <a:ext cx="32464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1824" name="Line 32"/>
          <p:cNvSpPr>
            <a:spLocks noChangeShapeType="1"/>
          </p:cNvSpPr>
          <p:nvPr/>
        </p:nvSpPr>
        <p:spPr bwMode="auto">
          <a:xfrm flipH="1">
            <a:off x="2362200" y="1447800"/>
            <a:ext cx="4495800" cy="4059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26" name="Rectangle 3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1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1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1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0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14" grpId="0" animBg="1"/>
      <p:bldP spid="8018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31477-DF02-4C80-9A36-452773DA570C}" type="slidenum">
              <a:rPr lang="en-US"/>
              <a:pPr/>
              <a:t>15</a:t>
            </a:fld>
            <a:endParaRPr lang="en-US"/>
          </a:p>
        </p:txBody>
      </p:sp>
      <p:sp>
        <p:nvSpPr>
          <p:cNvPr id="802848" name="Rectangle 3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2880" name="Group 64"/>
          <p:cNvGrpSpPr>
            <a:grpSpLocks/>
          </p:cNvGrpSpPr>
          <p:nvPr/>
        </p:nvGrpSpPr>
        <p:grpSpPr bwMode="auto">
          <a:xfrm>
            <a:off x="0" y="152400"/>
            <a:ext cx="9144000" cy="6248400"/>
            <a:chOff x="0" y="96"/>
            <a:chExt cx="5760" cy="3936"/>
          </a:xfrm>
        </p:grpSpPr>
        <p:pic>
          <p:nvPicPr>
            <p:cNvPr id="802818" name="Picture 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460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2819" name="Picture 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" y="386"/>
              <a:ext cx="129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2820" name="Picture 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" y="420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2825" name="Line 9"/>
            <p:cNvSpPr>
              <a:spLocks noChangeShapeType="1"/>
            </p:cNvSpPr>
            <p:nvPr/>
          </p:nvSpPr>
          <p:spPr bwMode="auto">
            <a:xfrm>
              <a:off x="0" y="3168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2826" name="Line 10"/>
            <p:cNvSpPr>
              <a:spLocks noChangeShapeType="1"/>
            </p:cNvSpPr>
            <p:nvPr/>
          </p:nvSpPr>
          <p:spPr bwMode="auto">
            <a:xfrm>
              <a:off x="2495" y="96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2827" name="Line 11"/>
            <p:cNvSpPr>
              <a:spLocks noChangeShapeType="1"/>
            </p:cNvSpPr>
            <p:nvPr/>
          </p:nvSpPr>
          <p:spPr bwMode="auto">
            <a:xfrm>
              <a:off x="2399" y="64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2865" name="Group 49"/>
            <p:cNvGrpSpPr>
              <a:grpSpLocks/>
            </p:cNvGrpSpPr>
            <p:nvPr/>
          </p:nvGrpSpPr>
          <p:grpSpPr bwMode="auto">
            <a:xfrm>
              <a:off x="192" y="3230"/>
              <a:ext cx="5443" cy="802"/>
              <a:chOff x="192" y="3374"/>
              <a:chExt cx="5443" cy="802"/>
            </a:xfrm>
          </p:grpSpPr>
          <p:pic>
            <p:nvPicPr>
              <p:cNvPr id="802822" name="Picture 6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3374"/>
                <a:ext cx="4306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02857" name="Picture 41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" y="3600"/>
                <a:ext cx="5329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02862" name="Picture 46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" y="3998"/>
                <a:ext cx="2902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02854" name="Picture 3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0"/>
              <a:ext cx="23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2829" name="Picture 1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576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2830" name="Line 14"/>
            <p:cNvSpPr>
              <a:spLocks noChangeShapeType="1"/>
            </p:cNvSpPr>
            <p:nvPr/>
          </p:nvSpPr>
          <p:spPr bwMode="auto">
            <a:xfrm>
              <a:off x="0" y="1344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02831" name="Picture 1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528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2832" name="Line 16"/>
            <p:cNvSpPr>
              <a:spLocks noChangeShapeType="1"/>
            </p:cNvSpPr>
            <p:nvPr/>
          </p:nvSpPr>
          <p:spPr bwMode="auto">
            <a:xfrm>
              <a:off x="0" y="2256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02833" name="Picture 1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544"/>
              <a:ext cx="2665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2834" name="Picture 1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" y="1661"/>
              <a:ext cx="1570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2835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07"/>
              <a:ext cx="23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2836" name="Picture 2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392"/>
              <a:ext cx="24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2837" name="Picture 2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304"/>
              <a:ext cx="215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2838" name="Picture 2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1709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2839" name="Picture 2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" y="722"/>
              <a:ext cx="97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2844" name="Picture 2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" y="1815"/>
              <a:ext cx="129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2849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" y="2608"/>
              <a:ext cx="975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02868" name="Picture 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5962650"/>
            <a:ext cx="1165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2876" name="Picture 6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5961063"/>
            <a:ext cx="18669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2877" name="Picture 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6215063"/>
            <a:ext cx="28670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2878" name="Line 62"/>
          <p:cNvSpPr>
            <a:spLocks noChangeShapeType="1"/>
          </p:cNvSpPr>
          <p:nvPr/>
        </p:nvSpPr>
        <p:spPr bwMode="auto">
          <a:xfrm>
            <a:off x="492125" y="6453188"/>
            <a:ext cx="44513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2879" name="Rectangle 6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2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2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2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2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5DBC-EFAC-4078-A8DA-E87F17F45414}" type="slidenum">
              <a:rPr lang="en-US"/>
              <a:pPr/>
              <a:t>16</a:t>
            </a:fld>
            <a:endParaRPr lang="en-US"/>
          </a:p>
        </p:txBody>
      </p:sp>
      <p:sp>
        <p:nvSpPr>
          <p:cNvPr id="805986" name="Line 98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5983" name="Picture 9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5962650"/>
            <a:ext cx="1165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84" name="Picture 9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5961063"/>
            <a:ext cx="18669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85" name="Picture 9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6215063"/>
            <a:ext cx="28670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05979" name="Group 91"/>
          <p:cNvGrpSpPr>
            <a:grpSpLocks/>
          </p:cNvGrpSpPr>
          <p:nvPr/>
        </p:nvGrpSpPr>
        <p:grpSpPr bwMode="auto">
          <a:xfrm>
            <a:off x="304800" y="5127625"/>
            <a:ext cx="8640763" cy="1273175"/>
            <a:chOff x="192" y="3374"/>
            <a:chExt cx="5443" cy="802"/>
          </a:xfrm>
        </p:grpSpPr>
        <p:pic>
          <p:nvPicPr>
            <p:cNvPr id="805980" name="Picture 9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74"/>
              <a:ext cx="430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5981" name="Picture 9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" y="3600"/>
              <a:ext cx="53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5982" name="Picture 9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3998"/>
              <a:ext cx="29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058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5926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4721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25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7702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24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25775"/>
            <a:ext cx="30781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28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66659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29" name="Picture 4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0250"/>
            <a:ext cx="700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30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6127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31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6675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5932" name="Line 44"/>
          <p:cNvSpPr>
            <a:spLocks noChangeShapeType="1"/>
          </p:cNvSpPr>
          <p:nvPr/>
        </p:nvSpPr>
        <p:spPr bwMode="auto">
          <a:xfrm>
            <a:off x="3960813" y="15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5933" name="Line 45"/>
          <p:cNvSpPr>
            <a:spLocks noChangeShapeType="1"/>
          </p:cNvSpPr>
          <p:nvPr/>
        </p:nvSpPr>
        <p:spPr bwMode="auto">
          <a:xfrm>
            <a:off x="3808413" y="10223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5943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35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144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5936" name="Line 48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5937" name="Picture 4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38" name="Picture 5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461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40" name="Picture 5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7496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5942" name="Picture 5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5173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5953" name="Rectangle 6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5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5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001F-CA12-4DE6-95EB-8B6509C43101}" type="slidenum">
              <a:rPr lang="en-US"/>
              <a:pPr/>
              <a:t>17</a:t>
            </a:fld>
            <a:endParaRPr lang="en-US"/>
          </a:p>
        </p:txBody>
      </p:sp>
      <p:sp>
        <p:nvSpPr>
          <p:cNvPr id="819202" name="Line 2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20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5962650"/>
            <a:ext cx="1165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0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5961063"/>
            <a:ext cx="18669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0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6215063"/>
            <a:ext cx="28670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206" name="Group 6"/>
          <p:cNvGrpSpPr>
            <a:grpSpLocks/>
          </p:cNvGrpSpPr>
          <p:nvPr/>
        </p:nvGrpSpPr>
        <p:grpSpPr bwMode="auto">
          <a:xfrm>
            <a:off x="304800" y="5127625"/>
            <a:ext cx="8640763" cy="1273175"/>
            <a:chOff x="192" y="3374"/>
            <a:chExt cx="5443" cy="802"/>
          </a:xfrm>
        </p:grpSpPr>
        <p:pic>
          <p:nvPicPr>
            <p:cNvPr id="819207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74"/>
              <a:ext cx="430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208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" y="3600"/>
              <a:ext cx="53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209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3998"/>
              <a:ext cx="29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9210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21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4721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1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7702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1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25775"/>
            <a:ext cx="30781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1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66659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22" name="Line 22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225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7496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26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5173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27" name="Rectangle 2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228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6213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29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74625"/>
            <a:ext cx="33623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30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633413"/>
            <a:ext cx="2965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31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219200"/>
            <a:ext cx="49117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32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577975"/>
            <a:ext cx="33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233" name="Group 33"/>
          <p:cNvGrpSpPr>
            <a:grpSpLocks/>
          </p:cNvGrpSpPr>
          <p:nvPr/>
        </p:nvGrpSpPr>
        <p:grpSpPr bwMode="auto">
          <a:xfrm>
            <a:off x="6572250" y="58738"/>
            <a:ext cx="2211388" cy="611187"/>
            <a:chOff x="4140" y="119"/>
            <a:chExt cx="1393" cy="385"/>
          </a:xfrm>
        </p:grpSpPr>
        <p:pic>
          <p:nvPicPr>
            <p:cNvPr id="819234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" y="119"/>
              <a:ext cx="1232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235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12280">
              <a:off x="4140" y="437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9236" name="Rectangle 36"/>
          <p:cNvSpPr>
            <a:spLocks noChangeArrowheads="1"/>
          </p:cNvSpPr>
          <p:nvPr/>
        </p:nvSpPr>
        <p:spPr bwMode="auto">
          <a:xfrm>
            <a:off x="3563938" y="682625"/>
            <a:ext cx="822325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237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576388"/>
            <a:ext cx="4949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38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311275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239" name="Group 39"/>
          <p:cNvGrpSpPr>
            <a:grpSpLocks/>
          </p:cNvGrpSpPr>
          <p:nvPr/>
        </p:nvGrpSpPr>
        <p:grpSpPr bwMode="auto">
          <a:xfrm>
            <a:off x="1763713" y="676275"/>
            <a:ext cx="1589087" cy="438150"/>
            <a:chOff x="1111" y="426"/>
            <a:chExt cx="1001" cy="276"/>
          </a:xfrm>
        </p:grpSpPr>
        <p:pic>
          <p:nvPicPr>
            <p:cNvPr id="819240" name="Picture 4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" y="449"/>
              <a:ext cx="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241" name="Rectangle 41"/>
            <p:cNvSpPr>
              <a:spLocks noChangeArrowheads="1"/>
            </p:cNvSpPr>
            <p:nvPr/>
          </p:nvSpPr>
          <p:spPr bwMode="auto">
            <a:xfrm>
              <a:off x="1111" y="426"/>
              <a:ext cx="702" cy="27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81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819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3976-6785-468D-B77D-4AF6FD1706B9}" type="slidenum">
              <a:rPr lang="en-US"/>
              <a:pPr/>
              <a:t>18</a:t>
            </a:fld>
            <a:endParaRPr lang="en-US"/>
          </a:p>
        </p:txBody>
      </p:sp>
      <p:pic>
        <p:nvPicPr>
          <p:cNvPr id="72806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6213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1" name="Picture 7" descr="txp_fi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7512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2" name="Picture 8" descr="txp_fig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16450"/>
            <a:ext cx="3778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00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74625"/>
            <a:ext cx="33623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06" name="Picture 42" descr="txp_fig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4600575"/>
            <a:ext cx="42529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542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2406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8082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8145" name="Picture 8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633413"/>
            <a:ext cx="2965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23" name="Picture 59" descr="txp_fig"/>
          <p:cNvPicPr preferRelativeResize="0"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911725"/>
            <a:ext cx="41640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49" name="Picture 8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2549525"/>
            <a:ext cx="9445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58" name="Picture 94" descr="txp_fig"/>
          <p:cNvPicPr preferRelativeResize="0"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002088"/>
            <a:ext cx="25876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59" name="Picture 9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2927350"/>
            <a:ext cx="21018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65" name="Picture 10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219200"/>
            <a:ext cx="49117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8111" name="Rectangle 47"/>
          <p:cNvSpPr>
            <a:spLocks noChangeArrowheads="1"/>
          </p:cNvSpPr>
          <p:nvPr/>
        </p:nvSpPr>
        <p:spPr bwMode="auto">
          <a:xfrm>
            <a:off x="6169025" y="2203450"/>
            <a:ext cx="2897188" cy="222091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8124" name="Picture 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384550"/>
            <a:ext cx="19621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55" name="Picture 9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2298700"/>
            <a:ext cx="2279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72" name="Picture 10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012950"/>
            <a:ext cx="11334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8121" name="Line 57"/>
          <p:cNvSpPr>
            <a:spLocks noChangeShapeType="1"/>
          </p:cNvSpPr>
          <p:nvPr/>
        </p:nvSpPr>
        <p:spPr bwMode="auto">
          <a:xfrm flipV="1">
            <a:off x="7385050" y="3127375"/>
            <a:ext cx="0" cy="749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8157" name="Picture 9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3976688"/>
            <a:ext cx="148431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8127" name="Line 63"/>
          <p:cNvSpPr>
            <a:spLocks noChangeShapeType="1"/>
          </p:cNvSpPr>
          <p:nvPr/>
        </p:nvSpPr>
        <p:spPr bwMode="auto">
          <a:xfrm>
            <a:off x="8153400" y="4984750"/>
            <a:ext cx="4572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28" name="Line 64"/>
          <p:cNvSpPr>
            <a:spLocks noChangeShapeType="1"/>
          </p:cNvSpPr>
          <p:nvPr/>
        </p:nvSpPr>
        <p:spPr bwMode="auto">
          <a:xfrm flipH="1" flipV="1">
            <a:off x="8382000" y="4452938"/>
            <a:ext cx="228600" cy="5302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8135" name="Picture 7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577975"/>
            <a:ext cx="33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37" name="Picture 7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765550"/>
            <a:ext cx="204788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8138" name="Line 74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8185" name="Picture 1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012950"/>
            <a:ext cx="25685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86" name="Picture 1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549525"/>
            <a:ext cx="2360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8144" name="Group 80"/>
          <p:cNvGrpSpPr>
            <a:grpSpLocks/>
          </p:cNvGrpSpPr>
          <p:nvPr/>
        </p:nvGrpSpPr>
        <p:grpSpPr bwMode="auto">
          <a:xfrm>
            <a:off x="6572250" y="58738"/>
            <a:ext cx="2211388" cy="611187"/>
            <a:chOff x="4140" y="119"/>
            <a:chExt cx="1393" cy="385"/>
          </a:xfrm>
        </p:grpSpPr>
        <p:pic>
          <p:nvPicPr>
            <p:cNvPr id="728141" name="Picture 7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" y="119"/>
              <a:ext cx="1232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8143" name="Picture 7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12280">
              <a:off x="4140" y="437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28081" name="Rectangle 17"/>
          <p:cNvSpPr>
            <a:spLocks noChangeArrowheads="1"/>
          </p:cNvSpPr>
          <p:nvPr/>
        </p:nvSpPr>
        <p:spPr bwMode="auto">
          <a:xfrm>
            <a:off x="3563938" y="682625"/>
            <a:ext cx="822325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8164" name="Picture 10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576388"/>
            <a:ext cx="4949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46" name="Picture 8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311275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66" name="Picture 10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9086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71" name="Picture 10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82925"/>
            <a:ext cx="3797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70" name="Picture 10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0750"/>
            <a:ext cx="587216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8120" name="Line 56"/>
          <p:cNvSpPr>
            <a:spLocks noChangeShapeType="1"/>
          </p:cNvSpPr>
          <p:nvPr/>
        </p:nvSpPr>
        <p:spPr bwMode="auto">
          <a:xfrm flipV="1">
            <a:off x="2330450" y="3867150"/>
            <a:ext cx="5060950" cy="128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19" name="Line 55"/>
          <p:cNvSpPr>
            <a:spLocks noChangeShapeType="1"/>
          </p:cNvSpPr>
          <p:nvPr/>
        </p:nvSpPr>
        <p:spPr bwMode="auto">
          <a:xfrm flipV="1">
            <a:off x="2339975" y="3994150"/>
            <a:ext cx="0" cy="301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8177" name="Group 113"/>
          <p:cNvGrpSpPr>
            <a:grpSpLocks/>
          </p:cNvGrpSpPr>
          <p:nvPr/>
        </p:nvGrpSpPr>
        <p:grpSpPr bwMode="auto">
          <a:xfrm>
            <a:off x="1763713" y="676275"/>
            <a:ext cx="1589087" cy="438150"/>
            <a:chOff x="1111" y="426"/>
            <a:chExt cx="1001" cy="276"/>
          </a:xfrm>
        </p:grpSpPr>
        <p:pic>
          <p:nvPicPr>
            <p:cNvPr id="728175" name="Picture 11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" y="449"/>
              <a:ext cx="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8176" name="Rectangle 112"/>
            <p:cNvSpPr>
              <a:spLocks noChangeArrowheads="1"/>
            </p:cNvSpPr>
            <p:nvPr/>
          </p:nvSpPr>
          <p:spPr bwMode="auto">
            <a:xfrm>
              <a:off x="1111" y="426"/>
              <a:ext cx="702" cy="27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8179" name="Rectangle 1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8180" name="Picture 11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78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81" name="Picture 11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60975"/>
            <a:ext cx="4949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82" name="Picture 11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2286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83" name="Picture 11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56363"/>
            <a:ext cx="6934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84" name="Picture 12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638800"/>
            <a:ext cx="823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8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8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72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2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2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2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2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11" grpId="0" animBg="1"/>
      <p:bldP spid="728121" grpId="0" animBg="1"/>
      <p:bldP spid="728121" grpId="1" animBg="1"/>
      <p:bldP spid="728127" grpId="0" animBg="1"/>
      <p:bldP spid="728128" grpId="0" animBg="1"/>
      <p:bldP spid="728138" grpId="0" animBg="1"/>
      <p:bldP spid="728120" grpId="0" animBg="1"/>
      <p:bldP spid="728120" grpId="1" animBg="1"/>
      <p:bldP spid="728119" grpId="0" animBg="1"/>
      <p:bldP spid="7281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717A-6F2C-49A0-B560-0DF29BEE3B33}" type="slidenum">
              <a:rPr lang="en-US"/>
              <a:pPr/>
              <a:t>19</a:t>
            </a:fld>
            <a:endParaRPr lang="en-US"/>
          </a:p>
        </p:txBody>
      </p:sp>
      <p:sp>
        <p:nvSpPr>
          <p:cNvPr id="768084" name="Line 84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8085" name="Picture 8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78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86" name="Picture 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60975"/>
            <a:ext cx="4949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87" name="Picture 8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2286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88" name="Picture 8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56363"/>
            <a:ext cx="6934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89" name="Picture 8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638800"/>
            <a:ext cx="823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16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8" name="Rectangle 7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8090" name="Picture 9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362200"/>
            <a:ext cx="51768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92" name="Picture 9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767013"/>
            <a:ext cx="4905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93" name="Picture 9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94" name="Rectangle 94"/>
          <p:cNvSpPr>
            <a:spLocks noChangeArrowheads="1"/>
          </p:cNvSpPr>
          <p:nvPr/>
        </p:nvSpPr>
        <p:spPr bwMode="auto">
          <a:xfrm>
            <a:off x="246063" y="2743200"/>
            <a:ext cx="539750" cy="3571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8095" name="Picture 9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316288"/>
            <a:ext cx="50053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97" name="Picture 9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3746500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98" name="Picture 9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3736975"/>
            <a:ext cx="2979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99" name="Picture 9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151313"/>
            <a:ext cx="39417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115" name="Picture 1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4691063"/>
            <a:ext cx="3941762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121" name="Picture 1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755900"/>
            <a:ext cx="288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101" name="Picture 10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102" name="Picture 10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77788"/>
            <a:ext cx="3040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103" name="Picture 10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09650"/>
            <a:ext cx="26431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104" name="Picture 10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47800"/>
            <a:ext cx="6591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105" name="Picture 10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530225"/>
            <a:ext cx="5156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106" name="Picture 10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1830388"/>
            <a:ext cx="26812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107" name="Rectangle 107"/>
          <p:cNvSpPr>
            <a:spLocks noChangeArrowheads="1"/>
          </p:cNvSpPr>
          <p:nvPr/>
        </p:nvSpPr>
        <p:spPr bwMode="auto">
          <a:xfrm>
            <a:off x="1973263" y="493713"/>
            <a:ext cx="858837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08" name="Rectangle 108"/>
          <p:cNvSpPr>
            <a:spLocks noChangeArrowheads="1"/>
          </p:cNvSpPr>
          <p:nvPr/>
        </p:nvSpPr>
        <p:spPr bwMode="auto">
          <a:xfrm>
            <a:off x="3106738" y="493713"/>
            <a:ext cx="1243012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8109" name="Picture 10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1147763"/>
            <a:ext cx="23241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110" name="Picture 11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14313"/>
            <a:ext cx="235585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111" name="Rectangle 111"/>
          <p:cNvSpPr>
            <a:spLocks noChangeArrowheads="1"/>
          </p:cNvSpPr>
          <p:nvPr/>
        </p:nvSpPr>
        <p:spPr bwMode="auto">
          <a:xfrm>
            <a:off x="6078538" y="493713"/>
            <a:ext cx="1114425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12" name="Rectangle 112"/>
          <p:cNvSpPr>
            <a:spLocks noChangeArrowheads="1"/>
          </p:cNvSpPr>
          <p:nvPr/>
        </p:nvSpPr>
        <p:spPr bwMode="auto">
          <a:xfrm>
            <a:off x="4633913" y="493713"/>
            <a:ext cx="1179512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8096" name="Picture 9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289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120" name="Picture 12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755900"/>
            <a:ext cx="3305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119" name="Picture 11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67013"/>
            <a:ext cx="1019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118" name="Rectangle 118"/>
          <p:cNvSpPr>
            <a:spLocks noChangeArrowheads="1"/>
          </p:cNvSpPr>
          <p:nvPr/>
        </p:nvSpPr>
        <p:spPr bwMode="auto">
          <a:xfrm>
            <a:off x="4606925" y="2751138"/>
            <a:ext cx="1087438" cy="384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8124" name="Picture 12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3308350"/>
            <a:ext cx="1038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8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8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8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8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6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68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68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6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6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4" grpId="0" animBg="1"/>
      <p:bldP spid="768107" grpId="0" animBg="1"/>
      <p:bldP spid="768108" grpId="0" animBg="1"/>
      <p:bldP spid="768111" grpId="0" animBg="1"/>
      <p:bldP spid="768112" grpId="0" animBg="1"/>
      <p:bldP spid="7681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4572-7892-4F4C-8449-EA16673D27C0}" type="slidenum">
              <a:rPr lang="en-US"/>
              <a:pPr/>
              <a:t>2</a:t>
            </a:fld>
            <a:endParaRPr lang="en-US"/>
          </a:p>
        </p:txBody>
      </p:sp>
      <p:sp>
        <p:nvSpPr>
          <p:cNvPr id="754749" name="Rectangle 6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769" name="Rectangle 8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4790" name="Group 102"/>
          <p:cNvGrpSpPr>
            <a:grpSpLocks/>
          </p:cNvGrpSpPr>
          <p:nvPr/>
        </p:nvGrpSpPr>
        <p:grpSpPr bwMode="auto">
          <a:xfrm>
            <a:off x="36513" y="3617913"/>
            <a:ext cx="8520112" cy="1655762"/>
            <a:chOff x="23" y="2279"/>
            <a:chExt cx="5367" cy="1043"/>
          </a:xfrm>
        </p:grpSpPr>
        <p:pic>
          <p:nvPicPr>
            <p:cNvPr id="754707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279"/>
              <a:ext cx="536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4770" name="Picture 8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" y="3072"/>
              <a:ext cx="39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4776" name="Picture 8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" y="2534"/>
              <a:ext cx="2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4773" name="Picture 8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" y="2546"/>
              <a:ext cx="161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4775" name="Picture 8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" y="2592"/>
              <a:ext cx="23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4777" name="Group 89"/>
          <p:cNvGrpSpPr>
            <a:grpSpLocks/>
          </p:cNvGrpSpPr>
          <p:nvPr/>
        </p:nvGrpSpPr>
        <p:grpSpPr bwMode="auto">
          <a:xfrm>
            <a:off x="6986588" y="4343400"/>
            <a:ext cx="1279525" cy="304800"/>
            <a:chOff x="4464" y="480"/>
            <a:chExt cx="806" cy="192"/>
          </a:xfrm>
        </p:grpSpPr>
        <p:pic>
          <p:nvPicPr>
            <p:cNvPr id="754751" name="Picture 6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" y="546"/>
              <a:ext cx="713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4752" name="AutoShape 64"/>
            <p:cNvSpPr>
              <a:spLocks/>
            </p:cNvSpPr>
            <p:nvPr/>
          </p:nvSpPr>
          <p:spPr bwMode="auto">
            <a:xfrm rot="5400000" flipV="1">
              <a:off x="4819" y="125"/>
              <a:ext cx="96" cy="806"/>
            </a:xfrm>
            <a:prstGeom prst="leftBrace">
              <a:avLst>
                <a:gd name="adj1" fmla="val 69965"/>
                <a:gd name="adj2" fmla="val 50000"/>
              </a:avLst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4758" name="Rectangle 70"/>
          <p:cNvSpPr>
            <a:spLocks noChangeArrowheads="1"/>
          </p:cNvSpPr>
          <p:nvPr/>
        </p:nvSpPr>
        <p:spPr bwMode="auto">
          <a:xfrm>
            <a:off x="6535738" y="4800600"/>
            <a:ext cx="1262062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4762" name="Picture 7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86388"/>
            <a:ext cx="18288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85" name="Picture 9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715000"/>
            <a:ext cx="7064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79" name="Picture 9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914400"/>
            <a:ext cx="8932862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80" name="Picture 9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8804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81" name="Picture 9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41325"/>
            <a:ext cx="3986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82" name="Picture 9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460375"/>
            <a:ext cx="2568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83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533400"/>
            <a:ext cx="3778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4786" name="Rectangle 98"/>
          <p:cNvSpPr>
            <a:spLocks noChangeArrowheads="1"/>
          </p:cNvSpPr>
          <p:nvPr/>
        </p:nvSpPr>
        <p:spPr bwMode="auto">
          <a:xfrm>
            <a:off x="7526338" y="1095375"/>
            <a:ext cx="1462087" cy="520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4787" name="Picture 9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1638"/>
            <a:ext cx="18288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89" name="Picture 10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2000250"/>
            <a:ext cx="906462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4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4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4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4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58" grpId="0" animBg="1"/>
      <p:bldP spid="7547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8611-A17C-468C-9B2F-CCA4869AE911}" type="slidenum">
              <a:rPr lang="en-US"/>
              <a:pPr/>
              <a:t>20</a:t>
            </a:fld>
            <a:endParaRPr lang="en-US"/>
          </a:p>
        </p:txBody>
      </p:sp>
      <p:pic>
        <p:nvPicPr>
          <p:cNvPr id="823351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52" name="Picture 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77788"/>
            <a:ext cx="3040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53" name="Picture 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09650"/>
            <a:ext cx="26431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54" name="Picture 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47800"/>
            <a:ext cx="6591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55" name="Picture 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530225"/>
            <a:ext cx="5156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56" name="Picture 6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1830388"/>
            <a:ext cx="26812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3357" name="Rectangle 61"/>
          <p:cNvSpPr>
            <a:spLocks noChangeArrowheads="1"/>
          </p:cNvSpPr>
          <p:nvPr/>
        </p:nvSpPr>
        <p:spPr bwMode="auto">
          <a:xfrm>
            <a:off x="1973263" y="493713"/>
            <a:ext cx="858837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358" name="Rectangle 62"/>
          <p:cNvSpPr>
            <a:spLocks noChangeArrowheads="1"/>
          </p:cNvSpPr>
          <p:nvPr/>
        </p:nvSpPr>
        <p:spPr bwMode="auto">
          <a:xfrm>
            <a:off x="3106738" y="493713"/>
            <a:ext cx="1243012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3359" name="Picture 6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1147763"/>
            <a:ext cx="23241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60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14313"/>
            <a:ext cx="235585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3361" name="Rectangle 65"/>
          <p:cNvSpPr>
            <a:spLocks noChangeArrowheads="1"/>
          </p:cNvSpPr>
          <p:nvPr/>
        </p:nvSpPr>
        <p:spPr bwMode="auto">
          <a:xfrm>
            <a:off x="6078538" y="493713"/>
            <a:ext cx="1114425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362" name="Rectangle 66"/>
          <p:cNvSpPr>
            <a:spLocks noChangeArrowheads="1"/>
          </p:cNvSpPr>
          <p:nvPr/>
        </p:nvSpPr>
        <p:spPr bwMode="auto">
          <a:xfrm>
            <a:off x="4633913" y="493713"/>
            <a:ext cx="1179512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3340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767013"/>
            <a:ext cx="4905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3341" name="Rectangle 45"/>
          <p:cNvSpPr>
            <a:spLocks noChangeArrowheads="1"/>
          </p:cNvSpPr>
          <p:nvPr/>
        </p:nvSpPr>
        <p:spPr bwMode="auto">
          <a:xfrm>
            <a:off x="246063" y="2743200"/>
            <a:ext cx="539750" cy="3571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3342" name="Picture 4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755900"/>
            <a:ext cx="288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43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755900"/>
            <a:ext cx="3305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44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67013"/>
            <a:ext cx="1019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3345" name="Rectangle 49"/>
          <p:cNvSpPr>
            <a:spLocks noChangeArrowheads="1"/>
          </p:cNvSpPr>
          <p:nvPr/>
        </p:nvSpPr>
        <p:spPr bwMode="auto">
          <a:xfrm>
            <a:off x="4606925" y="2751138"/>
            <a:ext cx="1087438" cy="384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298" name="Line 2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3299" name="Picture 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78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00" name="Picture 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60975"/>
            <a:ext cx="4949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47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3738563"/>
            <a:ext cx="4054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48" name="Picture 5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203700"/>
            <a:ext cx="3733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49" name="Picture 5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706938"/>
            <a:ext cx="3714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01" name="Picture 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2286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02" name="Picture 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56363"/>
            <a:ext cx="6934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03" name="Picture 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638800"/>
            <a:ext cx="823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3304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305" name="Rectangle 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3306" name="Picture 1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362200"/>
            <a:ext cx="51768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09" name="Picture 1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46" name="Picture 5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3316288"/>
            <a:ext cx="5553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12" name="Picture 1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46500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28" name="Picture 3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289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EDE1-7C7F-48F0-8D94-4B4FDB8A85AE}" type="slidenum">
              <a:rPr lang="en-US"/>
              <a:pPr/>
              <a:t>21</a:t>
            </a:fld>
            <a:endParaRPr lang="en-US"/>
          </a:p>
        </p:txBody>
      </p:sp>
      <p:pic>
        <p:nvPicPr>
          <p:cNvPr id="8273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767013"/>
            <a:ext cx="4905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7395" name="Rectangle 3"/>
          <p:cNvSpPr>
            <a:spLocks noChangeArrowheads="1"/>
          </p:cNvSpPr>
          <p:nvPr/>
        </p:nvSpPr>
        <p:spPr bwMode="auto">
          <a:xfrm>
            <a:off x="246063" y="2743200"/>
            <a:ext cx="539750" cy="3571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739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755900"/>
            <a:ext cx="288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39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755900"/>
            <a:ext cx="3305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39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67013"/>
            <a:ext cx="1019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7399" name="Rectangle 7"/>
          <p:cNvSpPr>
            <a:spLocks noChangeArrowheads="1"/>
          </p:cNvSpPr>
          <p:nvPr/>
        </p:nvSpPr>
        <p:spPr bwMode="auto">
          <a:xfrm>
            <a:off x="4606925" y="2751138"/>
            <a:ext cx="1087438" cy="384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400" name="Line 8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740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78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0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60975"/>
            <a:ext cx="4949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0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3738563"/>
            <a:ext cx="4054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0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203700"/>
            <a:ext cx="3733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0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706938"/>
            <a:ext cx="3714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06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2286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07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56363"/>
            <a:ext cx="6934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08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638800"/>
            <a:ext cx="823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7409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410" name="Rectangle 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741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362200"/>
            <a:ext cx="51768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1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13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3316288"/>
            <a:ext cx="5553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14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46500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15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289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7416" name="Line 24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7417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338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7418" name="Group 26"/>
          <p:cNvGrpSpPr>
            <a:grpSpLocks/>
          </p:cNvGrpSpPr>
          <p:nvPr/>
        </p:nvGrpSpPr>
        <p:grpSpPr bwMode="auto">
          <a:xfrm>
            <a:off x="1279525" y="152400"/>
            <a:ext cx="4551363" cy="401638"/>
            <a:chOff x="806" y="467"/>
            <a:chExt cx="2867" cy="253"/>
          </a:xfrm>
        </p:grpSpPr>
        <p:pic>
          <p:nvPicPr>
            <p:cNvPr id="827419" name="Picture 2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" y="470"/>
              <a:ext cx="28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7420" name="Rectangle 28"/>
            <p:cNvSpPr>
              <a:spLocks noChangeArrowheads="1"/>
            </p:cNvSpPr>
            <p:nvPr/>
          </p:nvSpPr>
          <p:spPr bwMode="auto">
            <a:xfrm>
              <a:off x="806" y="467"/>
              <a:ext cx="190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27421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690563"/>
            <a:ext cx="72913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22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7423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600200"/>
            <a:ext cx="43481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A00-26E4-438F-B6C2-047FA6336C58}" type="slidenum">
              <a:rPr lang="en-US"/>
              <a:pPr/>
              <a:t>22</a:t>
            </a:fld>
            <a:endParaRPr lang="en-US"/>
          </a:p>
        </p:txBody>
      </p:sp>
      <p:sp>
        <p:nvSpPr>
          <p:cNvPr id="730151" name="Line 39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0152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78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53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60975"/>
            <a:ext cx="4949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54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2286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55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56363"/>
            <a:ext cx="6934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56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638800"/>
            <a:ext cx="823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15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338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0145" name="Group 33"/>
          <p:cNvGrpSpPr>
            <a:grpSpLocks/>
          </p:cNvGrpSpPr>
          <p:nvPr/>
        </p:nvGrpSpPr>
        <p:grpSpPr bwMode="auto">
          <a:xfrm>
            <a:off x="1279525" y="152400"/>
            <a:ext cx="4551363" cy="401638"/>
            <a:chOff x="806" y="467"/>
            <a:chExt cx="2867" cy="253"/>
          </a:xfrm>
        </p:grpSpPr>
        <p:pic>
          <p:nvPicPr>
            <p:cNvPr id="730143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" y="470"/>
              <a:ext cx="28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0118" name="Rectangle 6"/>
            <p:cNvSpPr>
              <a:spLocks noChangeArrowheads="1"/>
            </p:cNvSpPr>
            <p:nvPr/>
          </p:nvSpPr>
          <p:spPr bwMode="auto">
            <a:xfrm>
              <a:off x="806" y="467"/>
              <a:ext cx="190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3012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690563"/>
            <a:ext cx="72913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012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50" name="Rectangle 3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0158" name="Picture 4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64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600200"/>
            <a:ext cx="43481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63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078038"/>
            <a:ext cx="869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69" name="Picture 5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078038"/>
            <a:ext cx="62944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68" name="Picture 5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535238"/>
            <a:ext cx="5160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19" name="Picture 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815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48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51375"/>
            <a:ext cx="5383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49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65663"/>
            <a:ext cx="220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28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845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46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9775"/>
            <a:ext cx="3041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47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3736975"/>
            <a:ext cx="7254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0171" name="Line 59"/>
          <p:cNvSpPr>
            <a:spLocks noChangeShapeType="1"/>
          </p:cNvSpPr>
          <p:nvPr/>
        </p:nvSpPr>
        <p:spPr bwMode="auto">
          <a:xfrm>
            <a:off x="5556250" y="2466975"/>
            <a:ext cx="11239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0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0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71" grpId="0" animBg="1"/>
      <p:bldP spid="73017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8F3-77BD-49BC-95E2-35CDEAC29C6C}" type="slidenum">
              <a:rPr lang="en-US"/>
              <a:pPr/>
              <a:t>23</a:t>
            </a:fld>
            <a:endParaRPr lang="en-US"/>
          </a:p>
        </p:txBody>
      </p:sp>
      <p:sp>
        <p:nvSpPr>
          <p:cNvPr id="824322" name="Line 2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432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78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2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60975"/>
            <a:ext cx="4949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2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2286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2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56363"/>
            <a:ext cx="6934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2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638800"/>
            <a:ext cx="82375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4333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34" name="Rectangle 1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4340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815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4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51375"/>
            <a:ext cx="5383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4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65663"/>
            <a:ext cx="220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43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845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44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9775"/>
            <a:ext cx="3041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45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3736975"/>
            <a:ext cx="7254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4347" name="Line 27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4348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34988"/>
            <a:ext cx="8289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49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4350" name="Rectangle 30"/>
          <p:cNvSpPr>
            <a:spLocks noChangeArrowheads="1"/>
          </p:cNvSpPr>
          <p:nvPr/>
        </p:nvSpPr>
        <p:spPr bwMode="auto">
          <a:xfrm>
            <a:off x="1114425" y="498475"/>
            <a:ext cx="987425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4351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58913"/>
            <a:ext cx="6364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52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7788"/>
            <a:ext cx="4776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53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4664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4354" name="Rectangle 34"/>
          <p:cNvSpPr>
            <a:spLocks noChangeArrowheads="1"/>
          </p:cNvSpPr>
          <p:nvPr/>
        </p:nvSpPr>
        <p:spPr bwMode="auto">
          <a:xfrm>
            <a:off x="868363" y="1395413"/>
            <a:ext cx="6462712" cy="4572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4355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56" name="Picture 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981200"/>
            <a:ext cx="7007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57" name="Picture 3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2362200"/>
            <a:ext cx="220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4358" name="Picture 3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8302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50" grpId="0" animBg="1"/>
      <p:bldP spid="824354" grpId="0" animBg="1"/>
      <p:bldP spid="82435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0AB7-D216-41DB-8994-B64D6C9CCAAF}" type="slidenum">
              <a:rPr lang="en-US"/>
              <a:pPr/>
              <a:t>24</a:t>
            </a:fld>
            <a:endParaRPr lang="en-US"/>
          </a:p>
        </p:txBody>
      </p:sp>
      <p:pic>
        <p:nvPicPr>
          <p:cNvPr id="731236" name="Picture 10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34988"/>
            <a:ext cx="8289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4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27738"/>
            <a:ext cx="3778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4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1148" name="Rectangle 12"/>
          <p:cNvSpPr>
            <a:spLocks noChangeArrowheads="1"/>
          </p:cNvSpPr>
          <p:nvPr/>
        </p:nvSpPr>
        <p:spPr bwMode="auto">
          <a:xfrm>
            <a:off x="1114425" y="498475"/>
            <a:ext cx="987425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115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52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3556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55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02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62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58913"/>
            <a:ext cx="6364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163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5722938"/>
            <a:ext cx="33813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1164" name="Group 28"/>
          <p:cNvGrpSpPr>
            <a:grpSpLocks/>
          </p:cNvGrpSpPr>
          <p:nvPr/>
        </p:nvGrpSpPr>
        <p:grpSpPr bwMode="auto">
          <a:xfrm>
            <a:off x="6400800" y="4884738"/>
            <a:ext cx="180975" cy="1143000"/>
            <a:chOff x="4032" y="3120"/>
            <a:chExt cx="114" cy="720"/>
          </a:xfrm>
        </p:grpSpPr>
        <p:pic>
          <p:nvPicPr>
            <p:cNvPr id="731165" name="Picture 2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" y="3696"/>
              <a:ext cx="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1166" name="Picture 3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120"/>
              <a:ext cx="11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31167" name="Group 31"/>
          <p:cNvGrpSpPr>
            <a:grpSpLocks/>
          </p:cNvGrpSpPr>
          <p:nvPr/>
        </p:nvGrpSpPr>
        <p:grpSpPr bwMode="auto">
          <a:xfrm>
            <a:off x="8066088" y="4884738"/>
            <a:ext cx="649287" cy="1143000"/>
            <a:chOff x="5081" y="3120"/>
            <a:chExt cx="409" cy="720"/>
          </a:xfrm>
        </p:grpSpPr>
        <p:pic>
          <p:nvPicPr>
            <p:cNvPr id="731168" name="Picture 3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" y="3696"/>
              <a:ext cx="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1169" name="Picture 3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" y="3120"/>
              <a:ext cx="11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1179" name="Line 43"/>
          <p:cNvSpPr>
            <a:spLocks noChangeShapeType="1"/>
          </p:cNvSpPr>
          <p:nvPr/>
        </p:nvSpPr>
        <p:spPr bwMode="auto">
          <a:xfrm flipV="1">
            <a:off x="6013450" y="5908675"/>
            <a:ext cx="438150" cy="1190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1180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07038"/>
            <a:ext cx="2413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235" name="Picture 9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7788"/>
            <a:ext cx="4776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237" name="Picture 10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4664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238" name="Picture 10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981200"/>
            <a:ext cx="7007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240" name="Picture 10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2743200"/>
            <a:ext cx="3494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241" name="Picture 10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152775"/>
            <a:ext cx="4249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242" name="Picture 10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581400"/>
            <a:ext cx="445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245" name="Picture 10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813"/>
            <a:ext cx="1114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246" name="Picture 11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92700"/>
            <a:ext cx="3417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247" name="Picture 11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951538"/>
            <a:ext cx="27193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248" name="Picture 11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5153025"/>
            <a:ext cx="36544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249" name="Picture 11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5502275"/>
            <a:ext cx="35147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250" name="Picture 11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4041775"/>
            <a:ext cx="4060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1205" name="Group 69"/>
          <p:cNvGrpSpPr>
            <a:grpSpLocks/>
          </p:cNvGrpSpPr>
          <p:nvPr/>
        </p:nvGrpSpPr>
        <p:grpSpPr bwMode="auto">
          <a:xfrm>
            <a:off x="5932488" y="2811463"/>
            <a:ext cx="3135312" cy="277812"/>
            <a:chOff x="3737" y="2107"/>
            <a:chExt cx="1975" cy="175"/>
          </a:xfrm>
        </p:grpSpPr>
        <p:pic>
          <p:nvPicPr>
            <p:cNvPr id="731182" name="Picture 4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" y="2107"/>
              <a:ext cx="137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1183" name="Line 47"/>
            <p:cNvSpPr>
              <a:spLocks noChangeShapeType="1"/>
            </p:cNvSpPr>
            <p:nvPr/>
          </p:nvSpPr>
          <p:spPr bwMode="auto">
            <a:xfrm flipH="1">
              <a:off x="3737" y="2176"/>
              <a:ext cx="58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1206" name="Group 70"/>
          <p:cNvGrpSpPr>
            <a:grpSpLocks/>
          </p:cNvGrpSpPr>
          <p:nvPr/>
        </p:nvGrpSpPr>
        <p:grpSpPr bwMode="auto">
          <a:xfrm>
            <a:off x="6297613" y="3243263"/>
            <a:ext cx="2770187" cy="193675"/>
            <a:chOff x="3967" y="2694"/>
            <a:chExt cx="1745" cy="122"/>
          </a:xfrm>
        </p:grpSpPr>
        <p:pic>
          <p:nvPicPr>
            <p:cNvPr id="731185" name="Picture 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2694"/>
              <a:ext cx="1216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1186" name="Line 50"/>
            <p:cNvSpPr>
              <a:spLocks noChangeShapeType="1"/>
            </p:cNvSpPr>
            <p:nvPr/>
          </p:nvSpPr>
          <p:spPr bwMode="auto">
            <a:xfrm flipH="1">
              <a:off x="3967" y="2749"/>
              <a:ext cx="51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1187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1203" name="Picture 6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749550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1143" name="Rectangle 7"/>
          <p:cNvSpPr>
            <a:spLocks noChangeArrowheads="1"/>
          </p:cNvSpPr>
          <p:nvPr/>
        </p:nvSpPr>
        <p:spPr bwMode="auto">
          <a:xfrm>
            <a:off x="2595563" y="5654675"/>
            <a:ext cx="503237" cy="658813"/>
          </a:xfrm>
          <a:prstGeom prst="rect">
            <a:avLst/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70" name="Line 34"/>
          <p:cNvSpPr>
            <a:spLocks noChangeShapeType="1"/>
          </p:cNvSpPr>
          <p:nvPr/>
        </p:nvSpPr>
        <p:spPr bwMode="auto">
          <a:xfrm flipH="1">
            <a:off x="2330450" y="5027613"/>
            <a:ext cx="6197600" cy="9969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1229" name="Picture 9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9422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244" name="Picture 10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57713"/>
            <a:ext cx="45894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1174" name="Line 38"/>
          <p:cNvSpPr>
            <a:spLocks noChangeShapeType="1"/>
          </p:cNvSpPr>
          <p:nvPr/>
        </p:nvSpPr>
        <p:spPr bwMode="auto">
          <a:xfrm>
            <a:off x="4267200" y="3006725"/>
            <a:ext cx="1219200" cy="2166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175" name="Line 39"/>
          <p:cNvSpPr>
            <a:spLocks noChangeShapeType="1"/>
          </p:cNvSpPr>
          <p:nvPr/>
        </p:nvSpPr>
        <p:spPr bwMode="auto">
          <a:xfrm>
            <a:off x="4267200" y="3429000"/>
            <a:ext cx="1066800" cy="20637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178" name="Line 42"/>
          <p:cNvSpPr>
            <a:spLocks noChangeShapeType="1"/>
          </p:cNvSpPr>
          <p:nvPr/>
        </p:nvSpPr>
        <p:spPr bwMode="auto">
          <a:xfrm flipV="1">
            <a:off x="5018088" y="4995863"/>
            <a:ext cx="13716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177" name="Line 41"/>
          <p:cNvSpPr>
            <a:spLocks noChangeShapeType="1"/>
          </p:cNvSpPr>
          <p:nvPr/>
        </p:nvSpPr>
        <p:spPr bwMode="auto">
          <a:xfrm flipV="1">
            <a:off x="5029200" y="4986338"/>
            <a:ext cx="0" cy="8223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251" name="Rectangle 1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76" name="Line 40"/>
          <p:cNvSpPr>
            <a:spLocks noChangeShapeType="1"/>
          </p:cNvSpPr>
          <p:nvPr/>
        </p:nvSpPr>
        <p:spPr bwMode="auto">
          <a:xfrm flipH="1" flipV="1">
            <a:off x="5029200" y="5799138"/>
            <a:ext cx="762000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1171" name="Line 35"/>
          <p:cNvSpPr>
            <a:spLocks noChangeShapeType="1"/>
          </p:cNvSpPr>
          <p:nvPr/>
        </p:nvSpPr>
        <p:spPr bwMode="auto">
          <a:xfrm flipH="1">
            <a:off x="2330450" y="5918200"/>
            <a:ext cx="5740400" cy="228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1254" name="Picture 11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2362200"/>
            <a:ext cx="220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1256" name="Picture 12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8302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731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1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1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1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73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73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73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3" dur="500"/>
                                        <p:tgtEl>
                                          <p:spTgt spid="73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3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3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3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3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73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73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500" fill="hold"/>
                                        <p:tgtEl>
                                          <p:spTgt spid="731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31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73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3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3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79" grpId="0" animBg="1"/>
      <p:bldP spid="731179" grpId="1" animBg="1"/>
      <p:bldP spid="731143" grpId="0" animBg="1"/>
      <p:bldP spid="731170" grpId="0" animBg="1"/>
      <p:bldP spid="731170" grpId="1" animBg="1"/>
      <p:bldP spid="731174" grpId="0" animBg="1"/>
      <p:bldP spid="731174" grpId="1" animBg="1"/>
      <p:bldP spid="731175" grpId="0" animBg="1"/>
      <p:bldP spid="731175" grpId="1" animBg="1"/>
      <p:bldP spid="731178" grpId="0" animBg="1"/>
      <p:bldP spid="731178" grpId="1" animBg="1"/>
      <p:bldP spid="731177" grpId="0" animBg="1"/>
      <p:bldP spid="731177" grpId="1" animBg="1"/>
      <p:bldP spid="731176" grpId="0" animBg="1"/>
      <p:bldP spid="731176" grpId="1" animBg="1"/>
      <p:bldP spid="731171" grpId="0" animBg="1"/>
      <p:bldP spid="73117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45D6-1FE3-417A-A421-0B01DA649DCB}" type="slidenum">
              <a:rPr lang="en-US"/>
              <a:pPr/>
              <a:t>25</a:t>
            </a:fld>
            <a:endParaRPr lang="en-US"/>
          </a:p>
        </p:txBody>
      </p:sp>
      <p:pic>
        <p:nvPicPr>
          <p:cNvPr id="820281" name="Picture 5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2362200"/>
            <a:ext cx="2209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82" name="Picture 5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8302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2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34988"/>
            <a:ext cx="8289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2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29" name="Rectangle 5"/>
          <p:cNvSpPr>
            <a:spLocks noChangeArrowheads="1"/>
          </p:cNvSpPr>
          <p:nvPr/>
        </p:nvSpPr>
        <p:spPr bwMode="auto">
          <a:xfrm>
            <a:off x="1114425" y="498475"/>
            <a:ext cx="987425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23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27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3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3556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3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02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3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027738"/>
            <a:ext cx="3778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3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58913"/>
            <a:ext cx="6364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4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7788"/>
            <a:ext cx="4776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45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4664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46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981200"/>
            <a:ext cx="7007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48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2743200"/>
            <a:ext cx="3494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49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152775"/>
            <a:ext cx="4249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5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581400"/>
            <a:ext cx="445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51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813"/>
            <a:ext cx="1114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52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92700"/>
            <a:ext cx="3417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53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951538"/>
            <a:ext cx="27193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56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4041775"/>
            <a:ext cx="4060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63" name="Rectangle 3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265" name="Picture 4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749550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68" name="Picture 4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589713"/>
            <a:ext cx="6019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69" name="Rectangle 45"/>
          <p:cNvSpPr>
            <a:spLocks noChangeArrowheads="1"/>
          </p:cNvSpPr>
          <p:nvPr/>
        </p:nvSpPr>
        <p:spPr bwMode="auto">
          <a:xfrm>
            <a:off x="5356225" y="6572250"/>
            <a:ext cx="996950" cy="2460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285" name="Picture 6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6351588"/>
            <a:ext cx="165258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71" name="Picture 4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9422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72" name="Picture 4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57713"/>
            <a:ext cx="45894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77" name="Rectangle 5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80" name="Rectangle 56"/>
          <p:cNvSpPr>
            <a:spLocks noChangeArrowheads="1"/>
          </p:cNvSpPr>
          <p:nvPr/>
        </p:nvSpPr>
        <p:spPr bwMode="auto">
          <a:xfrm>
            <a:off x="4633913" y="5932488"/>
            <a:ext cx="593725" cy="438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83" name="Rectangle 59"/>
          <p:cNvSpPr>
            <a:spLocks noChangeArrowheads="1"/>
          </p:cNvSpPr>
          <p:nvPr/>
        </p:nvSpPr>
        <p:spPr bwMode="auto">
          <a:xfrm>
            <a:off x="2595563" y="5654675"/>
            <a:ext cx="503237" cy="658813"/>
          </a:xfrm>
          <a:prstGeom prst="rect">
            <a:avLst/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820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69" grpId="0" animBg="1"/>
      <p:bldP spid="820269" grpId="1" animBg="1"/>
      <p:bldP spid="820269" grpId="2" animBg="1"/>
      <p:bldP spid="820280" grpId="0" animBg="1"/>
      <p:bldP spid="8202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D0C4-0B41-4FEE-AAF7-821753B1776F}" type="slidenum">
              <a:rPr lang="en-US"/>
              <a:pPr/>
              <a:t>26</a:t>
            </a:fld>
            <a:endParaRPr lang="en-US"/>
          </a:p>
        </p:txBody>
      </p:sp>
      <p:pic>
        <p:nvPicPr>
          <p:cNvPr id="82125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3556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55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02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5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027738"/>
            <a:ext cx="3778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65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92813"/>
            <a:ext cx="1114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66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92700"/>
            <a:ext cx="3417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67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951538"/>
            <a:ext cx="27193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269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1271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589713"/>
            <a:ext cx="6019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7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9422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75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57713"/>
            <a:ext cx="45894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276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278" name="Line 30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1279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815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80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81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4175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82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283" name="Rectangle 35"/>
          <p:cNvSpPr>
            <a:spLocks noChangeArrowheads="1"/>
          </p:cNvSpPr>
          <p:nvPr/>
        </p:nvSpPr>
        <p:spPr bwMode="auto">
          <a:xfrm>
            <a:off x="3600450" y="3028950"/>
            <a:ext cx="192088" cy="238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1284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633538"/>
            <a:ext cx="82692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314" name="Picture 6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6351588"/>
            <a:ext cx="165258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85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020763"/>
            <a:ext cx="726916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86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700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87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81313"/>
            <a:ext cx="3681413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88" name="Picture 4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2881313"/>
            <a:ext cx="84931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89" name="Picture 4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57200"/>
            <a:ext cx="1652587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90" name="Picture 4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457200"/>
            <a:ext cx="1147762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1291" name="Group 43"/>
          <p:cNvGrpSpPr>
            <a:grpSpLocks/>
          </p:cNvGrpSpPr>
          <p:nvPr/>
        </p:nvGrpSpPr>
        <p:grpSpPr bwMode="auto">
          <a:xfrm>
            <a:off x="7480300" y="44450"/>
            <a:ext cx="1587500" cy="1417638"/>
            <a:chOff x="4712" y="28"/>
            <a:chExt cx="1000" cy="893"/>
          </a:xfrm>
        </p:grpSpPr>
        <p:pic>
          <p:nvPicPr>
            <p:cNvPr id="821292" name="Picture 4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" y="56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1293" name="Picture 4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167"/>
              <a:ext cx="12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1294" name="Line 46"/>
            <p:cNvSpPr>
              <a:spLocks noChangeShapeType="1"/>
            </p:cNvSpPr>
            <p:nvPr/>
          </p:nvSpPr>
          <p:spPr bwMode="auto">
            <a:xfrm flipV="1">
              <a:off x="5011" y="124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95" name="Line 47"/>
            <p:cNvSpPr>
              <a:spLocks noChangeShapeType="1"/>
            </p:cNvSpPr>
            <p:nvPr/>
          </p:nvSpPr>
          <p:spPr bwMode="auto">
            <a:xfrm>
              <a:off x="5011" y="455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1296" name="Picture 4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648"/>
              <a:ext cx="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1297" name="Picture 4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" y="56"/>
              <a:ext cx="12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1298" name="Picture 5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" y="721"/>
              <a:ext cx="1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1299" name="Rectangle 51"/>
            <p:cNvSpPr>
              <a:spLocks noChangeArrowheads="1"/>
            </p:cNvSpPr>
            <p:nvPr/>
          </p:nvSpPr>
          <p:spPr bwMode="auto">
            <a:xfrm>
              <a:off x="4963" y="28"/>
              <a:ext cx="749" cy="89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00" name="Line 52"/>
            <p:cNvSpPr>
              <a:spLocks noChangeShapeType="1"/>
            </p:cNvSpPr>
            <p:nvPr/>
          </p:nvSpPr>
          <p:spPr bwMode="auto">
            <a:xfrm flipH="1">
              <a:off x="4712" y="28"/>
              <a:ext cx="2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01" name="Line 53"/>
            <p:cNvSpPr>
              <a:spLocks noChangeShapeType="1"/>
            </p:cNvSpPr>
            <p:nvPr/>
          </p:nvSpPr>
          <p:spPr bwMode="auto">
            <a:xfrm>
              <a:off x="4723" y="32"/>
              <a:ext cx="0" cy="2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02" name="Line 54"/>
            <p:cNvSpPr>
              <a:spLocks noChangeShapeType="1"/>
            </p:cNvSpPr>
            <p:nvPr/>
          </p:nvSpPr>
          <p:spPr bwMode="auto">
            <a:xfrm flipH="1">
              <a:off x="4712" y="248"/>
              <a:ext cx="2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303" name="Rectangle 55"/>
          <p:cNvSpPr>
            <a:spLocks noChangeArrowheads="1"/>
          </p:cNvSpPr>
          <p:nvPr/>
        </p:nvSpPr>
        <p:spPr bwMode="auto">
          <a:xfrm>
            <a:off x="998538" y="990600"/>
            <a:ext cx="768350" cy="6032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1304" name="Picture 5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3696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305" name="Picture 5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36950"/>
            <a:ext cx="188753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306" name="Picture 5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60750"/>
            <a:ext cx="1171575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307" name="Rectangle 59"/>
          <p:cNvSpPr>
            <a:spLocks noChangeArrowheads="1"/>
          </p:cNvSpPr>
          <p:nvPr/>
        </p:nvSpPr>
        <p:spPr bwMode="auto">
          <a:xfrm>
            <a:off x="1260475" y="3673475"/>
            <a:ext cx="228600" cy="238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308" name="Rectangle 60"/>
          <p:cNvSpPr>
            <a:spLocks noChangeArrowheads="1"/>
          </p:cNvSpPr>
          <p:nvPr/>
        </p:nvSpPr>
        <p:spPr bwMode="auto">
          <a:xfrm>
            <a:off x="4359275" y="3527425"/>
            <a:ext cx="173038" cy="1825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309" name="Rectangle 61"/>
          <p:cNvSpPr>
            <a:spLocks noChangeArrowheads="1"/>
          </p:cNvSpPr>
          <p:nvPr/>
        </p:nvSpPr>
        <p:spPr bwMode="auto">
          <a:xfrm>
            <a:off x="4322763" y="3856038"/>
            <a:ext cx="173037" cy="1825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310" name="Rectangle 62"/>
          <p:cNvSpPr>
            <a:spLocks noChangeArrowheads="1"/>
          </p:cNvSpPr>
          <p:nvPr/>
        </p:nvSpPr>
        <p:spPr bwMode="auto">
          <a:xfrm>
            <a:off x="5694363" y="2873375"/>
            <a:ext cx="173037" cy="1825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311" name="Rectangle 63"/>
          <p:cNvSpPr>
            <a:spLocks noChangeArrowheads="1"/>
          </p:cNvSpPr>
          <p:nvPr/>
        </p:nvSpPr>
        <p:spPr bwMode="auto">
          <a:xfrm>
            <a:off x="5675313" y="3201988"/>
            <a:ext cx="173037" cy="1825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83" grpId="0" animBg="1"/>
      <p:bldP spid="821283" grpId="1" animBg="1"/>
      <p:bldP spid="821303" grpId="0" animBg="1"/>
      <p:bldP spid="821307" grpId="0" animBg="1"/>
      <p:bldP spid="821308" grpId="0" animBg="1"/>
      <p:bldP spid="821309" grpId="0" animBg="1"/>
      <p:bldP spid="821310" grpId="0" animBg="1"/>
      <p:bldP spid="821310" grpId="1" animBg="1"/>
      <p:bldP spid="821311" grpId="0" animBg="1"/>
      <p:bldP spid="8213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FA74-C2C3-4622-AC03-768A27EB36C6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732243" name="Group 83"/>
          <p:cNvGrpSpPr>
            <a:grpSpLocks/>
          </p:cNvGrpSpPr>
          <p:nvPr/>
        </p:nvGrpSpPr>
        <p:grpSpPr bwMode="auto">
          <a:xfrm>
            <a:off x="7467600" y="3657600"/>
            <a:ext cx="1189038" cy="1417638"/>
            <a:chOff x="4963" y="2640"/>
            <a:chExt cx="749" cy="893"/>
          </a:xfrm>
        </p:grpSpPr>
        <p:pic>
          <p:nvPicPr>
            <p:cNvPr id="732244" name="Picture 8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2779"/>
              <a:ext cx="12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2245" name="Line 85"/>
            <p:cNvSpPr>
              <a:spLocks noChangeShapeType="1"/>
            </p:cNvSpPr>
            <p:nvPr/>
          </p:nvSpPr>
          <p:spPr bwMode="auto">
            <a:xfrm flipV="1">
              <a:off x="5011" y="2736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246" name="Line 86"/>
            <p:cNvSpPr>
              <a:spLocks noChangeShapeType="1"/>
            </p:cNvSpPr>
            <p:nvPr/>
          </p:nvSpPr>
          <p:spPr bwMode="auto">
            <a:xfrm>
              <a:off x="5011" y="3067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2247" name="Picture 8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3260"/>
              <a:ext cx="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2248" name="Rectangle 88"/>
            <p:cNvSpPr>
              <a:spLocks noChangeArrowheads="1"/>
            </p:cNvSpPr>
            <p:nvPr/>
          </p:nvSpPr>
          <p:spPr bwMode="auto">
            <a:xfrm>
              <a:off x="4963" y="2640"/>
              <a:ext cx="749" cy="89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3216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815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16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16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4175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17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2173" name="Rectangle 13"/>
          <p:cNvSpPr>
            <a:spLocks noChangeArrowheads="1"/>
          </p:cNvSpPr>
          <p:nvPr/>
        </p:nvSpPr>
        <p:spPr bwMode="auto">
          <a:xfrm>
            <a:off x="3600450" y="3028950"/>
            <a:ext cx="192088" cy="238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2228" name="Picture 6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633538"/>
            <a:ext cx="82692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1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7838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1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2286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1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657725"/>
            <a:ext cx="1652587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2183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2249" name="Picture 8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020763"/>
            <a:ext cx="726916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50" name="Picture 9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700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51" name="Picture 9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81313"/>
            <a:ext cx="3681413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56" name="Picture 9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69000"/>
            <a:ext cx="36639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61" name="Picture 10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2881313"/>
            <a:ext cx="84931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58" name="Picture 9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7800"/>
            <a:ext cx="36195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65" name="Picture 10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5970588"/>
            <a:ext cx="2586037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71" name="Picture 11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5254625"/>
            <a:ext cx="48561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16" name="Picture 5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57200"/>
            <a:ext cx="1652587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18" name="Picture 5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457200"/>
            <a:ext cx="1147762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2227" name="Group 67"/>
          <p:cNvGrpSpPr>
            <a:grpSpLocks/>
          </p:cNvGrpSpPr>
          <p:nvPr/>
        </p:nvGrpSpPr>
        <p:grpSpPr bwMode="auto">
          <a:xfrm>
            <a:off x="7480300" y="44450"/>
            <a:ext cx="1587500" cy="1417638"/>
            <a:chOff x="4712" y="28"/>
            <a:chExt cx="1000" cy="893"/>
          </a:xfrm>
        </p:grpSpPr>
        <p:pic>
          <p:nvPicPr>
            <p:cNvPr id="732222" name="Picture 6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" y="56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2192" name="Picture 3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167"/>
              <a:ext cx="12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2188" name="Line 28"/>
            <p:cNvSpPr>
              <a:spLocks noChangeShapeType="1"/>
            </p:cNvSpPr>
            <p:nvPr/>
          </p:nvSpPr>
          <p:spPr bwMode="auto">
            <a:xfrm flipV="1">
              <a:off x="5011" y="124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190" name="Line 30"/>
            <p:cNvSpPr>
              <a:spLocks noChangeShapeType="1"/>
            </p:cNvSpPr>
            <p:nvPr/>
          </p:nvSpPr>
          <p:spPr bwMode="auto">
            <a:xfrm>
              <a:off x="5011" y="455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2194" name="Picture 3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648"/>
              <a:ext cx="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2196" name="Picture 3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" y="56"/>
              <a:ext cx="12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2198" name="Picture 3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" y="721"/>
              <a:ext cx="1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2199" name="Rectangle 39"/>
            <p:cNvSpPr>
              <a:spLocks noChangeArrowheads="1"/>
            </p:cNvSpPr>
            <p:nvPr/>
          </p:nvSpPr>
          <p:spPr bwMode="auto">
            <a:xfrm>
              <a:off x="4963" y="28"/>
              <a:ext cx="749" cy="89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200" name="Line 40"/>
            <p:cNvSpPr>
              <a:spLocks noChangeShapeType="1"/>
            </p:cNvSpPr>
            <p:nvPr/>
          </p:nvSpPr>
          <p:spPr bwMode="auto">
            <a:xfrm flipH="1">
              <a:off x="4712" y="28"/>
              <a:ext cx="2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201" name="Line 41"/>
            <p:cNvSpPr>
              <a:spLocks noChangeShapeType="1"/>
            </p:cNvSpPr>
            <p:nvPr/>
          </p:nvSpPr>
          <p:spPr bwMode="auto">
            <a:xfrm>
              <a:off x="4723" y="32"/>
              <a:ext cx="0" cy="2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202" name="Line 42"/>
            <p:cNvSpPr>
              <a:spLocks noChangeShapeType="1"/>
            </p:cNvSpPr>
            <p:nvPr/>
          </p:nvSpPr>
          <p:spPr bwMode="auto">
            <a:xfrm flipH="1">
              <a:off x="4712" y="248"/>
              <a:ext cx="2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2168" name="Rectangle 8"/>
          <p:cNvSpPr>
            <a:spLocks noChangeArrowheads="1"/>
          </p:cNvSpPr>
          <p:nvPr/>
        </p:nvSpPr>
        <p:spPr bwMode="auto">
          <a:xfrm>
            <a:off x="998538" y="990600"/>
            <a:ext cx="768350" cy="6032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2229" name="Picture 6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3696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52" name="Picture 9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36950"/>
            <a:ext cx="188753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62" name="Picture 10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60750"/>
            <a:ext cx="1171575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2260" name="Group 100"/>
          <p:cNvGrpSpPr>
            <a:grpSpLocks/>
          </p:cNvGrpSpPr>
          <p:nvPr/>
        </p:nvGrpSpPr>
        <p:grpSpPr bwMode="auto">
          <a:xfrm>
            <a:off x="4505325" y="4191000"/>
            <a:ext cx="2581275" cy="833438"/>
            <a:chOff x="2838" y="2640"/>
            <a:chExt cx="1626" cy="525"/>
          </a:xfrm>
        </p:grpSpPr>
        <p:pic>
          <p:nvPicPr>
            <p:cNvPr id="732253" name="Picture 9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2653"/>
              <a:ext cx="160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2184" name="Rectangle 24"/>
            <p:cNvSpPr>
              <a:spLocks noChangeArrowheads="1"/>
            </p:cNvSpPr>
            <p:nvPr/>
          </p:nvSpPr>
          <p:spPr bwMode="auto">
            <a:xfrm>
              <a:off x="2838" y="2640"/>
              <a:ext cx="305" cy="32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2266" name="Rectangle 10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2240" name="Picture 8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742950"/>
            <a:ext cx="8826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2242" name="Picture 8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4724400"/>
            <a:ext cx="84613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2182" name="Line 22"/>
          <p:cNvSpPr>
            <a:spLocks noChangeShapeType="1"/>
          </p:cNvSpPr>
          <p:nvPr/>
        </p:nvSpPr>
        <p:spPr bwMode="auto">
          <a:xfrm flipH="1">
            <a:off x="2514600" y="4572000"/>
            <a:ext cx="28194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3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2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2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2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82" grpId="0" animBg="1"/>
      <p:bldP spid="73218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9EF-6FA7-4F16-8439-545E2C27D427}" type="slidenum">
              <a:rPr lang="en-US"/>
              <a:pPr/>
              <a:t>28</a:t>
            </a:fld>
            <a:endParaRPr lang="en-US"/>
          </a:p>
        </p:txBody>
      </p:sp>
      <p:pic>
        <p:nvPicPr>
          <p:cNvPr id="786505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69000"/>
            <a:ext cx="36639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6502" name="Group 70"/>
          <p:cNvGrpSpPr>
            <a:grpSpLocks/>
          </p:cNvGrpSpPr>
          <p:nvPr/>
        </p:nvGrpSpPr>
        <p:grpSpPr bwMode="auto">
          <a:xfrm>
            <a:off x="4505325" y="4191000"/>
            <a:ext cx="2581275" cy="833438"/>
            <a:chOff x="2838" y="2640"/>
            <a:chExt cx="1626" cy="525"/>
          </a:xfrm>
        </p:grpSpPr>
        <p:pic>
          <p:nvPicPr>
            <p:cNvPr id="786503" name="Picture 7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2653"/>
              <a:ext cx="160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6504" name="Rectangle 72"/>
            <p:cNvSpPr>
              <a:spLocks noChangeArrowheads="1"/>
            </p:cNvSpPr>
            <p:nvPr/>
          </p:nvSpPr>
          <p:spPr bwMode="auto">
            <a:xfrm>
              <a:off x="2838" y="2640"/>
              <a:ext cx="305" cy="32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86497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700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98" name="Picture 6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81313"/>
            <a:ext cx="3681413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99" name="Picture 6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2881313"/>
            <a:ext cx="84931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500" name="Picture 6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36950"/>
            <a:ext cx="188753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501" name="Picture 6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60750"/>
            <a:ext cx="1171575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96" name="Picture 6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020763"/>
            <a:ext cx="726916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6490" name="Group 58"/>
          <p:cNvGrpSpPr>
            <a:grpSpLocks/>
          </p:cNvGrpSpPr>
          <p:nvPr/>
        </p:nvGrpSpPr>
        <p:grpSpPr bwMode="auto">
          <a:xfrm>
            <a:off x="7467600" y="3657600"/>
            <a:ext cx="1189038" cy="1417638"/>
            <a:chOff x="4963" y="2640"/>
            <a:chExt cx="749" cy="893"/>
          </a:xfrm>
        </p:grpSpPr>
        <p:pic>
          <p:nvPicPr>
            <p:cNvPr id="786491" name="Picture 5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2779"/>
              <a:ext cx="12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6492" name="Line 60"/>
            <p:cNvSpPr>
              <a:spLocks noChangeShapeType="1"/>
            </p:cNvSpPr>
            <p:nvPr/>
          </p:nvSpPr>
          <p:spPr bwMode="auto">
            <a:xfrm flipV="1">
              <a:off x="5011" y="2736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93" name="Line 61"/>
            <p:cNvSpPr>
              <a:spLocks noChangeShapeType="1"/>
            </p:cNvSpPr>
            <p:nvPr/>
          </p:nvSpPr>
          <p:spPr bwMode="auto">
            <a:xfrm>
              <a:off x="5011" y="3067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86494" name="Picture 6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3260"/>
              <a:ext cx="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6495" name="Rectangle 63"/>
            <p:cNvSpPr>
              <a:spLocks noChangeArrowheads="1"/>
            </p:cNvSpPr>
            <p:nvPr/>
          </p:nvSpPr>
          <p:spPr bwMode="auto">
            <a:xfrm>
              <a:off x="4963" y="2640"/>
              <a:ext cx="749" cy="89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86482" name="Picture 5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815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84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87" name="Picture 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3696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508" name="Picture 7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5970588"/>
            <a:ext cx="2586037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80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742950"/>
            <a:ext cx="8826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81" name="Picture 4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4724400"/>
            <a:ext cx="84613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36" name="Picture 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37" name="Picture 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4175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43" name="Picture 1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633538"/>
            <a:ext cx="82692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46" name="Picture 1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7838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47" name="Picture 1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2286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48" name="Picture 1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657725"/>
            <a:ext cx="1652587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6451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6458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57200"/>
            <a:ext cx="1652587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59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457200"/>
            <a:ext cx="1147762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6460" name="Group 28"/>
          <p:cNvGrpSpPr>
            <a:grpSpLocks/>
          </p:cNvGrpSpPr>
          <p:nvPr/>
        </p:nvGrpSpPr>
        <p:grpSpPr bwMode="auto">
          <a:xfrm>
            <a:off x="7480300" y="44450"/>
            <a:ext cx="1587500" cy="1417638"/>
            <a:chOff x="4712" y="28"/>
            <a:chExt cx="1000" cy="893"/>
          </a:xfrm>
        </p:grpSpPr>
        <p:pic>
          <p:nvPicPr>
            <p:cNvPr id="786461" name="Picture 2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" y="56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6462" name="Picture 3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167"/>
              <a:ext cx="12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6463" name="Line 31"/>
            <p:cNvSpPr>
              <a:spLocks noChangeShapeType="1"/>
            </p:cNvSpPr>
            <p:nvPr/>
          </p:nvSpPr>
          <p:spPr bwMode="auto">
            <a:xfrm flipV="1">
              <a:off x="5011" y="124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64" name="Line 32"/>
            <p:cNvSpPr>
              <a:spLocks noChangeShapeType="1"/>
            </p:cNvSpPr>
            <p:nvPr/>
          </p:nvSpPr>
          <p:spPr bwMode="auto">
            <a:xfrm>
              <a:off x="5011" y="455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86465" name="Picture 3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648"/>
              <a:ext cx="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6466" name="Picture 3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" y="56"/>
              <a:ext cx="12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6467" name="Picture 3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" y="721"/>
              <a:ext cx="1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6468" name="Rectangle 36"/>
            <p:cNvSpPr>
              <a:spLocks noChangeArrowheads="1"/>
            </p:cNvSpPr>
            <p:nvPr/>
          </p:nvSpPr>
          <p:spPr bwMode="auto">
            <a:xfrm>
              <a:off x="4963" y="28"/>
              <a:ext cx="749" cy="89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69" name="Line 37"/>
            <p:cNvSpPr>
              <a:spLocks noChangeShapeType="1"/>
            </p:cNvSpPr>
            <p:nvPr/>
          </p:nvSpPr>
          <p:spPr bwMode="auto">
            <a:xfrm flipH="1">
              <a:off x="4712" y="28"/>
              <a:ext cx="2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70" name="Line 38"/>
            <p:cNvSpPr>
              <a:spLocks noChangeShapeType="1"/>
            </p:cNvSpPr>
            <p:nvPr/>
          </p:nvSpPr>
          <p:spPr bwMode="auto">
            <a:xfrm>
              <a:off x="4723" y="32"/>
              <a:ext cx="0" cy="2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71" name="Line 39"/>
            <p:cNvSpPr>
              <a:spLocks noChangeShapeType="1"/>
            </p:cNvSpPr>
            <p:nvPr/>
          </p:nvSpPr>
          <p:spPr bwMode="auto">
            <a:xfrm flipH="1">
              <a:off x="4712" y="248"/>
              <a:ext cx="2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6472" name="Rectangle 40"/>
          <p:cNvSpPr>
            <a:spLocks noChangeArrowheads="1"/>
          </p:cNvSpPr>
          <p:nvPr/>
        </p:nvSpPr>
        <p:spPr bwMode="auto">
          <a:xfrm>
            <a:off x="998538" y="990600"/>
            <a:ext cx="768350" cy="6032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6473" name="Group 41"/>
          <p:cNvGrpSpPr>
            <a:grpSpLocks/>
          </p:cNvGrpSpPr>
          <p:nvPr/>
        </p:nvGrpSpPr>
        <p:grpSpPr bwMode="auto">
          <a:xfrm>
            <a:off x="60325" y="5319713"/>
            <a:ext cx="2378075" cy="538162"/>
            <a:chOff x="38" y="3351"/>
            <a:chExt cx="1498" cy="339"/>
          </a:xfrm>
        </p:grpSpPr>
        <p:pic>
          <p:nvPicPr>
            <p:cNvPr id="786474" name="Picture 4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351"/>
              <a:ext cx="145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6475" name="Picture 4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517"/>
              <a:ext cx="14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86476" name="Picture 4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75288"/>
            <a:ext cx="2241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6477" name="Group 45"/>
          <p:cNvGrpSpPr>
            <a:grpSpLocks/>
          </p:cNvGrpSpPr>
          <p:nvPr/>
        </p:nvGrpSpPr>
        <p:grpSpPr bwMode="auto">
          <a:xfrm>
            <a:off x="5181600" y="5319713"/>
            <a:ext cx="2470150" cy="538162"/>
            <a:chOff x="3495" y="3351"/>
            <a:chExt cx="1556" cy="339"/>
          </a:xfrm>
        </p:grpSpPr>
        <p:pic>
          <p:nvPicPr>
            <p:cNvPr id="786478" name="Picture 4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3351"/>
              <a:ext cx="146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6479" name="Picture 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3517"/>
              <a:ext cx="15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86509" name="Rectangle 7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6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6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6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6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2182-AB69-4E1B-9803-1929BCD7A991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777289" name="Group 73"/>
          <p:cNvGrpSpPr>
            <a:grpSpLocks/>
          </p:cNvGrpSpPr>
          <p:nvPr/>
        </p:nvGrpSpPr>
        <p:grpSpPr bwMode="auto">
          <a:xfrm>
            <a:off x="60325" y="5319713"/>
            <a:ext cx="2378075" cy="538162"/>
            <a:chOff x="38" y="3351"/>
            <a:chExt cx="1498" cy="339"/>
          </a:xfrm>
        </p:grpSpPr>
        <p:pic>
          <p:nvPicPr>
            <p:cNvPr id="777290" name="Picture 7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351"/>
              <a:ext cx="145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7291" name="Picture 7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517"/>
              <a:ext cx="14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7292" name="Picture 7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75288"/>
            <a:ext cx="2241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7293" name="Group 77"/>
          <p:cNvGrpSpPr>
            <a:grpSpLocks/>
          </p:cNvGrpSpPr>
          <p:nvPr/>
        </p:nvGrpSpPr>
        <p:grpSpPr bwMode="auto">
          <a:xfrm>
            <a:off x="5181600" y="5319713"/>
            <a:ext cx="2470150" cy="538162"/>
            <a:chOff x="3495" y="3351"/>
            <a:chExt cx="1556" cy="339"/>
          </a:xfrm>
        </p:grpSpPr>
        <p:pic>
          <p:nvPicPr>
            <p:cNvPr id="777294" name="Picture 7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3351"/>
              <a:ext cx="146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7295" name="Picture 7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3517"/>
              <a:ext cx="15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7279" name="Picture 6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69000"/>
            <a:ext cx="36639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84" name="Picture 6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5970588"/>
            <a:ext cx="2586037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7281" name="Group 65"/>
          <p:cNvGrpSpPr>
            <a:grpSpLocks/>
          </p:cNvGrpSpPr>
          <p:nvPr/>
        </p:nvGrpSpPr>
        <p:grpSpPr bwMode="auto">
          <a:xfrm>
            <a:off x="4505325" y="4191000"/>
            <a:ext cx="2581275" cy="833438"/>
            <a:chOff x="2838" y="2640"/>
            <a:chExt cx="1626" cy="525"/>
          </a:xfrm>
        </p:grpSpPr>
        <p:pic>
          <p:nvPicPr>
            <p:cNvPr id="777282" name="Picture 6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2653"/>
              <a:ext cx="160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7283" name="Rectangle 67"/>
            <p:cNvSpPr>
              <a:spLocks noChangeArrowheads="1"/>
            </p:cNvSpPr>
            <p:nvPr/>
          </p:nvSpPr>
          <p:spPr bwMode="auto">
            <a:xfrm>
              <a:off x="2838" y="2640"/>
              <a:ext cx="305" cy="32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7223" name="Rectangle 7"/>
          <p:cNvSpPr>
            <a:spLocks noChangeArrowheads="1"/>
          </p:cNvSpPr>
          <p:nvPr/>
        </p:nvSpPr>
        <p:spPr bwMode="auto">
          <a:xfrm>
            <a:off x="8226425" y="6172200"/>
            <a:ext cx="917575" cy="685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7251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7838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52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2286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53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657725"/>
            <a:ext cx="1652587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2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4922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75" name="Picture 5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76200"/>
            <a:ext cx="67627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76" name="Picture 6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6763"/>
            <a:ext cx="3475038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2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62113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86" name="Picture 7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654175"/>
            <a:ext cx="29098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87" name="Picture 7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195513"/>
            <a:ext cx="304165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63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960688"/>
            <a:ext cx="30797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88" name="Picture 7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824163"/>
            <a:ext cx="27209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7265" name="Rectangle 49"/>
          <p:cNvSpPr>
            <a:spLocks noChangeArrowheads="1"/>
          </p:cNvSpPr>
          <p:nvPr/>
        </p:nvSpPr>
        <p:spPr bwMode="auto">
          <a:xfrm>
            <a:off x="2695575" y="3024188"/>
            <a:ext cx="274638" cy="238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266" name="Rectangle 50"/>
          <p:cNvSpPr>
            <a:spLocks noChangeArrowheads="1"/>
          </p:cNvSpPr>
          <p:nvPr/>
        </p:nvSpPr>
        <p:spPr bwMode="auto">
          <a:xfrm>
            <a:off x="5886450" y="2897188"/>
            <a:ext cx="265113" cy="5111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267" name="Line 51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7285" name="Rectangle 6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7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7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65" grpId="0" animBg="1"/>
      <p:bldP spid="7772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2EB3-1BD2-4B68-83D1-B8A3D6178D11}" type="slidenum">
              <a:rPr lang="en-US"/>
              <a:pPr/>
              <a:t>3</a:t>
            </a:fld>
            <a:endParaRPr lang="en-US"/>
          </a:p>
        </p:txBody>
      </p:sp>
      <p:pic>
        <p:nvPicPr>
          <p:cNvPr id="758905" name="Picture 1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8804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92" name="Picture 10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243263"/>
            <a:ext cx="46482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85" name="Picture 10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914400"/>
            <a:ext cx="8932862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87" name="Picture 10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41325"/>
            <a:ext cx="3986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88" name="Picture 10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460375"/>
            <a:ext cx="2568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89" name="Picture 10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533400"/>
            <a:ext cx="3778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79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965450"/>
            <a:ext cx="17573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79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65450"/>
            <a:ext cx="12842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79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21013"/>
            <a:ext cx="3778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8896" name="Group 112"/>
          <p:cNvGrpSpPr>
            <a:grpSpLocks/>
          </p:cNvGrpSpPr>
          <p:nvPr/>
        </p:nvGrpSpPr>
        <p:grpSpPr bwMode="auto">
          <a:xfrm>
            <a:off x="533400" y="3468688"/>
            <a:ext cx="2590800" cy="341312"/>
            <a:chOff x="336" y="2185"/>
            <a:chExt cx="1632" cy="215"/>
          </a:xfrm>
        </p:grpSpPr>
        <p:pic>
          <p:nvPicPr>
            <p:cNvPr id="758818" name="Picture 3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198"/>
              <a:ext cx="90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29" name="Picture 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" y="2185"/>
              <a:ext cx="35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8812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35200"/>
            <a:ext cx="24003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20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17573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21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4194175"/>
            <a:ext cx="12842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22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4246563"/>
            <a:ext cx="3778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30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94250"/>
            <a:ext cx="1435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31" name="Picture 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4773613"/>
            <a:ext cx="56673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906" name="Picture 1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4548188"/>
            <a:ext cx="55181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836" name="Rectangle 5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8891" name="Picture 10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2057400"/>
            <a:ext cx="48910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8895" name="Group 111"/>
          <p:cNvGrpSpPr>
            <a:grpSpLocks/>
          </p:cNvGrpSpPr>
          <p:nvPr/>
        </p:nvGrpSpPr>
        <p:grpSpPr bwMode="auto">
          <a:xfrm>
            <a:off x="4572000" y="2514600"/>
            <a:ext cx="2833688" cy="1023938"/>
            <a:chOff x="2880" y="1584"/>
            <a:chExt cx="1785" cy="645"/>
          </a:xfrm>
        </p:grpSpPr>
        <p:sp>
          <p:nvSpPr>
            <p:cNvPr id="758878" name="Line 94"/>
            <p:cNvSpPr>
              <a:spLocks noChangeShapeType="1"/>
            </p:cNvSpPr>
            <p:nvPr/>
          </p:nvSpPr>
          <p:spPr bwMode="auto">
            <a:xfrm>
              <a:off x="2880" y="1584"/>
              <a:ext cx="0" cy="6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58894" name="Picture 11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1784"/>
              <a:ext cx="177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8920" name="Picture 1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191000"/>
            <a:ext cx="14255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883" name="Rectangle 9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8903" name="Picture 11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76550"/>
            <a:ext cx="6413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902" name="Picture 11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3162300"/>
            <a:ext cx="13843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904" name="Line 120"/>
          <p:cNvSpPr>
            <a:spLocks noChangeShapeType="1"/>
          </p:cNvSpPr>
          <p:nvPr/>
        </p:nvSpPr>
        <p:spPr bwMode="auto">
          <a:xfrm>
            <a:off x="7010400" y="685800"/>
            <a:ext cx="6858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8916" name="Picture 1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3851275"/>
            <a:ext cx="15192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8918" name="Group 134"/>
          <p:cNvGrpSpPr>
            <a:grpSpLocks/>
          </p:cNvGrpSpPr>
          <p:nvPr/>
        </p:nvGrpSpPr>
        <p:grpSpPr bwMode="auto">
          <a:xfrm>
            <a:off x="381000" y="5241925"/>
            <a:ext cx="8472488" cy="871538"/>
            <a:chOff x="240" y="3302"/>
            <a:chExt cx="5337" cy="549"/>
          </a:xfrm>
        </p:grpSpPr>
        <p:pic>
          <p:nvPicPr>
            <p:cNvPr id="758837" name="Picture 5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302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909" name="Picture 12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446"/>
              <a:ext cx="332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38" name="Picture 5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590"/>
              <a:ext cx="90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35" name="Picture 5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" y="3615"/>
              <a:ext cx="35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58840" name="Rectangle 56"/>
          <p:cNvSpPr>
            <a:spLocks noChangeArrowheads="1"/>
          </p:cNvSpPr>
          <p:nvPr/>
        </p:nvSpPr>
        <p:spPr bwMode="auto">
          <a:xfrm>
            <a:off x="7951788" y="4511675"/>
            <a:ext cx="1096962" cy="1600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8919" name="Group 135"/>
          <p:cNvGrpSpPr>
            <a:grpSpLocks/>
          </p:cNvGrpSpPr>
          <p:nvPr/>
        </p:nvGrpSpPr>
        <p:grpSpPr bwMode="auto">
          <a:xfrm>
            <a:off x="6572250" y="6129338"/>
            <a:ext cx="1362075" cy="681037"/>
            <a:chOff x="4140" y="3861"/>
            <a:chExt cx="858" cy="429"/>
          </a:xfrm>
        </p:grpSpPr>
        <p:pic>
          <p:nvPicPr>
            <p:cNvPr id="758843" name="Picture 5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4048"/>
              <a:ext cx="48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8844" name="Line 60"/>
            <p:cNvSpPr>
              <a:spLocks noChangeShapeType="1"/>
            </p:cNvSpPr>
            <p:nvPr/>
          </p:nvSpPr>
          <p:spPr bwMode="auto">
            <a:xfrm flipV="1">
              <a:off x="4614" y="3861"/>
              <a:ext cx="384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58914" name="Picture 1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6245225"/>
            <a:ext cx="273526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8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8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5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8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8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5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5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5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5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5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5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904" grpId="0" animBg="1"/>
      <p:bldP spid="758904" grpId="1" animBg="1"/>
      <p:bldP spid="7588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5457-7C4A-46F9-986C-5BC4CCDE5BDA}" type="slidenum">
              <a:rPr lang="en-US"/>
              <a:pPr/>
              <a:t>30</a:t>
            </a:fld>
            <a:endParaRPr lang="en-US"/>
          </a:p>
        </p:txBody>
      </p:sp>
      <p:pic>
        <p:nvPicPr>
          <p:cNvPr id="784428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654175"/>
            <a:ext cx="29098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4429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195513"/>
            <a:ext cx="304165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4430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824163"/>
            <a:ext cx="27209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4424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76200"/>
            <a:ext cx="67627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4425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6763"/>
            <a:ext cx="3475038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4391" name="Rectangle 7"/>
          <p:cNvSpPr>
            <a:spLocks noChangeArrowheads="1"/>
          </p:cNvSpPr>
          <p:nvPr/>
        </p:nvSpPr>
        <p:spPr bwMode="auto">
          <a:xfrm>
            <a:off x="8226425" y="6172200"/>
            <a:ext cx="917575" cy="685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439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4922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439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62113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440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960688"/>
            <a:ext cx="30797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4431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3530600"/>
            <a:ext cx="30416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4433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19725"/>
            <a:ext cx="3532187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4403" name="Rectangle 19"/>
          <p:cNvSpPr>
            <a:spLocks noChangeArrowheads="1"/>
          </p:cNvSpPr>
          <p:nvPr/>
        </p:nvSpPr>
        <p:spPr bwMode="auto">
          <a:xfrm>
            <a:off x="5886450" y="2897188"/>
            <a:ext cx="265113" cy="5111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404" name="Rectangle 20"/>
          <p:cNvSpPr>
            <a:spLocks noChangeArrowheads="1"/>
          </p:cNvSpPr>
          <p:nvPr/>
        </p:nvSpPr>
        <p:spPr bwMode="auto">
          <a:xfrm>
            <a:off x="5181600" y="3530600"/>
            <a:ext cx="603250" cy="3476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405" name="Rectangle 21"/>
          <p:cNvSpPr>
            <a:spLocks noChangeArrowheads="1"/>
          </p:cNvSpPr>
          <p:nvPr/>
        </p:nvSpPr>
        <p:spPr bwMode="auto">
          <a:xfrm>
            <a:off x="5137150" y="3900488"/>
            <a:ext cx="622300" cy="3476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406" name="Rectangle 22"/>
          <p:cNvSpPr>
            <a:spLocks noChangeArrowheads="1"/>
          </p:cNvSpPr>
          <p:nvPr/>
        </p:nvSpPr>
        <p:spPr bwMode="auto">
          <a:xfrm>
            <a:off x="5556250" y="5794375"/>
            <a:ext cx="228600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4407" name="Group 23"/>
          <p:cNvGrpSpPr>
            <a:grpSpLocks/>
          </p:cNvGrpSpPr>
          <p:nvPr/>
        </p:nvGrpSpPr>
        <p:grpSpPr bwMode="auto">
          <a:xfrm>
            <a:off x="1905000" y="6227763"/>
            <a:ext cx="6216650" cy="573087"/>
            <a:chOff x="1200" y="3923"/>
            <a:chExt cx="3916" cy="361"/>
          </a:xfrm>
        </p:grpSpPr>
        <p:pic>
          <p:nvPicPr>
            <p:cNvPr id="784408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" y="3923"/>
              <a:ext cx="2931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4409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4115"/>
              <a:ext cx="39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84410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570413"/>
            <a:ext cx="2192338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4432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445000"/>
            <a:ext cx="35528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4412" name="Rectangle 28"/>
          <p:cNvSpPr>
            <a:spLocks noChangeArrowheads="1"/>
          </p:cNvSpPr>
          <p:nvPr/>
        </p:nvSpPr>
        <p:spPr bwMode="auto">
          <a:xfrm>
            <a:off x="1671638" y="4862513"/>
            <a:ext cx="246062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413" name="Rectangle 29"/>
          <p:cNvSpPr>
            <a:spLocks noChangeArrowheads="1"/>
          </p:cNvSpPr>
          <p:nvPr/>
        </p:nvSpPr>
        <p:spPr bwMode="auto">
          <a:xfrm>
            <a:off x="3505200" y="4862513"/>
            <a:ext cx="238125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414" name="Rectangle 30"/>
          <p:cNvSpPr>
            <a:spLocks noChangeArrowheads="1"/>
          </p:cNvSpPr>
          <p:nvPr/>
        </p:nvSpPr>
        <p:spPr bwMode="auto">
          <a:xfrm>
            <a:off x="5594350" y="5429250"/>
            <a:ext cx="228600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4422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5545138"/>
            <a:ext cx="1549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4416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30863"/>
            <a:ext cx="887412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4417" name="Line 33"/>
          <p:cNvSpPr>
            <a:spLocks noChangeShapeType="1"/>
          </p:cNvSpPr>
          <p:nvPr/>
        </p:nvSpPr>
        <p:spPr bwMode="auto">
          <a:xfrm flipV="1">
            <a:off x="1828800" y="1371600"/>
            <a:ext cx="685800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4418" name="Line 34"/>
          <p:cNvSpPr>
            <a:spLocks noChangeShapeType="1"/>
          </p:cNvSpPr>
          <p:nvPr/>
        </p:nvSpPr>
        <p:spPr bwMode="auto">
          <a:xfrm flipH="1" flipV="1">
            <a:off x="4038600" y="1219200"/>
            <a:ext cx="2895600" cy="434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4386" name="Group 2"/>
          <p:cNvGrpSpPr>
            <a:grpSpLocks/>
          </p:cNvGrpSpPr>
          <p:nvPr/>
        </p:nvGrpSpPr>
        <p:grpSpPr bwMode="auto">
          <a:xfrm>
            <a:off x="5715000" y="1066800"/>
            <a:ext cx="3276600" cy="1524000"/>
            <a:chOff x="3600" y="672"/>
            <a:chExt cx="2064" cy="960"/>
          </a:xfrm>
        </p:grpSpPr>
        <p:pic>
          <p:nvPicPr>
            <p:cNvPr id="784387" name="Picture 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" y="720"/>
              <a:ext cx="15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4388" name="Picture 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" y="1034"/>
              <a:ext cx="11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4389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" y="1346"/>
              <a:ext cx="13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4390" name="Rectangle 6"/>
            <p:cNvSpPr>
              <a:spLocks noChangeArrowheads="1"/>
            </p:cNvSpPr>
            <p:nvPr/>
          </p:nvSpPr>
          <p:spPr bwMode="auto">
            <a:xfrm>
              <a:off x="3600" y="672"/>
              <a:ext cx="2064" cy="960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4427" name="Rectangle 4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4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4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4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78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78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4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4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8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8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403" grpId="0" animBg="1"/>
      <p:bldP spid="784404" grpId="0" animBg="1"/>
      <p:bldP spid="784405" grpId="0" animBg="1"/>
      <p:bldP spid="784406" grpId="0" animBg="1"/>
      <p:bldP spid="784406" grpId="1" animBg="1"/>
      <p:bldP spid="784412" grpId="0" animBg="1"/>
      <p:bldP spid="784412" grpId="1" animBg="1"/>
      <p:bldP spid="784413" grpId="0" animBg="1"/>
      <p:bldP spid="784413" grpId="1" animBg="1"/>
      <p:bldP spid="784414" grpId="0" animBg="1"/>
      <p:bldP spid="784414" grpId="1" animBg="1"/>
      <p:bldP spid="784417" grpId="0" animBg="1"/>
      <p:bldP spid="784417" grpId="1" animBg="1"/>
      <p:bldP spid="784418" grpId="0" animBg="1"/>
      <p:bldP spid="78441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B8C8-6D4C-480E-A82C-38126982EB6C}" type="slidenum">
              <a:rPr lang="en-US"/>
              <a:pPr/>
              <a:t>31</a:t>
            </a:fld>
            <a:endParaRPr lang="en-US"/>
          </a:p>
        </p:txBody>
      </p:sp>
      <p:pic>
        <p:nvPicPr>
          <p:cNvPr id="82227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76200"/>
            <a:ext cx="67627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7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6763"/>
            <a:ext cx="3475038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279" name="Rectangle 7"/>
          <p:cNvSpPr>
            <a:spLocks noChangeArrowheads="1"/>
          </p:cNvSpPr>
          <p:nvPr/>
        </p:nvSpPr>
        <p:spPr bwMode="auto">
          <a:xfrm>
            <a:off x="8226425" y="6172200"/>
            <a:ext cx="917575" cy="685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28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4922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301" name="Group 29"/>
          <p:cNvGrpSpPr>
            <a:grpSpLocks/>
          </p:cNvGrpSpPr>
          <p:nvPr/>
        </p:nvGrpSpPr>
        <p:grpSpPr bwMode="auto">
          <a:xfrm>
            <a:off x="5715000" y="1066800"/>
            <a:ext cx="3276600" cy="1524000"/>
            <a:chOff x="3600" y="672"/>
            <a:chExt cx="2064" cy="960"/>
          </a:xfrm>
        </p:grpSpPr>
        <p:pic>
          <p:nvPicPr>
            <p:cNvPr id="822302" name="Picture 3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3" y="720"/>
              <a:ext cx="15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03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" y="1034"/>
              <a:ext cx="11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04" name="Picture 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" y="1346"/>
              <a:ext cx="13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2305" name="Rectangle 33"/>
            <p:cNvSpPr>
              <a:spLocks noChangeArrowheads="1"/>
            </p:cNvSpPr>
            <p:nvPr/>
          </p:nvSpPr>
          <p:spPr bwMode="auto">
            <a:xfrm>
              <a:off x="3600" y="672"/>
              <a:ext cx="2064" cy="960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2306" name="Rectangle 3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313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5408613"/>
            <a:ext cx="289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14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6099175"/>
            <a:ext cx="3154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16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981325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322" name="Group 50"/>
          <p:cNvGrpSpPr>
            <a:grpSpLocks/>
          </p:cNvGrpSpPr>
          <p:nvPr/>
        </p:nvGrpSpPr>
        <p:grpSpPr bwMode="auto">
          <a:xfrm>
            <a:off x="1708150" y="2706688"/>
            <a:ext cx="3244850" cy="925512"/>
            <a:chOff x="1076" y="1548"/>
            <a:chExt cx="2044" cy="583"/>
          </a:xfrm>
        </p:grpSpPr>
        <p:pic>
          <p:nvPicPr>
            <p:cNvPr id="822319" name="Picture 4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1548"/>
              <a:ext cx="2035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2321" name="Rectangle 49"/>
            <p:cNvSpPr>
              <a:spLocks noChangeArrowheads="1"/>
            </p:cNvSpPr>
            <p:nvPr/>
          </p:nvSpPr>
          <p:spPr bwMode="auto">
            <a:xfrm>
              <a:off x="1076" y="1715"/>
              <a:ext cx="322" cy="21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22312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84813"/>
            <a:ext cx="14922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24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30638"/>
            <a:ext cx="55546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4ECD-1970-4FA9-ACDC-41E85D39A262}" type="slidenum">
              <a:rPr lang="en-US"/>
              <a:pPr/>
              <a:t>32</a:t>
            </a:fld>
            <a:endParaRPr lang="en-US"/>
          </a:p>
        </p:txBody>
      </p:sp>
      <p:pic>
        <p:nvPicPr>
          <p:cNvPr id="8284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974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1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4786313"/>
            <a:ext cx="27368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2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5413375"/>
            <a:ext cx="5438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2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67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2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29313"/>
            <a:ext cx="4340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2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6403975"/>
            <a:ext cx="4416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8424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842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2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54975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8427" name="Rectangle 11"/>
          <p:cNvSpPr>
            <a:spLocks noChangeArrowheads="1"/>
          </p:cNvSpPr>
          <p:nvPr/>
        </p:nvSpPr>
        <p:spPr bwMode="auto">
          <a:xfrm>
            <a:off x="1416050" y="4157663"/>
            <a:ext cx="1343025" cy="43021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8428" name="Rectangle 12"/>
          <p:cNvSpPr>
            <a:spLocks noChangeArrowheads="1"/>
          </p:cNvSpPr>
          <p:nvPr/>
        </p:nvSpPr>
        <p:spPr bwMode="auto">
          <a:xfrm>
            <a:off x="3473450" y="4084638"/>
            <a:ext cx="493713" cy="4206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429" name="Group 13"/>
          <p:cNvGrpSpPr>
            <a:grpSpLocks/>
          </p:cNvGrpSpPr>
          <p:nvPr/>
        </p:nvGrpSpPr>
        <p:grpSpPr bwMode="auto">
          <a:xfrm>
            <a:off x="76200" y="76200"/>
            <a:ext cx="8736013" cy="1808163"/>
            <a:chOff x="48" y="48"/>
            <a:chExt cx="5503" cy="1139"/>
          </a:xfrm>
        </p:grpSpPr>
        <p:pic>
          <p:nvPicPr>
            <p:cNvPr id="828430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7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31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1"/>
              <a:ext cx="400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32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49"/>
              <a:ext cx="300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33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685"/>
              <a:ext cx="293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34" name="Picture 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" y="337"/>
              <a:ext cx="522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8435" name="Rectangle 19"/>
            <p:cNvSpPr>
              <a:spLocks noChangeArrowheads="1"/>
            </p:cNvSpPr>
            <p:nvPr/>
          </p:nvSpPr>
          <p:spPr bwMode="auto">
            <a:xfrm>
              <a:off x="702" y="314"/>
              <a:ext cx="622" cy="26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8436" name="Group 20"/>
          <p:cNvGrpSpPr>
            <a:grpSpLocks/>
          </p:cNvGrpSpPr>
          <p:nvPr/>
        </p:nvGrpSpPr>
        <p:grpSpPr bwMode="auto">
          <a:xfrm>
            <a:off x="76200" y="2133600"/>
            <a:ext cx="7764463" cy="1808163"/>
            <a:chOff x="48" y="1344"/>
            <a:chExt cx="4891" cy="1139"/>
          </a:xfrm>
        </p:grpSpPr>
        <p:pic>
          <p:nvPicPr>
            <p:cNvPr id="828437" name="Picture 2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44"/>
              <a:ext cx="7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38" name="Picture 2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345"/>
              <a:ext cx="300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39" name="Picture 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633"/>
              <a:ext cx="460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40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981"/>
              <a:ext cx="293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41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257"/>
              <a:ext cx="400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8442" name="Rectangle 26"/>
            <p:cNvSpPr>
              <a:spLocks noChangeArrowheads="1"/>
            </p:cNvSpPr>
            <p:nvPr/>
          </p:nvSpPr>
          <p:spPr bwMode="auto">
            <a:xfrm>
              <a:off x="702" y="1610"/>
              <a:ext cx="622" cy="26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8443" name="Line 27"/>
          <p:cNvSpPr>
            <a:spLocks noChangeShapeType="1"/>
          </p:cNvSpPr>
          <p:nvPr/>
        </p:nvSpPr>
        <p:spPr bwMode="auto">
          <a:xfrm>
            <a:off x="1600200" y="990600"/>
            <a:ext cx="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444" name="Line 28"/>
          <p:cNvSpPr>
            <a:spLocks noChangeShapeType="1"/>
          </p:cNvSpPr>
          <p:nvPr/>
        </p:nvSpPr>
        <p:spPr bwMode="auto">
          <a:xfrm flipH="1">
            <a:off x="7092950" y="838200"/>
            <a:ext cx="401638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445" name="Rectangle 2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8446" name="Rectangle 30"/>
          <p:cNvSpPr>
            <a:spLocks noChangeArrowheads="1"/>
          </p:cNvSpPr>
          <p:nvPr/>
        </p:nvSpPr>
        <p:spPr bwMode="auto">
          <a:xfrm>
            <a:off x="858838" y="3521075"/>
            <a:ext cx="6477000" cy="4572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447" name="Group 31"/>
          <p:cNvGrpSpPr>
            <a:grpSpLocks/>
          </p:cNvGrpSpPr>
          <p:nvPr/>
        </p:nvGrpSpPr>
        <p:grpSpPr bwMode="auto">
          <a:xfrm>
            <a:off x="7239000" y="5867400"/>
            <a:ext cx="914400" cy="914400"/>
            <a:chOff x="4853" y="1680"/>
            <a:chExt cx="576" cy="576"/>
          </a:xfrm>
        </p:grpSpPr>
        <p:sp>
          <p:nvSpPr>
            <p:cNvPr id="828448" name="AutoShape 32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449" name="Text Box 33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8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8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2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2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8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8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8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7" grpId="0" animBg="1"/>
      <p:bldP spid="828428" grpId="0" animBg="1"/>
      <p:bldP spid="828443" grpId="0" animBg="1"/>
      <p:bldP spid="828443" grpId="1" animBg="1"/>
      <p:bldP spid="828444" grpId="0" animBg="1"/>
      <p:bldP spid="828444" grpId="1" animBg="1"/>
      <p:bldP spid="828446" grpId="0" animBg="1"/>
      <p:bldP spid="82844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944D-5B91-4654-8BDB-081C34C70E6D}" type="slidenum">
              <a:rPr lang="en-US"/>
              <a:pPr/>
              <a:t>4</a:t>
            </a:fld>
            <a:endParaRPr lang="en-US"/>
          </a:p>
        </p:txBody>
      </p:sp>
      <p:pic>
        <p:nvPicPr>
          <p:cNvPr id="7260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4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541463"/>
            <a:ext cx="5648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2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2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370363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6030" name="Rectangle 14"/>
          <p:cNvSpPr>
            <a:spLocks noChangeArrowheads="1"/>
          </p:cNvSpPr>
          <p:nvPr/>
        </p:nvSpPr>
        <p:spPr bwMode="auto">
          <a:xfrm>
            <a:off x="1727200" y="492125"/>
            <a:ext cx="822325" cy="4302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041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052" name="Rectangle 3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6053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9625"/>
            <a:ext cx="67230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57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68600"/>
            <a:ext cx="1511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56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768600"/>
            <a:ext cx="2095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6058" name="Group 42"/>
          <p:cNvGrpSpPr>
            <a:grpSpLocks/>
          </p:cNvGrpSpPr>
          <p:nvPr/>
        </p:nvGrpSpPr>
        <p:grpSpPr bwMode="auto">
          <a:xfrm>
            <a:off x="5373688" y="2667000"/>
            <a:ext cx="1519237" cy="469900"/>
            <a:chOff x="3936" y="4007"/>
            <a:chExt cx="957" cy="296"/>
          </a:xfrm>
        </p:grpSpPr>
        <p:pic>
          <p:nvPicPr>
            <p:cNvPr id="726059" name="Picture 4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007"/>
              <a:ext cx="79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6060" name="Picture 4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153"/>
              <a:ext cx="957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26061" name="Rectangle 45"/>
          <p:cNvSpPr>
            <a:spLocks noChangeArrowheads="1"/>
          </p:cNvSpPr>
          <p:nvPr/>
        </p:nvSpPr>
        <p:spPr bwMode="auto">
          <a:xfrm>
            <a:off x="4541838" y="2767013"/>
            <a:ext cx="311150" cy="320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6063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3889375"/>
            <a:ext cx="3022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65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495800"/>
            <a:ext cx="39846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67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5715000"/>
            <a:ext cx="327818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69" name="Picture 5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6019800"/>
            <a:ext cx="53022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6071" name="Picture 5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26188"/>
            <a:ext cx="23558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6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6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6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6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" fill="hold"/>
                                        <p:tgtEl>
                                          <p:spTgt spid="726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30" grpId="0" animBg="1"/>
      <p:bldP spid="726061" grpId="0" animBg="1"/>
      <p:bldP spid="72606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51A6-D0C6-484F-A2A4-2BD4748AFBFF}" type="slidenum">
              <a:rPr lang="en-US"/>
              <a:pPr/>
              <a:t>5</a:t>
            </a:fld>
            <a:endParaRPr lang="en-US"/>
          </a:p>
        </p:txBody>
      </p:sp>
      <p:pic>
        <p:nvPicPr>
          <p:cNvPr id="826391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578100"/>
            <a:ext cx="57594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7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7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541463"/>
            <a:ext cx="5648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7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7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370363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6374" name="Rectangle 6"/>
          <p:cNvSpPr>
            <a:spLocks noChangeArrowheads="1"/>
          </p:cNvSpPr>
          <p:nvPr/>
        </p:nvSpPr>
        <p:spPr bwMode="auto">
          <a:xfrm>
            <a:off x="1727200" y="492125"/>
            <a:ext cx="822325" cy="4302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5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6" name="Rectangle 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637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9625"/>
            <a:ext cx="67230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7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768600"/>
            <a:ext cx="2095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9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4495800"/>
            <a:ext cx="34178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99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3810000"/>
            <a:ext cx="34290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97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4114800"/>
            <a:ext cx="53022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98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21188"/>
            <a:ext cx="23558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4662E-6 L 0.05365 -0.2784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2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139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1757-61A0-451A-9614-D4E7B572B26C}" type="slidenum">
              <a:rPr lang="en-US"/>
              <a:pPr/>
              <a:t>6</a:t>
            </a:fld>
            <a:endParaRPr lang="en-US"/>
          </a:p>
        </p:txBody>
      </p:sp>
      <p:pic>
        <p:nvPicPr>
          <p:cNvPr id="8253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9625"/>
            <a:ext cx="67230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480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135438"/>
            <a:ext cx="2247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541463"/>
            <a:ext cx="5648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5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754438"/>
            <a:ext cx="4175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5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578100"/>
            <a:ext cx="57594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5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592638"/>
            <a:ext cx="1473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5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4606925"/>
            <a:ext cx="3778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5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5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370363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357" name="Rectangle 13"/>
          <p:cNvSpPr>
            <a:spLocks noChangeArrowheads="1"/>
          </p:cNvSpPr>
          <p:nvPr/>
        </p:nvSpPr>
        <p:spPr bwMode="auto">
          <a:xfrm>
            <a:off x="1727200" y="492125"/>
            <a:ext cx="822325" cy="4302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535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879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5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5394325"/>
            <a:ext cx="4175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60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5775325"/>
            <a:ext cx="2247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61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6232525"/>
            <a:ext cx="925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62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246813"/>
            <a:ext cx="3778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63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1863725"/>
            <a:ext cx="403225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64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63725"/>
            <a:ext cx="148431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65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4592638"/>
            <a:ext cx="37036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66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6192838"/>
            <a:ext cx="37036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367" name="Line 23"/>
          <p:cNvSpPr>
            <a:spLocks noChangeShapeType="1"/>
          </p:cNvSpPr>
          <p:nvPr/>
        </p:nvSpPr>
        <p:spPr bwMode="auto">
          <a:xfrm>
            <a:off x="2057400" y="2247900"/>
            <a:ext cx="3276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68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5369" name="Group 25"/>
          <p:cNvGrpSpPr>
            <a:grpSpLocks/>
          </p:cNvGrpSpPr>
          <p:nvPr/>
        </p:nvGrpSpPr>
        <p:grpSpPr bwMode="auto">
          <a:xfrm>
            <a:off x="6019800" y="4953000"/>
            <a:ext cx="1600200" cy="1828800"/>
            <a:chOff x="3792" y="3120"/>
            <a:chExt cx="1008" cy="1152"/>
          </a:xfrm>
        </p:grpSpPr>
        <p:pic>
          <p:nvPicPr>
            <p:cNvPr id="825370" name="Picture 2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" y="3120"/>
              <a:ext cx="80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5371" name="Picture 2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4132"/>
              <a:ext cx="80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5372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D98C-C69E-4AC3-AD99-63042189034B}" type="slidenum">
              <a:rPr lang="en-US"/>
              <a:pPr/>
              <a:t>7</a:t>
            </a:fld>
            <a:endParaRPr lang="en-US"/>
          </a:p>
        </p:txBody>
      </p:sp>
      <p:pic>
        <p:nvPicPr>
          <p:cNvPr id="727082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578100"/>
            <a:ext cx="57594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4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9625"/>
            <a:ext cx="67230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480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135438"/>
            <a:ext cx="2247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4606925"/>
            <a:ext cx="3778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4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592638"/>
            <a:ext cx="1473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370363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76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754438"/>
            <a:ext cx="4175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81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541463"/>
            <a:ext cx="5648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54" name="Rectangle 14"/>
          <p:cNvSpPr>
            <a:spLocks noChangeArrowheads="1"/>
          </p:cNvSpPr>
          <p:nvPr/>
        </p:nvSpPr>
        <p:spPr bwMode="auto">
          <a:xfrm>
            <a:off x="1727200" y="492125"/>
            <a:ext cx="822325" cy="4302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05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879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80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5394325"/>
            <a:ext cx="4175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5775325"/>
            <a:ext cx="2247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8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6232525"/>
            <a:ext cx="925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9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246813"/>
            <a:ext cx="3778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77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4592638"/>
            <a:ext cx="37036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79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6192838"/>
            <a:ext cx="37036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62" name="Line 22"/>
          <p:cNvSpPr>
            <a:spLocks noChangeShapeType="1"/>
          </p:cNvSpPr>
          <p:nvPr/>
        </p:nvSpPr>
        <p:spPr bwMode="auto">
          <a:xfrm>
            <a:off x="2057400" y="2247900"/>
            <a:ext cx="3276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7063" name="Group 23"/>
          <p:cNvGrpSpPr>
            <a:grpSpLocks/>
          </p:cNvGrpSpPr>
          <p:nvPr/>
        </p:nvGrpSpPr>
        <p:grpSpPr bwMode="auto">
          <a:xfrm>
            <a:off x="4191000" y="1219200"/>
            <a:ext cx="2962275" cy="304800"/>
            <a:chOff x="2640" y="912"/>
            <a:chExt cx="1866" cy="192"/>
          </a:xfrm>
        </p:grpSpPr>
        <p:pic>
          <p:nvPicPr>
            <p:cNvPr id="727064" name="Picture 2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" y="912"/>
              <a:ext cx="1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7065" name="AutoShape 25"/>
            <p:cNvSpPr>
              <a:spLocks/>
            </p:cNvSpPr>
            <p:nvPr/>
          </p:nvSpPr>
          <p:spPr bwMode="auto">
            <a:xfrm rot="-5400000">
              <a:off x="3525" y="123"/>
              <a:ext cx="96" cy="1866"/>
            </a:xfrm>
            <a:prstGeom prst="leftBrace">
              <a:avLst>
                <a:gd name="adj1" fmla="val 161979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27087" name="Picture 4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905000"/>
            <a:ext cx="42037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67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3810000"/>
            <a:ext cx="2862262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7068" name="Group 28"/>
          <p:cNvGrpSpPr>
            <a:grpSpLocks/>
          </p:cNvGrpSpPr>
          <p:nvPr/>
        </p:nvGrpSpPr>
        <p:grpSpPr bwMode="auto">
          <a:xfrm>
            <a:off x="6151563" y="4354513"/>
            <a:ext cx="2862262" cy="444500"/>
            <a:chOff x="3861" y="2743"/>
            <a:chExt cx="1803" cy="280"/>
          </a:xfrm>
        </p:grpSpPr>
        <p:pic>
          <p:nvPicPr>
            <p:cNvPr id="727069" name="Picture 2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2743"/>
              <a:ext cx="1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7070" name="Line 30"/>
            <p:cNvSpPr>
              <a:spLocks noChangeShapeType="1"/>
            </p:cNvSpPr>
            <p:nvPr/>
          </p:nvSpPr>
          <p:spPr bwMode="auto">
            <a:xfrm flipH="1">
              <a:off x="4128" y="2856"/>
              <a:ext cx="4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071" name="Group 31"/>
          <p:cNvGrpSpPr>
            <a:grpSpLocks/>
          </p:cNvGrpSpPr>
          <p:nvPr/>
        </p:nvGrpSpPr>
        <p:grpSpPr bwMode="auto">
          <a:xfrm>
            <a:off x="5584825" y="5956300"/>
            <a:ext cx="2862263" cy="444500"/>
            <a:chOff x="3861" y="2743"/>
            <a:chExt cx="1803" cy="280"/>
          </a:xfrm>
        </p:grpSpPr>
        <p:pic>
          <p:nvPicPr>
            <p:cNvPr id="727072" name="Picture 3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2743"/>
              <a:ext cx="1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7073" name="Line 33"/>
            <p:cNvSpPr>
              <a:spLocks noChangeShapeType="1"/>
            </p:cNvSpPr>
            <p:nvPr/>
          </p:nvSpPr>
          <p:spPr bwMode="auto">
            <a:xfrm flipH="1">
              <a:off x="4128" y="2856"/>
              <a:ext cx="4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7074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38775"/>
            <a:ext cx="2862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75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084" name="Picture 4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953000"/>
            <a:ext cx="1281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85" name="Picture 4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559550"/>
            <a:ext cx="12811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88" name="Rectangle 4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550E-0C1F-472C-BA48-AC25E3D0F49A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795682" name="Group 34"/>
          <p:cNvGrpSpPr>
            <a:grpSpLocks/>
          </p:cNvGrpSpPr>
          <p:nvPr/>
        </p:nvGrpSpPr>
        <p:grpSpPr bwMode="auto">
          <a:xfrm>
            <a:off x="228600" y="365125"/>
            <a:ext cx="8555038" cy="6124575"/>
            <a:chOff x="144" y="230"/>
            <a:chExt cx="5389" cy="3858"/>
          </a:xfrm>
        </p:grpSpPr>
        <p:sp>
          <p:nvSpPr>
            <p:cNvPr id="795650" name="Line 2"/>
            <p:cNvSpPr>
              <a:spLocks noChangeShapeType="1"/>
            </p:cNvSpPr>
            <p:nvPr/>
          </p:nvSpPr>
          <p:spPr bwMode="auto">
            <a:xfrm>
              <a:off x="1008" y="528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95651" name="Picture 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000">
              <a:off x="523" y="2050"/>
              <a:ext cx="1" cy="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5652" name="Picture 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00"/>
              <a:ext cx="277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5653" name="Line 5"/>
            <p:cNvSpPr>
              <a:spLocks noChangeShapeType="1"/>
            </p:cNvSpPr>
            <p:nvPr/>
          </p:nvSpPr>
          <p:spPr bwMode="auto">
            <a:xfrm>
              <a:off x="912" y="86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95654" name="Picture 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168"/>
              <a:ext cx="277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5655" name="Line 7"/>
            <p:cNvSpPr>
              <a:spLocks noChangeShapeType="1"/>
            </p:cNvSpPr>
            <p:nvPr/>
          </p:nvSpPr>
          <p:spPr bwMode="auto">
            <a:xfrm>
              <a:off x="912" y="1243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95656" name="Picture 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0"/>
              <a:ext cx="7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5657" name="Picture 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737"/>
              <a:ext cx="37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5658" name="Picture 1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" y="1105"/>
              <a:ext cx="50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5659" name="Picture 1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479"/>
              <a:ext cx="3248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5660" name="Picture 1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82"/>
              <a:ext cx="24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61" name="Picture 1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366"/>
              <a:ext cx="215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62" name="Picture 1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788"/>
              <a:ext cx="31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5663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151"/>
              <a:ext cx="47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95664" name="Group 16"/>
            <p:cNvGrpSpPr>
              <a:grpSpLocks/>
            </p:cNvGrpSpPr>
            <p:nvPr/>
          </p:nvGrpSpPr>
          <p:grpSpPr bwMode="auto">
            <a:xfrm>
              <a:off x="2880" y="1248"/>
              <a:ext cx="2040" cy="598"/>
              <a:chOff x="2880" y="1248"/>
              <a:chExt cx="2040" cy="598"/>
            </a:xfrm>
          </p:grpSpPr>
          <p:pic>
            <p:nvPicPr>
              <p:cNvPr id="795665" name="Picture 17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6" y="1584"/>
                <a:ext cx="2034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95666" name="Picture 18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248"/>
                <a:ext cx="101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95667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" y="614"/>
              <a:ext cx="19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68" name="Picture 2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22"/>
              <a:ext cx="22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69" name="Picture 2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779"/>
              <a:ext cx="3390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95671" name="Group 23"/>
            <p:cNvGrpSpPr>
              <a:grpSpLocks/>
            </p:cNvGrpSpPr>
            <p:nvPr/>
          </p:nvGrpSpPr>
          <p:grpSpPr bwMode="auto">
            <a:xfrm>
              <a:off x="3809" y="2654"/>
              <a:ext cx="964" cy="525"/>
              <a:chOff x="3809" y="2654"/>
              <a:chExt cx="964" cy="525"/>
            </a:xfrm>
          </p:grpSpPr>
          <p:pic>
            <p:nvPicPr>
              <p:cNvPr id="795672" name="Picture 24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9" y="2917"/>
                <a:ext cx="964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95673" name="Picture 25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1" y="2654"/>
                <a:ext cx="83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95674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304"/>
              <a:ext cx="2653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5675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" y="1905"/>
              <a:ext cx="262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95681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5683" name="Rectangle 35"/>
          <p:cNvSpPr>
            <a:spLocks noChangeArrowheads="1"/>
          </p:cNvSpPr>
          <p:nvPr/>
        </p:nvSpPr>
        <p:spPr bwMode="auto">
          <a:xfrm>
            <a:off x="4876800" y="304800"/>
            <a:ext cx="4038600" cy="1189038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5684" name="Rectangle 3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5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5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BDA8-1293-4A0D-AB23-92E2CB8F8C5D}" type="slidenum">
              <a:rPr lang="en-US"/>
              <a:pPr/>
              <a:t>9</a:t>
            </a:fld>
            <a:endParaRPr lang="en-US"/>
          </a:p>
        </p:txBody>
      </p:sp>
      <p:sp>
        <p:nvSpPr>
          <p:cNvPr id="797741" name="Rectangle 45"/>
          <p:cNvSpPr>
            <a:spLocks noChangeArrowheads="1"/>
          </p:cNvSpPr>
          <p:nvPr/>
        </p:nvSpPr>
        <p:spPr bwMode="auto">
          <a:xfrm>
            <a:off x="4876800" y="304800"/>
            <a:ext cx="4038600" cy="1189038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7699" name="Line 3"/>
          <p:cNvSpPr>
            <a:spLocks noChangeShapeType="1"/>
          </p:cNvSpPr>
          <p:nvPr/>
        </p:nvSpPr>
        <p:spPr bwMode="auto">
          <a:xfrm>
            <a:off x="1600200" y="838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7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830263" y="3254375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770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00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7702" name="Line 6"/>
          <p:cNvSpPr>
            <a:spLocks noChangeShapeType="1"/>
          </p:cNvSpPr>
          <p:nvPr/>
        </p:nvSpPr>
        <p:spPr bwMode="auto">
          <a:xfrm>
            <a:off x="1447800" y="1371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770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42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1447800" y="19732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770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770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169988"/>
            <a:ext cx="5905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770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754188"/>
            <a:ext cx="800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770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46425"/>
            <a:ext cx="3852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10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6025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11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0950"/>
            <a:ext cx="5000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7712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7213"/>
            <a:ext cx="7572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97713" name="Group 17"/>
          <p:cNvGrpSpPr>
            <a:grpSpLocks/>
          </p:cNvGrpSpPr>
          <p:nvPr/>
        </p:nvGrpSpPr>
        <p:grpSpPr bwMode="auto">
          <a:xfrm>
            <a:off x="4572000" y="1981200"/>
            <a:ext cx="3238500" cy="949325"/>
            <a:chOff x="2880" y="1248"/>
            <a:chExt cx="2040" cy="598"/>
          </a:xfrm>
        </p:grpSpPr>
        <p:pic>
          <p:nvPicPr>
            <p:cNvPr id="797714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" y="1584"/>
              <a:ext cx="203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15" name="Picture 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48"/>
              <a:ext cx="10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97716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974725"/>
            <a:ext cx="317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17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1175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7719" name="Group 23"/>
          <p:cNvGrpSpPr>
            <a:grpSpLocks/>
          </p:cNvGrpSpPr>
          <p:nvPr/>
        </p:nvGrpSpPr>
        <p:grpSpPr bwMode="auto">
          <a:xfrm>
            <a:off x="6046788" y="4213225"/>
            <a:ext cx="1530350" cy="833438"/>
            <a:chOff x="3809" y="2654"/>
            <a:chExt cx="964" cy="525"/>
          </a:xfrm>
        </p:grpSpPr>
        <p:pic>
          <p:nvPicPr>
            <p:cNvPr id="797720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" y="2917"/>
              <a:ext cx="96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7721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" y="2654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97722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2116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7723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24188"/>
            <a:ext cx="417353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7724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7731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218113"/>
            <a:ext cx="753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29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38800"/>
            <a:ext cx="19637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32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53138"/>
            <a:ext cx="69865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7736" name="Line 40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7740" name="Group 44"/>
          <p:cNvGrpSpPr>
            <a:grpSpLocks/>
          </p:cNvGrpSpPr>
          <p:nvPr/>
        </p:nvGrpSpPr>
        <p:grpSpPr bwMode="auto">
          <a:xfrm>
            <a:off x="76200" y="5943600"/>
            <a:ext cx="8115300" cy="706438"/>
            <a:chOff x="48" y="3857"/>
            <a:chExt cx="5112" cy="445"/>
          </a:xfrm>
        </p:grpSpPr>
        <p:sp>
          <p:nvSpPr>
            <p:cNvPr id="797735" name="AutoShape 39"/>
            <p:cNvSpPr>
              <a:spLocks noChangeArrowheads="1"/>
            </p:cNvSpPr>
            <p:nvPr/>
          </p:nvSpPr>
          <p:spPr bwMode="auto">
            <a:xfrm>
              <a:off x="48" y="3857"/>
              <a:ext cx="4512" cy="336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97739" name="Picture 4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" y="4111"/>
              <a:ext cx="58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97742" name="Rectangle 4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7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7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7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7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7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7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37337&quot;&gt;&lt;property id=&quot;20148&quot; value=&quot;5&quot;/&gt;&lt;property id=&quot;20300&quot; value=&quot;Slide 4&quot;/&gt;&lt;property id=&quot;20307&quot; value=&quot;257&quot;/&gt;&lt;/object&gt;&lt;object type=&quot;3&quot; unique_id=&quot;37338&quot;&gt;&lt;property id=&quot;20148&quot; value=&quot;5&quot;/&gt;&lt;property id=&quot;20300&quot; value=&quot;Slide 7&quot;/&gt;&lt;property id=&quot;20307&quot; value=&quot;258&quot;/&gt;&lt;/object&gt;&lt;object type=&quot;3&quot; unique_id=&quot;37339&quot;&gt;&lt;property id=&quot;20148&quot; value=&quot;5&quot;/&gt;&lt;property id=&quot;20300&quot; value=&quot;Slide 18&quot;/&gt;&lt;property id=&quot;20307&quot; value=&quot;259&quot;/&gt;&lt;/object&gt;&lt;object type=&quot;3&quot; unique_id=&quot;37341&quot;&gt;&lt;property id=&quot;20148&quot; value=&quot;5&quot;/&gt;&lt;property id=&quot;20300&quot; value=&quot;Slide 22&quot;/&gt;&lt;property id=&quot;20307&quot; value=&quot;261&quot;/&gt;&lt;/object&gt;&lt;object type=&quot;3&quot; unique_id=&quot;37342&quot;&gt;&lt;property id=&quot;20148&quot; value=&quot;5&quot;/&gt;&lt;property id=&quot;20300&quot; value=&quot;Slide 24&quot;/&gt;&lt;property id=&quot;20307&quot; value=&quot;262&quot;/&gt;&lt;/object&gt;&lt;object type=&quot;3&quot; unique_id=&quot;37343&quot;&gt;&lt;property id=&quot;20148&quot; value=&quot;5&quot;/&gt;&lt;property id=&quot;20300&quot; value=&quot;Slide 27&quot;/&gt;&lt;property id=&quot;20307&quot; value=&quot;263&quot;/&gt;&lt;/object&gt;&lt;object type=&quot;3&quot; unique_id=&quot;37490&quot;&gt;&lt;property id=&quot;20148&quot; value=&quot;5&quot;/&gt;&lt;property id=&quot;20300&quot; value=&quot;Slide 2&quot;/&gt;&lt;property id=&quot;20307&quot; value=&quot;281&quot;/&gt;&lt;/object&gt;&lt;object type=&quot;3&quot; unique_id=&quot;37609&quot;&gt;&lt;property id=&quot;20148&quot; value=&quot;5&quot;/&gt;&lt;property id=&quot;20300&quot; value=&quot;Slide 3&quot;/&gt;&lt;property id=&quot;20307&quot; value=&quot;283&quot;/&gt;&lt;/object&gt;&lt;object type=&quot;3&quot; unique_id=&quot;38791&quot;&gt;&lt;property id=&quot;20148&quot; value=&quot;5&quot;/&gt;&lt;property id=&quot;20300&quot; value=&quot;Slide 19&quot;/&gt;&lt;property id=&quot;20307&quot; value=&quot;292&quot;/&gt;&lt;/object&gt;&lt;object type=&quot;3&quot; unique_id=&quot;43694&quot;&gt;&lt;property id=&quot;20148&quot; value=&quot;5&quot;/&gt;&lt;property id=&quot;20300&quot; value=&quot;Slide 29&quot;/&gt;&lt;property id=&quot;20307&quot; value=&quot;300&quot;/&gt;&lt;/object&gt;&lt;object type=&quot;3&quot; unique_id=&quot;45061&quot;&gt;&lt;property id=&quot;20148&quot; value=&quot;5&quot;/&gt;&lt;property id=&quot;20300&quot; value=&quot;Slide 30&quot;/&gt;&lt;property id=&quot;20307&quot; value=&quot;307&quot;/&gt;&lt;/object&gt;&lt;object type=&quot;3&quot; unique_id=&quot;45696&quot;&gt;&lt;property id=&quot;20148&quot; value=&quot;5&quot;/&gt;&lt;property id=&quot;20300&quot; value=&quot;Slide 28&quot;/&gt;&lt;property id=&quot;20307&quot; value=&quot;309&quot;/&gt;&lt;/object&gt;&lt;object type=&quot;3&quot; unique_id=&quot;48108&quot;&gt;&lt;property id=&quot;20148&quot; value=&quot;5&quot;/&gt;&lt;property id=&quot;20300&quot; value=&quot;Slide 8&quot;/&gt;&lt;property id=&quot;20307&quot; value=&quot;314&quot;/&gt;&lt;/object&gt;&lt;object type=&quot;3&quot; unique_id=&quot;48109&quot;&gt;&lt;property id=&quot;20148&quot; value=&quot;5&quot;/&gt;&lt;property id=&quot;20300&quot; value=&quot;Slide 9&quot;/&gt;&lt;property id=&quot;20307&quot; value=&quot;316&quot;/&gt;&lt;/object&gt;&lt;object type=&quot;3&quot; unique_id=&quot;48110&quot;&gt;&lt;property id=&quot;20148&quot; value=&quot;5&quot;/&gt;&lt;property id=&quot;20300&quot; value=&quot;Slide 10&quot;/&gt;&lt;property id=&quot;20307&quot; value=&quot;315&quot;/&gt;&lt;/object&gt;&lt;object type=&quot;3&quot; unique_id=&quot;48111&quot;&gt;&lt;property id=&quot;20148&quot; value=&quot;5&quot;/&gt;&lt;property id=&quot;20300&quot; value=&quot;Slide 11&quot;/&gt;&lt;property id=&quot;20307&quot; value=&quot;318&quot;/&gt;&lt;/object&gt;&lt;object type=&quot;3&quot; unique_id=&quot;48112&quot;&gt;&lt;property id=&quot;20148&quot; value=&quot;5&quot;/&gt;&lt;property id=&quot;20300&quot; value=&quot;Slide 12&quot;/&gt;&lt;property id=&quot;20307&quot; value=&quot;317&quot;/&gt;&lt;/object&gt;&lt;object type=&quot;3&quot; unique_id=&quot;48113&quot;&gt;&lt;property id=&quot;20148&quot; value=&quot;5&quot;/&gt;&lt;property id=&quot;20300&quot; value=&quot;Slide 13&quot;/&gt;&lt;property id=&quot;20307&quot; value=&quot;319&quot;/&gt;&lt;/object&gt;&lt;object type=&quot;3&quot; unique_id=&quot;48114&quot;&gt;&lt;property id=&quot;20148&quot; value=&quot;5&quot;/&gt;&lt;property id=&quot;20300&quot; value=&quot;Slide 14&quot;/&gt;&lt;property id=&quot;20307&quot; value=&quot;320&quot;/&gt;&lt;/object&gt;&lt;object type=&quot;3&quot; unique_id=&quot;48653&quot;&gt;&lt;property id=&quot;20148&quot; value=&quot;5&quot;/&gt;&lt;property id=&quot;20300&quot; value=&quot;Slide 15&quot;/&gt;&lt;property id=&quot;20307&quot; value=&quot;321&quot;/&gt;&lt;/object&gt;&lt;object type=&quot;3&quot; unique_id=&quot;48654&quot;&gt;&lt;property id=&quot;20148&quot; value=&quot;5&quot;/&gt;&lt;property id=&quot;20300&quot; value=&quot;Slide 16&quot;/&gt;&lt;property id=&quot;20307&quot; value=&quot;322&quot;/&gt;&lt;/object&gt;&lt;object type=&quot;3&quot; unique_id=&quot;48751&quot;&gt;&lt;property id=&quot;20148&quot; value=&quot;5&quot;/&gt;&lt;property id=&quot;20300&quot; value=&quot;Slide 17&quot;/&gt;&lt;property id=&quot;20307&quot; value=&quot;323&quot;/&gt;&lt;/object&gt;&lt;object type=&quot;3&quot; unique_id=&quot;48827&quot;&gt;&lt;property id=&quot;20148&quot; value=&quot;5&quot;/&gt;&lt;property id=&quot;20300&quot; value=&quot;Slide 25&quot;/&gt;&lt;property id=&quot;20307&quot; value=&quot;324&quot;/&gt;&lt;/object&gt;&lt;object type=&quot;3&quot; unique_id=&quot;49010&quot;&gt;&lt;property id=&quot;20148&quot; value=&quot;5&quot;/&gt;&lt;property id=&quot;20300&quot; value=&quot;Slide 26&quot;/&gt;&lt;property id=&quot;20307&quot; value=&quot;325&quot;/&gt;&lt;/object&gt;&lt;object type=&quot;3&quot; unique_id=&quot;49200&quot;&gt;&lt;property id=&quot;20148&quot; value=&quot;5&quot;/&gt;&lt;property id=&quot;20300&quot; value=&quot;Slide 31&quot;/&gt;&lt;property id=&quot;20307&quot; value=&quot;326&quot;/&gt;&lt;/object&gt;&lt;object type=&quot;3&quot; unique_id=&quot;49229&quot;&gt;&lt;property id=&quot;20148&quot; value=&quot;5&quot;/&gt;&lt;property id=&quot;20300&quot; value=&quot;Slide 20&quot;/&gt;&lt;property id=&quot;20307&quot; value=&quot;327&quot;/&gt;&lt;/object&gt;&lt;object type=&quot;3&quot; unique_id=&quot;49462&quot;&gt;&lt;property id=&quot;20148&quot; value=&quot;5&quot;/&gt;&lt;property id=&quot;20300&quot; value=&quot;Slide 23&quot;/&gt;&lt;property id=&quot;20307&quot; value=&quot;328&quot;/&gt;&lt;/object&gt;&lt;object type=&quot;3&quot; unique_id=&quot;49691&quot;&gt;&lt;property id=&quot;20148&quot; value=&quot;5&quot;/&gt;&lt;property id=&quot;20300&quot; value=&quot;Slide 6&quot;/&gt;&lt;property id=&quot;20307&quot; value=&quot;329&quot;/&gt;&lt;/object&gt;&lt;object type=&quot;3&quot; unique_id=&quot;49816&quot;&gt;&lt;property id=&quot;20148&quot; value=&quot;5&quot;/&gt;&lt;property id=&quot;20300&quot; value=&quot;Slide 5&quot;/&gt;&lt;property id=&quot;20307&quot; value=&quot;330&quot;/&gt;&lt;/object&gt;&lt;object type=&quot;3&quot; unique_id=&quot;50137&quot;&gt;&lt;property id=&quot;20148&quot; value=&quot;5&quot;/&gt;&lt;property id=&quot;20300&quot; value=&quot;Slide 21&quot;/&gt;&lt;property id=&quot;20307&quot; value=&quot;331&quot;/&gt;&lt;/object&gt;&lt;object type=&quot;3&quot; unique_id=&quot;50171&quot;&gt;&lt;property id=&quot;20148&quot; value=&quot;5&quot;/&gt;&lt;property id=&quot;20300&quot; value=&quot;Slide 32&quot;/&gt;&lt;property id=&quot;20307&quot; value=&quot;332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o(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75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_n+\alpha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8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:=e^{-x^2/2}/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668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_n\to{\color{red}Z}$ in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39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Z_n\to{\color{red}Z}$ in distribution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10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_n\to{\color{red}Z}$ in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39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_n\to1$ in 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67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_nZ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73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\Rightarrow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90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21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21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, exponentially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63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mitt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97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mitt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97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1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 (First order Maclaurin approximations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473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1/7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32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{1/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14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{-1/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47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it/7}=\cos(t/7)+i\,\sin(t/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343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ting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10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[f(0)]+[f'(0)]x+[\varepsilon(x)]x.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673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9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t$ by $t/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433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 about} $D_1/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14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it/7}=\cos(t/7)\hskip.01in&#10;-i\,\sin(t/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5"/>
  <p:tag name="PICTUREFILESIZE" val="2300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5})e^{-it/7}&#10;+({\color{red}0.5})e^{it/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829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5})z^{1/7}&#10;+({\color{red}0.5})z^{-1/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1693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(t/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874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z$ by $e^{-i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55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 is continuous 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6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1/7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32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{1/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14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{-1/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47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ting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10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5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\varepsilon(x)\to0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2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t$ by $t/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433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 about} $D_1/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14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5})e^{-it/7}&#10;+({\color{red}0.5})e^{it/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829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5})z^{1/7}&#10;+({\color{red}0.5})z^{-1/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1693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ourier transf.~of the distr.~of $X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898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ourier transf.~of the distr.~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528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{}_{t:\to t/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4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(t/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874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z$ by $e^{-i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55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3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2=H_2-T_2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856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 (Second order Maclaurin approximations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653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3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6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10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{-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8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(({\color{red}0.5})z+&#10;({\color{red}0.5})z^{-1}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682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cos\,t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46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cos^2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0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ting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10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z$ by $e^{-i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5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x_n}=1+x_n+\frac{x_n^2}{2}+\varepsilon_nx_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943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25})z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811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\,({\color{red}0.25})z^{-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95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\,{\color{red}0.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30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keep} the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734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forget} its orig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51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he generating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18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f the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83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f $D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05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2=H_2-T_2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856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(x)=[f(0)]+[f'(0)]x+\left[\frac{f'(0)}{2}\right]x^2+[\varepsilon(x)]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3"/>
  <p:tag name="PICTUREFILESIZE" val="4809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3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6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10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{-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8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rror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6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$ is continuous 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90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_2$ is a sum of two independent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047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cos\,t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46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cos^2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0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cos\,t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46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cos^2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02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2=H_2-T_2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856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\varepsilon(x)\to0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2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3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6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10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{-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8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_2$ is a sum of two independent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04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ourier transf.~of the distr.~of either 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096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\cos 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59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 and $Y$ independent\quad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34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ourier transf.~of the distr.~of $X+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2847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 produc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7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ourier transf.~of the distr.~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528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ourier transf.~of the distr.~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528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cos\,t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46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cos^2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0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 and $Y$ independent\quad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34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ourier transf.~of the distr.~of $X+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2847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 produc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7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ourier transf.~of the distr.~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528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ourier transf.~of the distr.~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528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ou need the JOINT distribution of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347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X$ and $Y$ are independe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01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the joint distribution of $X$ and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88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93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 ``product''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47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istributions of $X$ and $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26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the distribution of $X+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95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n be obtained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24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istributions of $X$ and $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26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a complicated process called ``convolution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10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mputing the distribution of $X+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46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the distributions of $X$ and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468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generally {\color{red}impossible}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839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the distribution of $X+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95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 and $Y$ independent\quad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34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ourier transf.~of the distr.~of $X+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2847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 produc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17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ourier transf.~of the distr.~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528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ourier transf.~of the distr.~of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528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X$ and $Y$ are independe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01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the joint distribution of $X$ and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886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the ``product''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47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istributions of $X$ and $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26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pecial ca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70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n be obtained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24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istributions of $X$ and $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26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a complicated process called ``convolution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10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re on all that in a later lectur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432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now, just remembe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783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urier transf.~simplifies con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665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multiplic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22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ecau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96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F.~transf.~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04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distr.~of $X$) $\approx e^{-t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30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6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&#10;e^{-itx}{\color{red}&#10;\frac{1}{\sqrt{2\pi}}e^{-x^2/2}\,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2247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red}&#10;\frac{1}{\sqrt{2\pi}}e^{-x^2/2}\,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435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z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0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enerating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10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93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urier trans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12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= {\color[rgb]{0,.8,0}Exerci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96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03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Key idea of 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2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{\color{red}Z}$ have distr.~with&#10;Fourier transf.~$e^{-t^2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62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{\color{red}Z}$ is ``close'' to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537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ecau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96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F.~transf.~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04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distr.~of $X$) $\approx e^{-t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30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the Fourier trans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52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distributions of PCRVs $X_1,X_2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955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ach $e^{-t^2/2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85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the distributions of $X_1,X_2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492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Z}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o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7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\varepsilon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06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6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ach the distribution shown abo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030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it i.e.}, $X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906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Key idea of 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2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{\color{red}Z}$ have distr.~with&#10;Fourier transf.~$e^{-t^2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62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{\color{red}Z}$ is ``close'' to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537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ecau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96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F.~transf.~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04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distr.~of $X$) $\approx e^{-t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30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.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9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the Fourier trans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52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distributions of PCRVs $X_1,X_2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955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ach $e^{-t^2/2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85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the distributions of $X_1,X_2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492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ach the distribution shown abo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030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it i.e.}, $X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906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CRV $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0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}\delta_Y:=\hbox{E}[e^{-itY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23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{\bf the {\color{blue}Fourier transfor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95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3x_n}=1+3x_n+\frac{9x_n^2}{2}+9\varepsilon_nx_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432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al 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75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the distribution of $Y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60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244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}\delta[Y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54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eft[\hbox{E}[z^Y]\right]_{z:\to e^{-i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14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Key idea of 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62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{\color{red}Z}$ have distr.~with&#10;Fourier transf.~$e^{-t^2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62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{\color{red}Z}$ is ``close'' to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537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=1+x+\frac{x^2}{2}+[\varepsilon(x)]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4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CRV $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07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53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}\delta_Y:=\hbox{E}[e^{-itY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23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f omitted, {\color{red}but} here's the idea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76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}\delta_{c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15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}\delta_{Y_n}\to e^{-t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1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\varepsilon_n:\to\delta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827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}\delta_{Y_n}\to{\cal F}\delta_{{\color{red}Z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11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{\bf the {\color{blue}Fourier transform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95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pply}&#10;${\cal F}^{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4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}\delta_{{\color{red}Z}}=e^{-t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96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}\delta_{X/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76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elta_{Y_n}\to\delta_{{\color{red}Z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71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al 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75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al F}\delta_X]_{t:\to t/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83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al F}\delta_X]_{t:\to c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95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28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of the distribution of $Y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60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244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1,\ldots,X_n$ indep.~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286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}\delta_{X_1+\cdots+X_n}=&#10;[{\cal F}\delta_{X_1}]\cdots[{\cal F}\delta_{X_n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54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[rgb]{1,0,1}{\cal A}}$ be a set of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73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$\forall$}$A,B\in{\color[rgb]{1,0,1}{\cal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74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 and $B$ have the same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16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{\color[rgb]{1,0,1}{\cal A}}$ is&#10;{\bf{\color{blue}identically distributed}}&#10;or {\bf{\color{blue}i.d.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4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06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}\delta[Y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54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eft[\hbox{E}[z^Y]\right]_{z:\to e^{-i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14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[rgb]{1,0,1}{\cal A}}$ be a set of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73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$\forall$}$A,B\in{\color[rgb]{1,0,1}{\cal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74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 and $B$ have the same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16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{\color[rgb]{1,0,1}{\cal A}}$ is&#10;{\bf{\color{blue}identically distributed}}&#10;or {\bf{\color{blue}i.d.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41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set ${\color[rgb]{1,0,1}{\cal A}}$ of PCRVs,\quad&#10;${\color[rgb]{0,.8,0}\forall}c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64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{\color[rgb]{1,0,1}{\cal 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92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_n:\to3x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76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1,0,1}{\cal A}}$ is i.d.,&#10;{\color[rgb]{0,.8,0}then} $c{\color[rgb]{1,0,1}{\cal A}}$ is i.d.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704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c{\color[rgb]{1,0,1}{\cal A}}]=c(\hbox{E}[{\color[rgb]{1,0,1}{\cal A}}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2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c{\color[rgb]{1,0,1}{\cal A}}]=&#10;c^2(\hbox{Var}[{\color[rgb]{1,0,1}{\cal A}}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887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c{\color[rgb]{1,0,1}{\cal A}}]=&#10;|c|(\hbox{SD}[{\color[rgb]{1,0,1}{\cal A}}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89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\{cA\,|\,A\in{\color[rgb]{1,0,1}{\cal A}}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2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1,0,1}{\cal A}}$ is i.d.,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95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defined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14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9[o(x_n^2)]=o(x_n^2)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2187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A]$, $\hbox{Var}[A]$,&#10;$\hbox{SD}[A]$, ${\cal F}\delta[A]$,\quad res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795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1,0,1}{\cal A}}]$,&#10;$\hbox{Var}[{\color[rgb]{1,0,1}{\cal A}}]$,&#10;$\hbox{SD}[{\color[rgb]{1,0,1}{\cal A}}]$,&#10;${\cal F\delta}[{\color[rgb]{1,0,1}{\cal A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77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{\it any}} $A\in{\color[rgb]{1,0,1}{\cal 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3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ternate: ${\cal F}\delta_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40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ternate: ${\cal F}\delta_{{\color[rgb]{1,0,1}{\cal A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53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\{c+A\,|\,A\in{\color[rgb]{1,0,1}{\cal A}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147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+{\color[rgb]{1,0,1}{\cal 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8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{\color[rgb]{1,0,1}+{\cal A}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92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o(x_n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868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1,0,1}{\cal A}}$ is i.d.,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95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defined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14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A]$, $\hbox{Var}[A]$,&#10;$\hbox{SD}[A]$, ${\cal F}\delta[A]$,\quad res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795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1,0,1}{\cal A}}]$,&#10;$\hbox{Var}[{\color[rgb]{1,0,1}{\cal A}}]$,&#10;$\hbox{SD}[{\color[rgb]{1,0,1}{\cal A}}]$,&#10;${\cal F\delta}[{\color[rgb]{1,0,1}{\cal A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77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{\it any}} $A\in{\color[rgb]{1,0,1}{\cal A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3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ternate: ${\cal F}\delta_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40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ternate: ${\cal F}\delta_{{\color[rgb]{1,0,1}{\cal A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53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{\color[rgb]{1,0,1}{\cal 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92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\{cA\,|\,A\in{\color[rgb]{1,0,1}{\cal A}}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2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\{c+A\,|\,A\in{\color[rgb]{1,0,1}{\cal A}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14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(x)=[f(0)]+[f'(0)]x+\left[\frac{f'(0)}{2}\right]x^2+[\varepsilon(x)]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3"/>
  <p:tag name="PICTUREFILESIZE" val="4809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+{\color[rgb]{1,0,1}{\cal 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8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[rgb]{1,0,1}{\cal A}}$ be a set of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73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c+{\color[rgb]{1,0,1}{\cal A}}]=c+(\hbox{E}[{\color[rgb]{1,0,1}{\cal A}}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409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c+{\color[rgb]{1,0,1}{\cal A}}]=&#10;\hbox{Var}[{\color[rgb]{1,0,1}{\cal A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12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c+{\color[rgb]{1,0,1}{\cal A}}]=&#10;\hbox{SD}[{\color[rgb]{1,0,1}{\cal A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3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$\forall$}$A,B\in{\color[rgb]{1,0,1}{\cal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74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 and $B$ have the same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16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{\color[rgb]{1,0,1}{\cal A}}$ is&#10;{\bf{\color{blue}identically distributed}}&#10;or {\bf{\color{blue}i.d.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41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set ${\color[rgb]{1,0,1}{\cal A}}$ of PCRVs,\quad&#10;${\color[rgb]{0,.8,0}\forall}c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64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3x_n}=1+3x_n+\frac{9x_n^2}{2}+\delta_nx_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346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1,0,1}{\cal A}}$ is i.d.,&#10;{\color[rgb]{0,.8,0}then} $c+{\color[rgb]{1,0,1}{\cal A}}$ is i.d.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1815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{\color[rgb]{1,0,1}{\cal 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92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\{cA\,|\,A\in{\color[rgb]{1,0,1}{\cal A}}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2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\{c+A\,|\,A\in{\color[rgb]{1,0,1}{\cal A}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147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+{\color[rgb]{1,0,1}{\cal 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8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[rgb]{1,0,1}{\cal A}}$ be a set of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73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\delta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67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c+{\color[rgb]{1,0,1}{\cal A}}]=c+(\hbox{E}[{\color[rgb]{1,0,1}{\cal A}}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409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c+{\color[rgb]{1,0,1}{\cal A}}]=&#10;\hbox{Var}[{\color[rgb]{1,0,1}{\cal A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12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c+{\color[rgb]{1,0,1}{\cal A}}]=&#10;\hbox{SD}[{\color[rgb]{1,0,1}{\cal A}}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3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$\forall$}$A,B\in{\color[rgb]{1,0,1}{\cal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74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 and $B$ have the same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16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{\color[rgb]{1,0,1}{\cal A}}$ is&#10;{\bf{\color{blue}identically distributed}}&#10;or {\bf{\color{blue}i.d.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41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set ${\color[rgb]{1,0,1}{\cal A}}$ of PCRVs,\quad&#10;${\color[rgb]{0,.8,0}\forall}c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64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1,0,1}{\cal A}}$ is i.d.,&#10;{\color[rgb]{0,.8,0}then} $c+{\color[rgb]{1,0,1}{\cal A}}$ is i.d.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1815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.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9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0,.8,0}\{}\hbox{PCRVs }X\,{\color[rgb]{0,.8,0}|}\,&#10;\hbox{E}[X]=0\,{\color[rgb]{0,.8,0}\&amp;}\,\hbox{Var}[X]=1&#10;{\color[rgb]{0,.8,0}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925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${\color[rgb]{1,0,1}{\cal S}}$ is {\color{red}not} i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80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S}}:=&#10;{\color[rgb]{0,.8,0}\{}\hbox{standard PCRVs}{\color[rgb]{0,.8,0}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90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[rgb]{1,0,1}{\cal A}}$ be a set of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73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$\forall$}$A,B\in{\color[rgb]{1,0,1}{\cal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74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 and $B$ have the same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1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:\to x_n,\varepsilon_n:=\varepsilon(x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148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{\color[rgb]{1,0,1}{\cal A}}$ is&#10;{\bf{\color{blue}identically distributed}}&#10;or {\bf{\color{blue}i.d.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41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0,.8,0}\{}\hbox{PCRVs }X\,{\color[rgb]{0,.8,0}|}\,&#10;\hbox{E}[X]=0\,{\color[rgb]{0,.8,0}\&amp;}\,\hbox{Var}[X]=1&#10;{\color[rgb]{0,.8,0}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925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${\color[rgb]{1,0,1}{\cal S}}$ is {\color{red}not} i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80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6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wo standard binary PCR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709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different distributio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64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1,0,1}{\cal A}}$ is i.d.,&#10;{\color[rgb]{0,.8,0}and if}&#10;${\color[rgb]{1,0,1}{\cal A}}\cap{\color[rgb]{1,0,1}{\cal S}}\ne\emptyse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74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\varepsilon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06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{\color[rgb]{1,0,1}{\cal A}}\subseteq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12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1,0,1}{\cal A}}$ is i.d.,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95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A}}\subseteq{\color[rgb]{1,0,1}{\cal S}}&#10;\quad{\color[rgb]{0,.8,0}\Leftrightarrow}\quad&#10;\hbox{E}[{\color[rgb]{1,0,1}{\cal A}}]=0\,\,{\color[rgb]{0,.8,0}\hbox{and}}\,\,&#10;\hbox{Var}[{\color[rgb]{1,0,1}{\cal A}}]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542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S}}:=&#10;{\color[rgb]{0,.8,0}\{}\hbox{standard PCRVs}{\color[rgb]{0,.8,0}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90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[rgb]{1,0,1}{\cal A}}$ be a set of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73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$\forall$}$A,B\in{\color[rgb]{1,0,1}{\cal A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74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 and $B$ have the same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16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{\color[rgb]{1,0,1}{\cal A}}$ is&#10;{\bf{\color{blue}identically distributed}}&#10;or {\bf{\color{blue}i.d.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34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.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9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1,0,1}{\cal A}}$ is i.d.,&#10;{\color[rgb]{0,.8,0}and if}&#10;${\color[rgb]{1,0,1}{\cal A}}\cap{\color[rgb]{1,0,1}{\cal S}}\ne\emptyse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74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{\color[rgb]{1,0,1}{\cal A}}\subseteq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12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1,0,1}{\cal A}}$ is i.d.,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95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A}}\subseteq{\color[rgb]{1,0,1}{\cal S}}&#10;\quad{\color[rgb]{0,.8,0}\Leftrightarrow}\quad&#10;\hbox{E}[{\color[rgb]{1,0,1}{\cal A}}]=0\,\,{\color[rgb]{0,.8,0}\hbox{and}}\,\,&#10;\hbox{Var}[{\color[rgb]{1,0,1}{\cal A}}]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542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sum^n{\color[rgb]{1,0,1}{\cal A}}$ denote the set of&#10;{\color[rgb]{0,.8,0}all} $A_1+\cdots+A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2902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uch that} $A_1,\ldots,A_n$&#10;are i.i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290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et&#10;${\color[rgb]{1,0,1}{\cal A}}$ of PCRV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13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 $A_1,\ldots,A_n\in{\color[rgb]{1,0,1}{\cal 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613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1,0,1}{\cal A}}$ is i.d.,&#10;{\color[rgb]{0,.8,0}and if} $n\ge1$ is an integ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547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{\color[rgb]{1,0,1}{\cal A}}$ is i.d.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51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7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sum^n{\color[rgb]{1,0,1}{\cal A}}$ denote the set of&#10;{\color[rgb]{0,.8,0}all} $A_1+\cdots+A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2902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Z_n\to{\color{red}Z}$ in distribution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10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uch that} $A_1,\ldots,A_n$&#10;are i.i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290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ef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?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4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et&#10;${\color[rgb]{1,0,1}{\cal A}}$ of PCRV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13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 $A_1,\ldots,A_n\in{\color[rgb]{1,0,1}{\cal 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613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1,0,1}{\cal A}}$ is i.d.,&#10;{\color[rgb]{0,.8,0}and if} $n\ge1$ is an integ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547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sum^n{\color[rgb]{1,0,1}{\cal A}}]=&#10;n(\hbox{E}[{\color[rgb]{1,0,1}{\cal A}}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214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\sum^n{\color[rgb]{1,0,1}{\cal A}}]=&#10;n(\hbox{Var}[{\color[rgb]{1,0,1}{\cal A}}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927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sum^n{\color[rgb]{1,0,1}{\cal A}}]=&#10;\sqrt{n}(\hbox{SD}[{\color[rgb]{1,0,1}{\cal A}}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016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A}}\subseteq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83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(c{\color[rgb]{1,0,1}{\cal A}})=c(\sum^n{\color[rgb]{1,0,1}{\cal A}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01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um^n{\color[rgb]{1,0,1}{\cal A}}]/\sqrt{n}\subseteq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77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hbox{E}[(\sum^n{\color[rgb]{1,0,1}{\cal A}})/\sqrt{n}]=&#10;\sqrt{n}(\hbox{E}[{\color[rgb]{1,0,1}{\cal A}}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785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hbox{Var}[(\sum^n{\color[rgb]{1,0,1}{\cal A}})/\sqrt{n}]=&#10;\hbox{Var}[{\color[rgb]{1,0,1}{\cal A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830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\delta}[\sum^n{\color[rgb]{1,0,1}{\cal A}}]=&#10;({\cal F\delta}[{\color[rgb]{1,0,1}{\cal A}}])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813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(\frac{c}{n}+{\color[rgb]{1,0,1}{\cal A}})=&#10;c+(\sum^n{\color[rgb]{1,0,1}{\cal A}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317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{\color[rgb]{1,0,1}{\cal A}}$ is i.d.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5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 (Second order Maclaurin approximations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653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:=e^{-x^2/2}/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668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7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VIDE BY 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14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VIDE BY $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591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{\color[rgb]{1,0,1}{\cal A}}$ is i.d.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51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7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sum^n{\color[rgb]{1,0,1}{\cal A}}$ denote the set of&#10;{\color[rgb]{0,.8,0}all} $A_1+\cdots+A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290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&#10;contin., bounded $\phi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26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uch that} $A_1,\ldots,A_n$&#10;are i.i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290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et&#10;${\color[rgb]{1,0,1}{\cal A}}$ of PCRV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13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 $A_1,\ldots,A_n\in{\color[rgb]{1,0,1}{\cal 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613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1,0,1}{\cal A}}$ is i.d.,&#10;{\color[rgb]{0,.8,0}and if} $n\ge1$ is an integ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547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sum^n{\color[rgb]{1,0,1}{\cal A}}]=&#10;n(\hbox{E}[{\color[rgb]{1,0,1}{\cal A}}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21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phi({\color{red}Z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826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\sum^n{\color[rgb]{1,0,1}{\cal A}}]=&#10;n(\hbox{Var}[{\color[rgb]{1,0,1}{\cal A}}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927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sum^n{\color[rgb]{1,0,1}{\cal A}}]=&#10;\sqrt{n}(\hbox{SD}[{\color[rgb]{1,0,1}{\cal A}}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016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A}}\subseteq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83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(c{\color[rgb]{1,0,1}{\cal A}})=c(\sum^n{\color[rgb]{1,0,1}{\cal A}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01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um^n{\color[rgb]{1,0,1}{\cal A}}]/\sqrt{n}\subseteq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77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\delta}[\sum^n{\color[rgb]{1,0,1}{\cal A}}]=&#10;({\cal F\delta}[{\color[rgb]{1,0,1}{\cal A}}])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8139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.i.d.~sum preserves and reflects standardne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220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renormal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32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phi(Z_n)]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06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(\frac{c}{n}+{\color[rgb]{1,0,1}{\cal A}})=&#10;c+(\sum^n{\color[rgb]{1,0,1}{\cal A}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31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A}}\subseteq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839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(c{\color[rgb]{1,0,1}{\cal A}})=c(\sum^n{\color[rgb]{1,0,1}{\cal A}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01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um^n{\color[rgb]{1,0,1}{\cal A}}]/\sqrt{n}\subseteq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277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.i.d.~sum preserves and reflects standardne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220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(\frac{c}{n}+{\color[rgb]{1,0,1}{\cal A}})=&#10;c+(\sum^n{\color[rgb]{1,0,1}{\cal A}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31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place $\hbox{E}[\phi({\color{red}Z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4459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[0,1]$,&#10;${\color[rgb]{0,.8,0}\forall}u,d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873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 $\hbox{Pr}[Y=u]=p$&#10;{\color[rgb]{0,.8,0}and} $\hbox{Pr}[Y=d]=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2967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renormal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32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[rgb]{1,0,1}{\cal B}^{p,u}_{q,d}}$&#10;be the set of binary PCRVs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3348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{p,u}_{q,d}}$ is i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154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ne0\quad{\color[rgb]{0,.8,0}\Rightarrow}\quad&#10;c{\color[rgb]{1,0,1}{\cal B}^{p,u}_{q,d}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03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{p,cu}_{q,c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788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&#10;$\displaystyle{\int_{-\infty}^\infty&#10;[\phi({\color{red}x})][h(x)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544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p+q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068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d&lt;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338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+{\color[rgb]{1,0,1}{\cal B}^{p,u}_{q,d}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13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{p,u+c}_{q,d+c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1050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09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Change every ${\color{red}Z}$ to ${\color{red}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10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[0,1]$,&#10;${\color[rgb]{0,.8,0}\forall}u,d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873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 $\hbox{Pr}[Y=u]=p$&#10;{\color[rgb]{0,.8,0}and} $\hbox{Pr}[Y=d]=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2967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[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957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p+q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068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[rgb]{1,0,1}{\cal B}^{p,u}_{q,d}}$&#10;be the set of binary PCRVs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33483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{p,u}_{q,d}}$ is i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154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en integrate against $h(x)\,d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819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ne0\quad{\color[rgb]{0,.8,0}\Rightarrow}\quad&#10;c{\color[rgb]{1,0,1}{\cal B}^{p,u}_{q,d}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037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{\color[rgb]{1,0,1}{\cal B}^p_q}=&#10;\sum^n\displaystyle{\bigcup_{d&lt;u}}\,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2457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{p,cu}_{q,c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788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isplaystyle{X_1,\ldots,X_n\in\bigcup_{d&lt;u}&#10;{\color[rgb]{1,0,1}{\cal B}^{p,u}_{q,d}}}$ i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900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bigcup_{d&lt;u}}$&#10;$\sum^n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6874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olor[rgb]{0,.8,0}\Rightarrow}\,\,&#10;{\color[rgb]{0,.8,0}\exists(}d&lt;u{\color[rgb]{0,.8,0})}$&#10;{\color[rgb]{0,.8,0}s.t.}~$X_1,\ldots,X_n\in&#10;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818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p+q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068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d&lt;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338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+{\color[rgb]{1,0,1}{\cal B}^{p,u}_{q,d}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13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-\infty$ to $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9874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{p,u+c}_{q,d+c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1050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ecif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891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gene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886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p_q}:=&#10;\displaystyle{\bigcup_{d&lt;u}}\,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7529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094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Z}$ {\color{red}not} y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{\color[rgb]{1,0,1}{\cal B}^p_q}=&#10;\sum^n\displaystyle{\bigcup_{d&lt;u}}\,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2457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{p,u}_{q,d}}$ is i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1543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ne0\quad{\color[rgb]{0,.8,0}\Rightarrow}\quad&#10;c{\color[rgb]{1,0,1}{\cal B}^{p,u}_{q,d}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037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{p,cu}_{q,c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7882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+{\color[rgb]{1,0,1}{\cal B}^{p,u}_{q,d}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132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{p,u+c}_{q,d+c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10507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[rgb]{1,0,1}{\cal B}^{p,u}_{q,d}}$&#10;be the set of binary PCRVs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33483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$ is continuous 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90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'd, so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146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bigcup_{d&lt;u}}$&#10;$\sum^n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687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ecif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891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gene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886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[0,1]$,&#10;${\color[rgb]{0,.8,0}\forall}u,d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873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 $\hbox{Pr}[Y=u]=p$&#10;{\color[rgb]{0,.8,0}and} $\hbox{Pr}[Y=d]=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2967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[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957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p+q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06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[\phi(Z_n)]\to\int_{-\infty}^\infty&#10;[\phi(x)][h(x)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32448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p+q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06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d&lt;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33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s the un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3554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iid sum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4435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ecific binar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7244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iid sum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63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general bina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7094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09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4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p_q}:=&#10;\displaystyle{\bigcup_{d&lt;u}}\,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7529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s the un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355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{\color[rgb]{1,0,1}{\cal B}^p_q}=&#10;\sum^n\displaystyle{\bigcup_{d&lt;u}}\,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2457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bigcup_{d&lt;u}}$&#10;$\sum^n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6874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[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95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Z_n\to{\color{red}Z}$ in distribution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10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p+q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068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Lemm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182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\quad $X\in\sum^n{\color[rgb]{1,0,1}{\cal B}_q^p}$,&#10;\quad $\alpha,\beta\in{\mathbb R}$,\quad $\beta\n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3914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frac{X-\alpha}{\beta}\in\sum^n{\color[rgb]{1,0,1}{\cal B}_q^p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612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u,d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979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X\in{\color[rgb]{1,0,1}\sum^n&#10;{\cal B}_{q,d}^{p,u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5056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quad$X-\alpha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8318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\left[\left(&#10;{\color[rgb]{1,0,1}{\cal B}_{q,d}^{p,u}}\right)-\frac{\alpha}{n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7997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p_q}:=&#10;\displaystyle{\bigcup_{d&lt;u}}\,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752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iid sum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4435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ecific binar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7244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iid sum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63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general bina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709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u,d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979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X\in{\color[rgb]{1,0,1}\sum^n&#10;{\cal B}_{q,d}^{p,u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505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\left[\left(&#10;{\color[rgb]{1,0,1}{\cal B}_{q,d}^{p,u}}\right)-\frac{\alpha}{n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7997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\quad $X\in\sum^n{\color[rgb]{1,0,1}{\cal B}_q^p}$,&#10;\quad $\alpha,\beta\in{\mathbb R}$,\quad $\beta\n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3914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frac{X-\alpha}{\beta}\in\sum^n{\color[rgb]{1,0,1}{\cal B}_q^p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612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Lemm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18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:=e^{-x^2/2}/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668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quad$X-\alpha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8318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um^n{\color[rgb]{1,0,1}{\cal B}_{q,d-(\alpha/n)}^{p,u-(\alpha/n)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21675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um^n&#10;{\color[rgb]{1,0,1}{\cal B}_{q,[d-(\alpha/n)]/\beta}^{p,[u-(\alpha/n)]/\bet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28303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&#10;\quad$\frac{X-\alpha}{\beta}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666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\left[\frac{1}{\beta}\left(&#10;{\color[rgb]{1,0,1}{\cal B}_{q,d-(\alpha/n)}^{p,u-(\alpha/n)}}\right)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3094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bseteq\sum^n{\color[rgb]{1,0,1}{\cal B}_q^p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024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pecial ca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705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=\hbox{E}[X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6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&#10;contin., bounded $\phi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262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=\hbox{SD}[X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569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Uptick/downtick {\it VALUES} chang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822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uptick/downtick {\it PROBABILITIES} do {\color{red}no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99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\quad $X\in\sum^n{\color[rgb]{1,0,1}{\cal B}_q^p}$,&#10;\quad $\alpha,\beta\in{\mathbb R}$,\quad $\beta\n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3914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frac{X-\alpha}{\beta}\in\sum^n{\color[rgb]{1,0,1}{\cal B}_q^p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612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Lemm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182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\quad $X\in\sum^n{\color[rgb]{1,0,1}{\cal B}_q^p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184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X_\circ\in\sum^n{\color[rgb]{1,0,1}{\cal B}_q^p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677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Lemm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18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phi(Z_n)]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06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 the {\bf{\color{blue}standardization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310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_\circ=\frac{X-(\hbox{E}[X])}{\hbox{SD}[X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20788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pecial ca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705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=\hbox{E}[X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61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=\hbox{SD}[X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56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\sum^n{\color[rgb]{1,0,1}{\cal A}}}=\prod^ne^{{\color[rgb]{1,0,1}{\cal A}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05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$\exp({\sum^n{\color[rgb]{1,0,1}{\cal A}}})=&#10;\prod^n[\exp({\color[rgb]{1,0,1}{\cal A}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3000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A}}$ is i.d.&#10;{\color[rgb]{0,.8,0}$\Rightarrow$}&#10;$\prod^n{\color[rgb]{1,0,1}{\cal A}}$ is i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546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{-\infty}^\infty&#10;[\phi({\color{red}x})][h(x)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22565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$\hbox{E}[\prod^n{\color[rgb]{1,0,1}{\cal A}}]=&#10;(\hbox{E}[{\color[rgb]{1,0,1}{\cal A}}])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512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exp({\color[rgb]{1,0,1}{\cal A}}):=&#10;e^{{\color[rgb]{1,0,1}{\cal A}}}:=\{e^A\,|\,A\in{\color[rgb]{1,0,1}{\cal A}}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65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et ${\color[rgb]{1,0,1}{\cal A}}$ of PCRV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132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prod^n{\color[rgb]{1,0,1}{\cal A}}$ denote the set of&#10;{\color[rgb]{0,.8,0}all} $A_1\cdots A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724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 $A_1,\ldots,A_n\in{\color[rgb]{1,0,1}{\cal 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6134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uch that} $A_1,\ldots,A_n$&#10;are i.i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290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uch that} $A_1,\ldots,A_n$&#10;are i.i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290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Change every $Z_n$ to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7314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et ${\color[rgb]{1,0,1}{\cal A}}$ of PCRV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132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ch that} $A_1,\ldots,A_n\in{\color[rgb]{1,0,1}{\cal 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6134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sum^n{\color[rgb]{1,0,1}{\cal A}}$ denote the set of&#10;{\color[rgb]{0,.8,0}all} $A_1+\cdots+A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290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\varepsilon(x)\to0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en integrate against $h(x)\,d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819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-\infty$ to $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987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&#10;contin., bounded $\phi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26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_n\to0$ in 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29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Z_n\to{\color{red}Z}$ in distribution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10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_n\to{\color{red}Z}$ in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39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[\phi(Z_n)]\to\int_{-\infty}^\infty&#10;[\phi(x)][h(x)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3244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_n+\alpha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1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\Rightarrow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:=e^{-x^2/2}/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668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_n\to{\color{red}Z}$ in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39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_n\to1$ in 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67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_nZ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73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\Rightarrow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ontinuous, compactly suppor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536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equivalentl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rror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65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21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21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mitt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97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mitt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97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[\phi(Z_n)]\to\int_{-\infty}^\infty&#10;[\phi(x)][h(x)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3244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&#10;contin., bounded $\phi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26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_n\to0$ in $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29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\Rightarrow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8684</TotalTime>
  <Words>48</Words>
  <Application>Microsoft Office PowerPoint</Application>
  <PresentationFormat>On-screen Show (4:3)</PresentationFormat>
  <Paragraphs>37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838</cp:revision>
  <dcterms:created xsi:type="dcterms:W3CDTF">2007-11-29T22:28:17Z</dcterms:created>
  <dcterms:modified xsi:type="dcterms:W3CDTF">2010-07-17T12:02:34Z</dcterms:modified>
</cp:coreProperties>
</file>