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333" r:id="rId4"/>
    <p:sldId id="332" r:id="rId5"/>
    <p:sldId id="285" r:id="rId6"/>
    <p:sldId id="310" r:id="rId7"/>
    <p:sldId id="280" r:id="rId8"/>
    <p:sldId id="265" r:id="rId9"/>
    <p:sldId id="266" r:id="rId10"/>
    <p:sldId id="267" r:id="rId11"/>
    <p:sldId id="268" r:id="rId12"/>
    <p:sldId id="269" r:id="rId13"/>
    <p:sldId id="270" r:id="rId14"/>
    <p:sldId id="308" r:id="rId15"/>
    <p:sldId id="271" r:id="rId16"/>
    <p:sldId id="272" r:id="rId17"/>
    <p:sldId id="273" r:id="rId18"/>
    <p:sldId id="274" r:id="rId19"/>
    <p:sldId id="275" r:id="rId20"/>
    <p:sldId id="338" r:id="rId21"/>
    <p:sldId id="334" r:id="rId22"/>
    <p:sldId id="276" r:id="rId23"/>
    <p:sldId id="277" r:id="rId24"/>
    <p:sldId id="278" r:id="rId25"/>
    <p:sldId id="335" r:id="rId26"/>
    <p:sldId id="293" r:id="rId27"/>
    <p:sldId id="337" r:id="rId28"/>
    <p:sldId id="336" r:id="rId29"/>
    <p:sldId id="312" r:id="rId30"/>
    <p:sldId id="311" r:id="rId31"/>
    <p:sldId id="301" r:id="rId32"/>
    <p:sldId id="294" r:id="rId33"/>
    <p:sldId id="302" r:id="rId34"/>
    <p:sldId id="325" r:id="rId35"/>
    <p:sldId id="326" r:id="rId36"/>
    <p:sldId id="327" r:id="rId37"/>
    <p:sldId id="328" r:id="rId38"/>
    <p:sldId id="329" r:id="rId39"/>
    <p:sldId id="330" r:id="rId40"/>
    <p:sldId id="331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8" autoAdjust="0"/>
    <p:restoredTop sz="85633" autoAdjust="0"/>
  </p:normalViewPr>
  <p:slideViewPr>
    <p:cSldViewPr>
      <p:cViewPr varScale="1">
        <p:scale>
          <a:sx n="76" d="100"/>
          <a:sy n="76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88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8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88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C6EA0C-49B6-4409-A57D-CB4AAA27B2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B791A-242C-4AFA-BDE5-6AF0F4924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7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8231F-5496-4D66-A809-DEC3FDEA3C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CDD34-B0CC-4501-8CAF-DD9F54C625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1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86E81-CEFE-4582-BF69-F85B84C1B5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0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62025-F183-4409-94A3-A7CC56723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1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77A5A-80C5-4BCC-A251-7A9299F02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7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E74C4-D4DC-4F1A-ABF3-07E8B34D7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933B5-5445-4C35-A103-13AB383A5B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2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18259-E951-4E45-8891-8F27BB30C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1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0273A-C9C1-4901-AA76-A286BB027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9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0B4E0-57C3-4CFB-9A65-DF70B60CD9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2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7AEB53-C56C-49AA-BB3E-89FD124800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image" Target="../media/image52.png"/><Relationship Id="rId3" Type="http://schemas.openxmlformats.org/officeDocument/2006/relationships/tags" Target="../tags/tag18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7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image" Target="../media/image51.png"/><Relationship Id="rId33" Type="http://schemas.openxmlformats.org/officeDocument/2006/relationships/image" Target="../media/image62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image" Target="../media/image1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38.png"/><Relationship Id="rId32" Type="http://schemas.openxmlformats.org/officeDocument/2006/relationships/image" Target="../media/image31.png"/><Relationship Id="rId37" Type="http://schemas.openxmlformats.org/officeDocument/2006/relationships/image" Target="../media/image37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image" Target="../media/image3.png"/><Relationship Id="rId28" Type="http://schemas.openxmlformats.org/officeDocument/2006/relationships/image" Target="../media/image11.png"/><Relationship Id="rId36" Type="http://schemas.openxmlformats.org/officeDocument/2006/relationships/image" Target="../media/image55.pn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35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4.png"/><Relationship Id="rId27" Type="http://schemas.openxmlformats.org/officeDocument/2006/relationships/image" Target="../media/image2.png"/><Relationship Id="rId30" Type="http://schemas.openxmlformats.org/officeDocument/2006/relationships/image" Target="../media/image50.png"/><Relationship Id="rId35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1.png"/><Relationship Id="rId3" Type="http://schemas.openxmlformats.org/officeDocument/2006/relationships/tags" Target="../tags/tag206.xml"/><Relationship Id="rId21" Type="http://schemas.openxmlformats.org/officeDocument/2006/relationships/tags" Target="../tags/tag224.xml"/><Relationship Id="rId34" Type="http://schemas.openxmlformats.org/officeDocument/2006/relationships/image" Target="../media/image68.png"/><Relationship Id="rId42" Type="http://schemas.openxmlformats.org/officeDocument/2006/relationships/image" Target="../media/image71.png"/><Relationship Id="rId47" Type="http://schemas.openxmlformats.org/officeDocument/2006/relationships/image" Target="../media/image73.png"/><Relationship Id="rId50" Type="http://schemas.openxmlformats.org/officeDocument/2006/relationships/image" Target="../media/image76.png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image" Target="../media/image67.png"/><Relationship Id="rId38" Type="http://schemas.openxmlformats.org/officeDocument/2006/relationships/image" Target="../media/image1.png"/><Relationship Id="rId46" Type="http://schemas.openxmlformats.org/officeDocument/2006/relationships/image" Target="../media/image31.png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0" Type="http://schemas.openxmlformats.org/officeDocument/2006/relationships/tags" Target="../tags/tag223.xml"/><Relationship Id="rId29" Type="http://schemas.openxmlformats.org/officeDocument/2006/relationships/image" Target="../media/image55.png"/><Relationship Id="rId41" Type="http://schemas.openxmlformats.org/officeDocument/2006/relationships/image" Target="../media/image70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image" Target="../media/image62.png"/><Relationship Id="rId37" Type="http://schemas.openxmlformats.org/officeDocument/2006/relationships/image" Target="../media/image2.png"/><Relationship Id="rId40" Type="http://schemas.openxmlformats.org/officeDocument/2006/relationships/image" Target="../media/image69.png"/><Relationship Id="rId45" Type="http://schemas.openxmlformats.org/officeDocument/2006/relationships/image" Target="../media/image35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image" Target="../media/image3.png"/><Relationship Id="rId36" Type="http://schemas.openxmlformats.org/officeDocument/2006/relationships/image" Target="../media/image52.png"/><Relationship Id="rId49" Type="http://schemas.openxmlformats.org/officeDocument/2006/relationships/image" Target="../media/image75.png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image" Target="../media/image4.png"/><Relationship Id="rId30" Type="http://schemas.openxmlformats.org/officeDocument/2006/relationships/image" Target="../media/image38.png"/><Relationship Id="rId35" Type="http://schemas.openxmlformats.org/officeDocument/2006/relationships/image" Target="../media/image51.png"/><Relationship Id="rId43" Type="http://schemas.openxmlformats.org/officeDocument/2006/relationships/image" Target="../media/image72.png"/><Relationship Id="rId48" Type="http://schemas.openxmlformats.org/officeDocument/2006/relationships/image" Target="../media/image74.png"/><Relationship Id="rId8" Type="http://schemas.openxmlformats.org/officeDocument/2006/relationships/tags" Target="../tags/tag21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9" Type="http://schemas.openxmlformats.org/officeDocument/2006/relationships/image" Target="../media/image1.png"/><Relationship Id="rId21" Type="http://schemas.openxmlformats.org/officeDocument/2006/relationships/tags" Target="../tags/tag249.xml"/><Relationship Id="rId34" Type="http://schemas.openxmlformats.org/officeDocument/2006/relationships/image" Target="../media/image37.png"/><Relationship Id="rId42" Type="http://schemas.openxmlformats.org/officeDocument/2006/relationships/image" Target="../media/image69.png"/><Relationship Id="rId47" Type="http://schemas.openxmlformats.org/officeDocument/2006/relationships/image" Target="../media/image77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7" Type="http://schemas.openxmlformats.org/officeDocument/2006/relationships/tags" Target="../tags/tag235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image" Target="../media/image38.png"/><Relationship Id="rId38" Type="http://schemas.openxmlformats.org/officeDocument/2006/relationships/image" Target="../media/image2.png"/><Relationship Id="rId46" Type="http://schemas.openxmlformats.org/officeDocument/2006/relationships/image" Target="../media/image50.png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31.png"/><Relationship Id="rId54" Type="http://schemas.openxmlformats.org/officeDocument/2006/relationships/image" Target="../media/image83.png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32" Type="http://schemas.openxmlformats.org/officeDocument/2006/relationships/image" Target="../media/image55.png"/><Relationship Id="rId37" Type="http://schemas.openxmlformats.org/officeDocument/2006/relationships/image" Target="../media/image76.png"/><Relationship Id="rId40" Type="http://schemas.openxmlformats.org/officeDocument/2006/relationships/image" Target="../media/image35.png"/><Relationship Id="rId45" Type="http://schemas.openxmlformats.org/officeDocument/2006/relationships/image" Target="../media/image72.png"/><Relationship Id="rId53" Type="http://schemas.openxmlformats.org/officeDocument/2006/relationships/image" Target="../media/image82.png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image" Target="../media/image75.png"/><Relationship Id="rId49" Type="http://schemas.openxmlformats.org/officeDocument/2006/relationships/image" Target="../media/image11.png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image" Target="../media/image3.png"/><Relationship Id="rId44" Type="http://schemas.openxmlformats.org/officeDocument/2006/relationships/image" Target="../media/image71.png"/><Relationship Id="rId52" Type="http://schemas.openxmlformats.org/officeDocument/2006/relationships/image" Target="../media/image81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image" Target="../media/image4.png"/><Relationship Id="rId35" Type="http://schemas.openxmlformats.org/officeDocument/2006/relationships/image" Target="../media/image51.png"/><Relationship Id="rId43" Type="http://schemas.openxmlformats.org/officeDocument/2006/relationships/image" Target="../media/image70.png"/><Relationship Id="rId48" Type="http://schemas.openxmlformats.org/officeDocument/2006/relationships/image" Target="../media/image78.png"/><Relationship Id="rId56" Type="http://schemas.openxmlformats.org/officeDocument/2006/relationships/image" Target="../media/image85.png"/><Relationship Id="rId8" Type="http://schemas.openxmlformats.org/officeDocument/2006/relationships/tags" Target="../tags/tag236.xml"/><Relationship Id="rId51" Type="http://schemas.openxmlformats.org/officeDocument/2006/relationships/image" Target="../media/image80.png"/><Relationship Id="rId3" Type="http://schemas.openxmlformats.org/officeDocument/2006/relationships/tags" Target="../tags/tag2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.png"/><Relationship Id="rId3" Type="http://schemas.openxmlformats.org/officeDocument/2006/relationships/tags" Target="../tags/tag259.xml"/><Relationship Id="rId21" Type="http://schemas.openxmlformats.org/officeDocument/2006/relationships/image" Target="../media/image51.png"/><Relationship Id="rId34" Type="http://schemas.openxmlformats.org/officeDocument/2006/relationships/image" Target="../media/image87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image" Target="../media/image37.png"/><Relationship Id="rId33" Type="http://schemas.openxmlformats.org/officeDocument/2006/relationships/image" Target="../media/image77.png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image" Target="../media/image3.png"/><Relationship Id="rId29" Type="http://schemas.openxmlformats.org/officeDocument/2006/relationships/image" Target="../media/image31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38.png"/><Relationship Id="rId32" Type="http://schemas.openxmlformats.org/officeDocument/2006/relationships/image" Target="../media/image86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image" Target="../media/image55.png"/><Relationship Id="rId28" Type="http://schemas.openxmlformats.org/officeDocument/2006/relationships/image" Target="../media/image35.png"/><Relationship Id="rId10" Type="http://schemas.openxmlformats.org/officeDocument/2006/relationships/tags" Target="../tags/tag266.xml"/><Relationship Id="rId19" Type="http://schemas.openxmlformats.org/officeDocument/2006/relationships/image" Target="../media/image4.png"/><Relationship Id="rId31" Type="http://schemas.openxmlformats.org/officeDocument/2006/relationships/image" Target="../media/image70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image" Target="../media/image84.png"/><Relationship Id="rId27" Type="http://schemas.openxmlformats.org/officeDocument/2006/relationships/image" Target="../media/image1.png"/><Relationship Id="rId30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tags" Target="../tags/tag299.xml"/><Relationship Id="rId39" Type="http://schemas.openxmlformats.org/officeDocument/2006/relationships/image" Target="../media/image11.png"/><Relationship Id="rId21" Type="http://schemas.openxmlformats.org/officeDocument/2006/relationships/tags" Target="../tags/tag294.xml"/><Relationship Id="rId34" Type="http://schemas.openxmlformats.org/officeDocument/2006/relationships/image" Target="../media/image84.png"/><Relationship Id="rId42" Type="http://schemas.openxmlformats.org/officeDocument/2006/relationships/image" Target="../media/image31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55" Type="http://schemas.openxmlformats.org/officeDocument/2006/relationships/image" Target="../media/image96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tags" Target="../tags/tag298.xml"/><Relationship Id="rId33" Type="http://schemas.openxmlformats.org/officeDocument/2006/relationships/image" Target="../media/image51.png"/><Relationship Id="rId38" Type="http://schemas.openxmlformats.org/officeDocument/2006/relationships/image" Target="../media/image87.png"/><Relationship Id="rId46" Type="http://schemas.openxmlformats.org/officeDocument/2006/relationships/image" Target="../media/image77.png"/><Relationship Id="rId59" Type="http://schemas.openxmlformats.org/officeDocument/2006/relationships/image" Target="../media/image99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tags" Target="../tags/tag302.xml"/><Relationship Id="rId41" Type="http://schemas.openxmlformats.org/officeDocument/2006/relationships/image" Target="../media/image35.png"/><Relationship Id="rId54" Type="http://schemas.openxmlformats.org/officeDocument/2006/relationships/image" Target="../media/image95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tags" Target="../tags/tag297.xml"/><Relationship Id="rId32" Type="http://schemas.openxmlformats.org/officeDocument/2006/relationships/image" Target="../media/image3.png"/><Relationship Id="rId37" Type="http://schemas.openxmlformats.org/officeDocument/2006/relationships/image" Target="../media/image37.png"/><Relationship Id="rId40" Type="http://schemas.openxmlformats.org/officeDocument/2006/relationships/image" Target="../media/image1.png"/><Relationship Id="rId45" Type="http://schemas.openxmlformats.org/officeDocument/2006/relationships/image" Target="../media/image86.png"/><Relationship Id="rId53" Type="http://schemas.openxmlformats.org/officeDocument/2006/relationships/image" Target="../media/image94.png"/><Relationship Id="rId58" Type="http://schemas.openxmlformats.org/officeDocument/2006/relationships/image" Target="../media/image98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tags" Target="../tags/tag301.xml"/><Relationship Id="rId36" Type="http://schemas.openxmlformats.org/officeDocument/2006/relationships/image" Target="../media/image38.png"/><Relationship Id="rId49" Type="http://schemas.openxmlformats.org/officeDocument/2006/relationships/image" Target="../media/image90.png"/><Relationship Id="rId57" Type="http://schemas.openxmlformats.org/officeDocument/2006/relationships/image" Target="../media/image56.png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image" Target="../media/image4.png"/><Relationship Id="rId44" Type="http://schemas.openxmlformats.org/officeDocument/2006/relationships/image" Target="../media/image70.png"/><Relationship Id="rId52" Type="http://schemas.openxmlformats.org/officeDocument/2006/relationships/image" Target="../media/image93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tags" Target="../tags/tag30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55.png"/><Relationship Id="rId43" Type="http://schemas.openxmlformats.org/officeDocument/2006/relationships/image" Target="../media/image69.png"/><Relationship Id="rId48" Type="http://schemas.openxmlformats.org/officeDocument/2006/relationships/image" Target="../media/image89.png"/><Relationship Id="rId56" Type="http://schemas.openxmlformats.org/officeDocument/2006/relationships/image" Target="../media/image97.png"/><Relationship Id="rId8" Type="http://schemas.openxmlformats.org/officeDocument/2006/relationships/tags" Target="../tags/tag281.xml"/><Relationship Id="rId51" Type="http://schemas.openxmlformats.org/officeDocument/2006/relationships/image" Target="../media/image92.png"/><Relationship Id="rId3" Type="http://schemas.openxmlformats.org/officeDocument/2006/relationships/tags" Target="../tags/tag27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image" Target="../media/image3.png"/><Relationship Id="rId39" Type="http://schemas.openxmlformats.org/officeDocument/2006/relationships/image" Target="../media/image100.png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34" Type="http://schemas.openxmlformats.org/officeDocument/2006/relationships/image" Target="../media/image1.png"/><Relationship Id="rId42" Type="http://schemas.openxmlformats.org/officeDocument/2006/relationships/image" Target="../media/image103.png"/><Relationship Id="rId47" Type="http://schemas.openxmlformats.org/officeDocument/2006/relationships/image" Target="../media/image105.png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image" Target="../media/image4.png"/><Relationship Id="rId33" Type="http://schemas.openxmlformats.org/officeDocument/2006/relationships/image" Target="../media/image11.png"/><Relationship Id="rId38" Type="http://schemas.openxmlformats.org/officeDocument/2006/relationships/image" Target="../media/image31.png"/><Relationship Id="rId46" Type="http://schemas.openxmlformats.org/officeDocument/2006/relationships/image" Target="../media/image97.png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image" Target="../media/image55.png"/><Relationship Id="rId41" Type="http://schemas.openxmlformats.org/officeDocument/2006/relationships/image" Target="../media/image102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7.png"/><Relationship Id="rId37" Type="http://schemas.openxmlformats.org/officeDocument/2006/relationships/image" Target="../media/image35.png"/><Relationship Id="rId40" Type="http://schemas.openxmlformats.org/officeDocument/2006/relationships/image" Target="../media/image101.png"/><Relationship Id="rId45" Type="http://schemas.openxmlformats.org/officeDocument/2006/relationships/image" Target="../media/image70.pn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image" Target="../media/image84.png"/><Relationship Id="rId36" Type="http://schemas.openxmlformats.org/officeDocument/2006/relationships/image" Target="../media/image77.png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image" Target="../media/image37.png"/><Relationship Id="rId44" Type="http://schemas.openxmlformats.org/officeDocument/2006/relationships/image" Target="../media/image69.png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image" Target="../media/image51.png"/><Relationship Id="rId30" Type="http://schemas.openxmlformats.org/officeDocument/2006/relationships/image" Target="../media/image38.png"/><Relationship Id="rId35" Type="http://schemas.openxmlformats.org/officeDocument/2006/relationships/image" Target="../media/image86.png"/><Relationship Id="rId43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103.png"/><Relationship Id="rId39" Type="http://schemas.openxmlformats.org/officeDocument/2006/relationships/image" Target="../media/image69.png"/><Relationship Id="rId3" Type="http://schemas.openxmlformats.org/officeDocument/2006/relationships/tags" Target="../tags/tag32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7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84.png"/><Relationship Id="rId33" Type="http://schemas.openxmlformats.org/officeDocument/2006/relationships/image" Target="../media/image31.png"/><Relationship Id="rId38" Type="http://schemas.openxmlformats.org/officeDocument/2006/relationships/image" Target="../media/image104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29" Type="http://schemas.openxmlformats.org/officeDocument/2006/relationships/image" Target="../media/image1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51.png"/><Relationship Id="rId32" Type="http://schemas.openxmlformats.org/officeDocument/2006/relationships/image" Target="../media/image35.png"/><Relationship Id="rId37" Type="http://schemas.openxmlformats.org/officeDocument/2006/relationships/image" Target="../media/image86.png"/><Relationship Id="rId40" Type="http://schemas.openxmlformats.org/officeDocument/2006/relationships/image" Target="../media/image70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image" Target="../media/image3.png"/><Relationship Id="rId28" Type="http://schemas.openxmlformats.org/officeDocument/2006/relationships/image" Target="../media/image55.png"/><Relationship Id="rId36" Type="http://schemas.openxmlformats.org/officeDocument/2006/relationships/image" Target="../media/image100.png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image" Target="../media/image77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image" Target="../media/image4.png"/><Relationship Id="rId27" Type="http://schemas.openxmlformats.org/officeDocument/2006/relationships/image" Target="../media/image11.png"/><Relationship Id="rId30" Type="http://schemas.openxmlformats.org/officeDocument/2006/relationships/image" Target="../media/image38.png"/><Relationship Id="rId35" Type="http://schemas.openxmlformats.org/officeDocument/2006/relationships/image" Target="../media/image10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18" Type="http://schemas.openxmlformats.org/officeDocument/2006/relationships/tags" Target="../tags/tag363.xml"/><Relationship Id="rId26" Type="http://schemas.openxmlformats.org/officeDocument/2006/relationships/image" Target="../media/image106.png"/><Relationship Id="rId39" Type="http://schemas.openxmlformats.org/officeDocument/2006/relationships/image" Target="../media/image69.png"/><Relationship Id="rId3" Type="http://schemas.openxmlformats.org/officeDocument/2006/relationships/tags" Target="../tags/tag348.xml"/><Relationship Id="rId21" Type="http://schemas.openxmlformats.org/officeDocument/2006/relationships/tags" Target="../tags/tag366.xml"/><Relationship Id="rId34" Type="http://schemas.openxmlformats.org/officeDocument/2006/relationships/image" Target="../media/image37.png"/><Relationship Id="rId42" Type="http://schemas.openxmlformats.org/officeDocument/2006/relationships/image" Target="../media/image110.png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17" Type="http://schemas.openxmlformats.org/officeDocument/2006/relationships/tags" Target="../tags/tag362.xml"/><Relationship Id="rId25" Type="http://schemas.openxmlformats.org/officeDocument/2006/relationships/image" Target="../media/image3.png"/><Relationship Id="rId33" Type="http://schemas.openxmlformats.org/officeDocument/2006/relationships/image" Target="../media/image31.png"/><Relationship Id="rId38" Type="http://schemas.openxmlformats.org/officeDocument/2006/relationships/image" Target="../media/image104.png"/><Relationship Id="rId2" Type="http://schemas.openxmlformats.org/officeDocument/2006/relationships/tags" Target="../tags/tag347.xml"/><Relationship Id="rId16" Type="http://schemas.openxmlformats.org/officeDocument/2006/relationships/tags" Target="../tags/tag361.xml"/><Relationship Id="rId20" Type="http://schemas.openxmlformats.org/officeDocument/2006/relationships/tags" Target="../tags/tag365.xml"/><Relationship Id="rId29" Type="http://schemas.openxmlformats.org/officeDocument/2006/relationships/image" Target="../media/image1.png"/><Relationship Id="rId41" Type="http://schemas.openxmlformats.org/officeDocument/2006/relationships/image" Target="../media/image109.png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24" Type="http://schemas.openxmlformats.org/officeDocument/2006/relationships/image" Target="../media/image4.png"/><Relationship Id="rId32" Type="http://schemas.openxmlformats.org/officeDocument/2006/relationships/image" Target="../media/image35.png"/><Relationship Id="rId37" Type="http://schemas.openxmlformats.org/officeDocument/2006/relationships/image" Target="../media/image86.png"/><Relationship Id="rId40" Type="http://schemas.openxmlformats.org/officeDocument/2006/relationships/image" Target="../media/image70.png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23" Type="http://schemas.openxmlformats.org/officeDocument/2006/relationships/image" Target="../media/image55.png"/><Relationship Id="rId28" Type="http://schemas.openxmlformats.org/officeDocument/2006/relationships/image" Target="../media/image100.png"/><Relationship Id="rId36" Type="http://schemas.openxmlformats.org/officeDocument/2006/relationships/image" Target="../media/image108.png"/><Relationship Id="rId10" Type="http://schemas.openxmlformats.org/officeDocument/2006/relationships/tags" Target="../tags/tag355.xml"/><Relationship Id="rId19" Type="http://schemas.openxmlformats.org/officeDocument/2006/relationships/tags" Target="../tags/tag364.xml"/><Relationship Id="rId31" Type="http://schemas.openxmlformats.org/officeDocument/2006/relationships/image" Target="../media/image77.png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1.png"/><Relationship Id="rId30" Type="http://schemas.openxmlformats.org/officeDocument/2006/relationships/image" Target="../media/image38.png"/><Relationship Id="rId35" Type="http://schemas.openxmlformats.org/officeDocument/2006/relationships/image" Target="../media/image107.png"/><Relationship Id="rId43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26" Type="http://schemas.openxmlformats.org/officeDocument/2006/relationships/image" Target="../media/image35.png"/><Relationship Id="rId3" Type="http://schemas.openxmlformats.org/officeDocument/2006/relationships/tags" Target="../tags/tag369.xml"/><Relationship Id="rId21" Type="http://schemas.openxmlformats.org/officeDocument/2006/relationships/image" Target="../media/image104.png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image" Target="../media/image107.png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0" Type="http://schemas.openxmlformats.org/officeDocument/2006/relationships/image" Target="../media/image86.png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24" Type="http://schemas.openxmlformats.org/officeDocument/2006/relationships/image" Target="../media/image108.png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image" Target="../media/image70.png"/><Relationship Id="rId28" Type="http://schemas.openxmlformats.org/officeDocument/2006/relationships/image" Target="../media/image31.png"/><Relationship Id="rId10" Type="http://schemas.openxmlformats.org/officeDocument/2006/relationships/tags" Target="../tags/tag37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image" Target="../media/image69.png"/><Relationship Id="rId27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image" Target="../media/image69.png"/><Relationship Id="rId39" Type="http://schemas.openxmlformats.org/officeDocument/2006/relationships/image" Target="../media/image119.png"/><Relationship Id="rId3" Type="http://schemas.openxmlformats.org/officeDocument/2006/relationships/tags" Target="../tags/tag387.xml"/><Relationship Id="rId21" Type="http://schemas.openxmlformats.org/officeDocument/2006/relationships/tags" Target="../tags/tag405.xml"/><Relationship Id="rId34" Type="http://schemas.openxmlformats.org/officeDocument/2006/relationships/image" Target="../media/image31.png"/><Relationship Id="rId42" Type="http://schemas.openxmlformats.org/officeDocument/2006/relationships/image" Target="../media/image122.png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image" Target="../media/image104.png"/><Relationship Id="rId33" Type="http://schemas.openxmlformats.org/officeDocument/2006/relationships/image" Target="../media/image56.png"/><Relationship Id="rId38" Type="http://schemas.openxmlformats.org/officeDocument/2006/relationships/image" Target="../media/image118.png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29" Type="http://schemas.openxmlformats.org/officeDocument/2006/relationships/image" Target="../media/image113.png"/><Relationship Id="rId41" Type="http://schemas.openxmlformats.org/officeDocument/2006/relationships/image" Target="../media/image121.png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image" Target="../media/image86.png"/><Relationship Id="rId32" Type="http://schemas.openxmlformats.org/officeDocument/2006/relationships/image" Target="../media/image114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image" Target="../media/image35.png"/><Relationship Id="rId28" Type="http://schemas.openxmlformats.org/officeDocument/2006/relationships/image" Target="../media/image112.png"/><Relationship Id="rId36" Type="http://schemas.openxmlformats.org/officeDocument/2006/relationships/image" Target="../media/image116.png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31" Type="http://schemas.openxmlformats.org/officeDocument/2006/relationships/image" Target="../media/image108.png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0.png"/><Relationship Id="rId30" Type="http://schemas.openxmlformats.org/officeDocument/2006/relationships/image" Target="../media/image107.png"/><Relationship Id="rId35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tags" Target="../tags/tag431.xml"/><Relationship Id="rId39" Type="http://schemas.openxmlformats.org/officeDocument/2006/relationships/image" Target="../media/image56.png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34" Type="http://schemas.openxmlformats.org/officeDocument/2006/relationships/image" Target="../media/image112.png"/><Relationship Id="rId42" Type="http://schemas.openxmlformats.org/officeDocument/2006/relationships/image" Target="../media/image115.png"/><Relationship Id="rId47" Type="http://schemas.openxmlformats.org/officeDocument/2006/relationships/image" Target="../media/image119.png"/><Relationship Id="rId50" Type="http://schemas.openxmlformats.org/officeDocument/2006/relationships/image" Target="../media/image122.pn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tags" Target="../tags/tag430.xml"/><Relationship Id="rId33" Type="http://schemas.openxmlformats.org/officeDocument/2006/relationships/image" Target="../media/image70.png"/><Relationship Id="rId38" Type="http://schemas.openxmlformats.org/officeDocument/2006/relationships/image" Target="../media/image114.png"/><Relationship Id="rId46" Type="http://schemas.openxmlformats.org/officeDocument/2006/relationships/image" Target="../media/image118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29" Type="http://schemas.openxmlformats.org/officeDocument/2006/relationships/image" Target="../media/image35.png"/><Relationship Id="rId41" Type="http://schemas.openxmlformats.org/officeDocument/2006/relationships/image" Target="../media/image123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tags" Target="../tags/tag429.xml"/><Relationship Id="rId32" Type="http://schemas.openxmlformats.org/officeDocument/2006/relationships/image" Target="../media/image69.png"/><Relationship Id="rId37" Type="http://schemas.openxmlformats.org/officeDocument/2006/relationships/image" Target="../media/image108.png"/><Relationship Id="rId40" Type="http://schemas.openxmlformats.org/officeDocument/2006/relationships/image" Target="../media/image31.png"/><Relationship Id="rId45" Type="http://schemas.openxmlformats.org/officeDocument/2006/relationships/image" Target="../media/image117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tags" Target="../tags/tag42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07.png"/><Relationship Id="rId49" Type="http://schemas.openxmlformats.org/officeDocument/2006/relationships/image" Target="../media/image126.pn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image" Target="../media/image104.png"/><Relationship Id="rId44" Type="http://schemas.openxmlformats.org/officeDocument/2006/relationships/image" Target="../media/image124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tags" Target="../tags/tag432.xml"/><Relationship Id="rId30" Type="http://schemas.openxmlformats.org/officeDocument/2006/relationships/image" Target="../media/image86.png"/><Relationship Id="rId35" Type="http://schemas.openxmlformats.org/officeDocument/2006/relationships/image" Target="../media/image113.png"/><Relationship Id="rId43" Type="http://schemas.openxmlformats.org/officeDocument/2006/relationships/image" Target="../media/image121.png"/><Relationship Id="rId48" Type="http://schemas.openxmlformats.org/officeDocument/2006/relationships/image" Target="../media/image125.png"/><Relationship Id="rId8" Type="http://schemas.openxmlformats.org/officeDocument/2006/relationships/tags" Target="../tags/tag41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tags" Target="../tags/tag458.xml"/><Relationship Id="rId39" Type="http://schemas.openxmlformats.org/officeDocument/2006/relationships/image" Target="../media/image123.png"/><Relationship Id="rId21" Type="http://schemas.openxmlformats.org/officeDocument/2006/relationships/tags" Target="../tags/tag453.xml"/><Relationship Id="rId34" Type="http://schemas.openxmlformats.org/officeDocument/2006/relationships/tags" Target="../tags/tag466.xml"/><Relationship Id="rId42" Type="http://schemas.openxmlformats.org/officeDocument/2006/relationships/image" Target="../media/image86.png"/><Relationship Id="rId47" Type="http://schemas.openxmlformats.org/officeDocument/2006/relationships/image" Target="../media/image113.png"/><Relationship Id="rId50" Type="http://schemas.openxmlformats.org/officeDocument/2006/relationships/image" Target="../media/image114.png"/><Relationship Id="rId55" Type="http://schemas.openxmlformats.org/officeDocument/2006/relationships/image" Target="../media/image130.png"/><Relationship Id="rId63" Type="http://schemas.openxmlformats.org/officeDocument/2006/relationships/image" Target="../media/image135.png"/><Relationship Id="rId68" Type="http://schemas.openxmlformats.org/officeDocument/2006/relationships/image" Target="../media/image137.png"/><Relationship Id="rId7" Type="http://schemas.openxmlformats.org/officeDocument/2006/relationships/tags" Target="../tags/tag439.xml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9" Type="http://schemas.openxmlformats.org/officeDocument/2006/relationships/tags" Target="../tags/tag461.xml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tags" Target="../tags/tag456.xml"/><Relationship Id="rId32" Type="http://schemas.openxmlformats.org/officeDocument/2006/relationships/tags" Target="../tags/tag464.xml"/><Relationship Id="rId37" Type="http://schemas.openxmlformats.org/officeDocument/2006/relationships/tags" Target="../tags/tag469.xml"/><Relationship Id="rId40" Type="http://schemas.openxmlformats.org/officeDocument/2006/relationships/image" Target="../media/image115.png"/><Relationship Id="rId45" Type="http://schemas.openxmlformats.org/officeDocument/2006/relationships/image" Target="../media/image70.png"/><Relationship Id="rId53" Type="http://schemas.openxmlformats.org/officeDocument/2006/relationships/image" Target="../media/image128.png"/><Relationship Id="rId58" Type="http://schemas.openxmlformats.org/officeDocument/2006/relationships/image" Target="../media/image126.png"/><Relationship Id="rId66" Type="http://schemas.openxmlformats.org/officeDocument/2006/relationships/image" Target="../media/image119.png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tags" Target="../tags/tag455.xml"/><Relationship Id="rId28" Type="http://schemas.openxmlformats.org/officeDocument/2006/relationships/tags" Target="../tags/tag460.xml"/><Relationship Id="rId36" Type="http://schemas.openxmlformats.org/officeDocument/2006/relationships/tags" Target="../tags/tag468.xml"/><Relationship Id="rId49" Type="http://schemas.openxmlformats.org/officeDocument/2006/relationships/image" Target="../media/image108.png"/><Relationship Id="rId57" Type="http://schemas.openxmlformats.org/officeDocument/2006/relationships/image" Target="../media/image121.png"/><Relationship Id="rId61" Type="http://schemas.openxmlformats.org/officeDocument/2006/relationships/image" Target="../media/image133.png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31" Type="http://schemas.openxmlformats.org/officeDocument/2006/relationships/tags" Target="../tags/tag463.xml"/><Relationship Id="rId44" Type="http://schemas.openxmlformats.org/officeDocument/2006/relationships/image" Target="../media/image69.png"/><Relationship Id="rId52" Type="http://schemas.openxmlformats.org/officeDocument/2006/relationships/image" Target="../media/image127.png"/><Relationship Id="rId60" Type="http://schemas.openxmlformats.org/officeDocument/2006/relationships/image" Target="../media/image132.png"/><Relationship Id="rId65" Type="http://schemas.openxmlformats.org/officeDocument/2006/relationships/image" Target="../media/image118.png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tags" Target="../tags/tag454.xml"/><Relationship Id="rId27" Type="http://schemas.openxmlformats.org/officeDocument/2006/relationships/tags" Target="../tags/tag459.xml"/><Relationship Id="rId30" Type="http://schemas.openxmlformats.org/officeDocument/2006/relationships/tags" Target="../tags/tag462.xml"/><Relationship Id="rId35" Type="http://schemas.openxmlformats.org/officeDocument/2006/relationships/tags" Target="../tags/tag467.xml"/><Relationship Id="rId43" Type="http://schemas.openxmlformats.org/officeDocument/2006/relationships/image" Target="../media/image104.png"/><Relationship Id="rId48" Type="http://schemas.openxmlformats.org/officeDocument/2006/relationships/image" Target="../media/image107.png"/><Relationship Id="rId56" Type="http://schemas.openxmlformats.org/officeDocument/2006/relationships/image" Target="../media/image31.png"/><Relationship Id="rId64" Type="http://schemas.openxmlformats.org/officeDocument/2006/relationships/image" Target="../media/image117.png"/><Relationship Id="rId8" Type="http://schemas.openxmlformats.org/officeDocument/2006/relationships/tags" Target="../tags/tag440.xml"/><Relationship Id="rId51" Type="http://schemas.openxmlformats.org/officeDocument/2006/relationships/image" Target="../media/image56.png"/><Relationship Id="rId3" Type="http://schemas.openxmlformats.org/officeDocument/2006/relationships/tags" Target="../tags/tag435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tags" Target="../tags/tag457.xml"/><Relationship Id="rId33" Type="http://schemas.openxmlformats.org/officeDocument/2006/relationships/tags" Target="../tags/tag465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112.png"/><Relationship Id="rId59" Type="http://schemas.openxmlformats.org/officeDocument/2006/relationships/image" Target="../media/image131.png"/><Relationship Id="rId67" Type="http://schemas.openxmlformats.org/officeDocument/2006/relationships/image" Target="../media/image136.png"/><Relationship Id="rId20" Type="http://schemas.openxmlformats.org/officeDocument/2006/relationships/tags" Target="../tags/tag452.xml"/><Relationship Id="rId41" Type="http://schemas.openxmlformats.org/officeDocument/2006/relationships/image" Target="../media/image35.png"/><Relationship Id="rId54" Type="http://schemas.openxmlformats.org/officeDocument/2006/relationships/image" Target="../media/image129.png"/><Relationship Id="rId62" Type="http://schemas.openxmlformats.org/officeDocument/2006/relationships/image" Target="../media/image1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image" Target="../media/image114.png"/><Relationship Id="rId3" Type="http://schemas.openxmlformats.org/officeDocument/2006/relationships/tags" Target="../tags/tag472.xml"/><Relationship Id="rId21" Type="http://schemas.openxmlformats.org/officeDocument/2006/relationships/tags" Target="../tags/tag490.xml"/><Relationship Id="rId34" Type="http://schemas.openxmlformats.org/officeDocument/2006/relationships/image" Target="../media/image69.png"/><Relationship Id="rId42" Type="http://schemas.openxmlformats.org/officeDocument/2006/relationships/image" Target="../media/image129.png"/><Relationship Id="rId47" Type="http://schemas.openxmlformats.org/officeDocument/2006/relationships/image" Target="../media/image140.png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image" Target="../media/image104.png"/><Relationship Id="rId38" Type="http://schemas.openxmlformats.org/officeDocument/2006/relationships/image" Target="../media/image108.png"/><Relationship Id="rId46" Type="http://schemas.openxmlformats.org/officeDocument/2006/relationships/image" Target="../media/image139.png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openxmlformats.org/officeDocument/2006/relationships/image" Target="../media/image138.png"/><Relationship Id="rId41" Type="http://schemas.openxmlformats.org/officeDocument/2006/relationships/image" Target="../media/image128.png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image" Target="../media/image86.png"/><Relationship Id="rId37" Type="http://schemas.openxmlformats.org/officeDocument/2006/relationships/image" Target="../media/image107.png"/><Relationship Id="rId40" Type="http://schemas.openxmlformats.org/officeDocument/2006/relationships/image" Target="../media/image56.png"/><Relationship Id="rId45" Type="http://schemas.openxmlformats.org/officeDocument/2006/relationships/image" Target="../media/image133.png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12.png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image" Target="../media/image35.png"/><Relationship Id="rId44" Type="http://schemas.openxmlformats.org/officeDocument/2006/relationships/image" Target="../media/image132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image" Target="../media/image137.png"/><Relationship Id="rId35" Type="http://schemas.openxmlformats.org/officeDocument/2006/relationships/image" Target="../media/image70.png"/><Relationship Id="rId43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26" Type="http://schemas.openxmlformats.org/officeDocument/2006/relationships/tags" Target="../tags/tag522.xml"/><Relationship Id="rId39" Type="http://schemas.openxmlformats.org/officeDocument/2006/relationships/image" Target="../media/image69.png"/><Relationship Id="rId21" Type="http://schemas.openxmlformats.org/officeDocument/2006/relationships/tags" Target="../tags/tag517.xml"/><Relationship Id="rId34" Type="http://schemas.openxmlformats.org/officeDocument/2006/relationships/image" Target="../media/image132.png"/><Relationship Id="rId42" Type="http://schemas.openxmlformats.org/officeDocument/2006/relationships/image" Target="../media/image107.png"/><Relationship Id="rId47" Type="http://schemas.openxmlformats.org/officeDocument/2006/relationships/image" Target="../media/image141.png"/><Relationship Id="rId50" Type="http://schemas.openxmlformats.org/officeDocument/2006/relationships/image" Target="../media/image144.png"/><Relationship Id="rId55" Type="http://schemas.openxmlformats.org/officeDocument/2006/relationships/image" Target="../media/image138.png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tags" Target="../tags/tag521.xml"/><Relationship Id="rId33" Type="http://schemas.openxmlformats.org/officeDocument/2006/relationships/image" Target="../media/image130.png"/><Relationship Id="rId38" Type="http://schemas.openxmlformats.org/officeDocument/2006/relationships/image" Target="../media/image104.png"/><Relationship Id="rId46" Type="http://schemas.openxmlformats.org/officeDocument/2006/relationships/image" Target="../media/image128.png"/><Relationship Id="rId59" Type="http://schemas.openxmlformats.org/officeDocument/2006/relationships/image" Target="../media/image149.png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0" Type="http://schemas.openxmlformats.org/officeDocument/2006/relationships/tags" Target="../tags/tag516.xml"/><Relationship Id="rId29" Type="http://schemas.openxmlformats.org/officeDocument/2006/relationships/tags" Target="../tags/tag525.xml"/><Relationship Id="rId41" Type="http://schemas.openxmlformats.org/officeDocument/2006/relationships/image" Target="../media/image112.png"/><Relationship Id="rId54" Type="http://schemas.openxmlformats.org/officeDocument/2006/relationships/image" Target="../media/image148.png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24" Type="http://schemas.openxmlformats.org/officeDocument/2006/relationships/tags" Target="../tags/tag520.xml"/><Relationship Id="rId32" Type="http://schemas.openxmlformats.org/officeDocument/2006/relationships/image" Target="../media/image129.png"/><Relationship Id="rId37" Type="http://schemas.openxmlformats.org/officeDocument/2006/relationships/image" Target="../media/image86.png"/><Relationship Id="rId40" Type="http://schemas.openxmlformats.org/officeDocument/2006/relationships/image" Target="../media/image70.png"/><Relationship Id="rId45" Type="http://schemas.openxmlformats.org/officeDocument/2006/relationships/image" Target="../media/image56.png"/><Relationship Id="rId53" Type="http://schemas.openxmlformats.org/officeDocument/2006/relationships/image" Target="../media/image147.png"/><Relationship Id="rId58" Type="http://schemas.openxmlformats.org/officeDocument/2006/relationships/image" Target="../media/image140.png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23" Type="http://schemas.openxmlformats.org/officeDocument/2006/relationships/tags" Target="../tags/tag519.xml"/><Relationship Id="rId28" Type="http://schemas.openxmlformats.org/officeDocument/2006/relationships/tags" Target="../tags/tag524.xml"/><Relationship Id="rId36" Type="http://schemas.openxmlformats.org/officeDocument/2006/relationships/image" Target="../media/image35.png"/><Relationship Id="rId49" Type="http://schemas.openxmlformats.org/officeDocument/2006/relationships/image" Target="../media/image143.png"/><Relationship Id="rId57" Type="http://schemas.openxmlformats.org/officeDocument/2006/relationships/image" Target="../media/image139.png"/><Relationship Id="rId10" Type="http://schemas.openxmlformats.org/officeDocument/2006/relationships/tags" Target="../tags/tag506.xml"/><Relationship Id="rId19" Type="http://schemas.openxmlformats.org/officeDocument/2006/relationships/tags" Target="../tags/tag515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14.png"/><Relationship Id="rId52" Type="http://schemas.openxmlformats.org/officeDocument/2006/relationships/image" Target="../media/image146.png"/><Relationship Id="rId60" Type="http://schemas.openxmlformats.org/officeDocument/2006/relationships/image" Target="../media/image150.png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tags" Target="../tags/tag518.xml"/><Relationship Id="rId27" Type="http://schemas.openxmlformats.org/officeDocument/2006/relationships/tags" Target="../tags/tag523.xml"/><Relationship Id="rId30" Type="http://schemas.openxmlformats.org/officeDocument/2006/relationships/tags" Target="../tags/tag526.xml"/><Relationship Id="rId35" Type="http://schemas.openxmlformats.org/officeDocument/2006/relationships/image" Target="../media/image133.png"/><Relationship Id="rId43" Type="http://schemas.openxmlformats.org/officeDocument/2006/relationships/image" Target="../media/image108.png"/><Relationship Id="rId48" Type="http://schemas.openxmlformats.org/officeDocument/2006/relationships/image" Target="../media/image142.png"/><Relationship Id="rId56" Type="http://schemas.openxmlformats.org/officeDocument/2006/relationships/image" Target="../media/image137.png"/><Relationship Id="rId8" Type="http://schemas.openxmlformats.org/officeDocument/2006/relationships/tags" Target="../tags/tag504.xml"/><Relationship Id="rId51" Type="http://schemas.openxmlformats.org/officeDocument/2006/relationships/image" Target="../media/image145.png"/><Relationship Id="rId3" Type="http://schemas.openxmlformats.org/officeDocument/2006/relationships/tags" Target="../tags/tag49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13" Type="http://schemas.openxmlformats.org/officeDocument/2006/relationships/tags" Target="../tags/tag539.xml"/><Relationship Id="rId18" Type="http://schemas.openxmlformats.org/officeDocument/2006/relationships/tags" Target="../tags/tag544.xml"/><Relationship Id="rId26" Type="http://schemas.openxmlformats.org/officeDocument/2006/relationships/image" Target="../media/image152.png"/><Relationship Id="rId39" Type="http://schemas.openxmlformats.org/officeDocument/2006/relationships/image" Target="../media/image163.png"/><Relationship Id="rId3" Type="http://schemas.openxmlformats.org/officeDocument/2006/relationships/tags" Target="../tags/tag52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59.png"/><Relationship Id="rId7" Type="http://schemas.openxmlformats.org/officeDocument/2006/relationships/tags" Target="../tags/tag533.xml"/><Relationship Id="rId12" Type="http://schemas.openxmlformats.org/officeDocument/2006/relationships/tags" Target="../tags/tag538.xml"/><Relationship Id="rId17" Type="http://schemas.openxmlformats.org/officeDocument/2006/relationships/tags" Target="../tags/tag543.xml"/><Relationship Id="rId25" Type="http://schemas.openxmlformats.org/officeDocument/2006/relationships/image" Target="../media/image11.png"/><Relationship Id="rId33" Type="http://schemas.openxmlformats.org/officeDocument/2006/relationships/image" Target="../media/image158.png"/><Relationship Id="rId38" Type="http://schemas.openxmlformats.org/officeDocument/2006/relationships/image" Target="../media/image162.png"/><Relationship Id="rId2" Type="http://schemas.openxmlformats.org/officeDocument/2006/relationships/tags" Target="../tags/tag528.xml"/><Relationship Id="rId16" Type="http://schemas.openxmlformats.org/officeDocument/2006/relationships/tags" Target="../tags/tag542.xml"/><Relationship Id="rId20" Type="http://schemas.openxmlformats.org/officeDocument/2006/relationships/tags" Target="../tags/tag546.xml"/><Relationship Id="rId29" Type="http://schemas.openxmlformats.org/officeDocument/2006/relationships/image" Target="../media/image154.png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11" Type="http://schemas.openxmlformats.org/officeDocument/2006/relationships/tags" Target="../tags/tag537.xml"/><Relationship Id="rId24" Type="http://schemas.openxmlformats.org/officeDocument/2006/relationships/image" Target="../media/image151.png"/><Relationship Id="rId32" Type="http://schemas.openxmlformats.org/officeDocument/2006/relationships/image" Target="../media/image157.png"/><Relationship Id="rId37" Type="http://schemas.openxmlformats.org/officeDocument/2006/relationships/image" Target="../media/image161.png"/><Relationship Id="rId5" Type="http://schemas.openxmlformats.org/officeDocument/2006/relationships/tags" Target="../tags/tag531.xml"/><Relationship Id="rId15" Type="http://schemas.openxmlformats.org/officeDocument/2006/relationships/tags" Target="../tags/tag541.xml"/><Relationship Id="rId23" Type="http://schemas.openxmlformats.org/officeDocument/2006/relationships/image" Target="../media/image1.png"/><Relationship Id="rId28" Type="http://schemas.openxmlformats.org/officeDocument/2006/relationships/image" Target="../media/image35.png"/><Relationship Id="rId36" Type="http://schemas.openxmlformats.org/officeDocument/2006/relationships/image" Target="../media/image160.png"/><Relationship Id="rId10" Type="http://schemas.openxmlformats.org/officeDocument/2006/relationships/tags" Target="../tags/tag536.xml"/><Relationship Id="rId19" Type="http://schemas.openxmlformats.org/officeDocument/2006/relationships/tags" Target="../tags/tag545.xml"/><Relationship Id="rId31" Type="http://schemas.openxmlformats.org/officeDocument/2006/relationships/image" Target="../media/image156.png"/><Relationship Id="rId4" Type="http://schemas.openxmlformats.org/officeDocument/2006/relationships/tags" Target="../tags/tag530.xml"/><Relationship Id="rId9" Type="http://schemas.openxmlformats.org/officeDocument/2006/relationships/tags" Target="../tags/tag535.xml"/><Relationship Id="rId14" Type="http://schemas.openxmlformats.org/officeDocument/2006/relationships/tags" Target="../tags/tag540.xml"/><Relationship Id="rId22" Type="http://schemas.openxmlformats.org/officeDocument/2006/relationships/image" Target="../media/image4.png"/><Relationship Id="rId27" Type="http://schemas.openxmlformats.org/officeDocument/2006/relationships/image" Target="../media/image153.png"/><Relationship Id="rId30" Type="http://schemas.openxmlformats.org/officeDocument/2006/relationships/image" Target="../media/image155.png"/><Relationship Id="rId35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image" Target="../media/image154.png"/><Relationship Id="rId39" Type="http://schemas.openxmlformats.org/officeDocument/2006/relationships/image" Target="../media/image165.png"/><Relationship Id="rId3" Type="http://schemas.openxmlformats.org/officeDocument/2006/relationships/tags" Target="../tags/tag549.xml"/><Relationship Id="rId21" Type="http://schemas.openxmlformats.org/officeDocument/2006/relationships/image" Target="../media/image4.png"/><Relationship Id="rId34" Type="http://schemas.openxmlformats.org/officeDocument/2006/relationships/image" Target="../media/image161.png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image" Target="../media/image35.png"/><Relationship Id="rId33" Type="http://schemas.openxmlformats.org/officeDocument/2006/relationships/image" Target="../media/image160.png"/><Relationship Id="rId38" Type="http://schemas.openxmlformats.org/officeDocument/2006/relationships/image" Target="../media/image164.png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8.png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image" Target="../media/image1.png"/><Relationship Id="rId32" Type="http://schemas.openxmlformats.org/officeDocument/2006/relationships/image" Target="../media/image157.png"/><Relationship Id="rId37" Type="http://schemas.openxmlformats.org/officeDocument/2006/relationships/image" Target="../media/image7.png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image" Target="../media/image153.png"/><Relationship Id="rId28" Type="http://schemas.openxmlformats.org/officeDocument/2006/relationships/image" Target="../media/image156.png"/><Relationship Id="rId36" Type="http://schemas.openxmlformats.org/officeDocument/2006/relationships/image" Target="../media/image163.png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image" Target="../media/image148.png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image" Target="../media/image152.png"/><Relationship Id="rId27" Type="http://schemas.openxmlformats.org/officeDocument/2006/relationships/image" Target="../media/image155.png"/><Relationship Id="rId30" Type="http://schemas.openxmlformats.org/officeDocument/2006/relationships/image" Target="../media/image159.png"/><Relationship Id="rId35" Type="http://schemas.openxmlformats.org/officeDocument/2006/relationships/image" Target="../media/image1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image" Target="../media/image166.png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12" Type="http://schemas.openxmlformats.org/officeDocument/2006/relationships/image" Target="../media/image165.png"/><Relationship Id="rId17" Type="http://schemas.openxmlformats.org/officeDocument/2006/relationships/image" Target="../media/image17.png"/><Relationship Id="rId2" Type="http://schemas.openxmlformats.org/officeDocument/2006/relationships/tags" Target="../tags/tag567.xml"/><Relationship Id="rId16" Type="http://schemas.openxmlformats.org/officeDocument/2006/relationships/image" Target="../media/image16.png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image" Target="../media/image164.png"/><Relationship Id="rId5" Type="http://schemas.openxmlformats.org/officeDocument/2006/relationships/tags" Target="../tags/tag570.xml"/><Relationship Id="rId15" Type="http://schemas.openxmlformats.org/officeDocument/2006/relationships/image" Target="../media/image168.png"/><Relationship Id="rId10" Type="http://schemas.openxmlformats.org/officeDocument/2006/relationships/image" Target="../media/image7.png"/><Relationship Id="rId4" Type="http://schemas.openxmlformats.org/officeDocument/2006/relationships/tags" Target="../tags/tag56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8.png"/><Relationship Id="rId3" Type="http://schemas.openxmlformats.org/officeDocument/2006/relationships/tags" Target="../tags/tag57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9.png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image" Target="../media/image166.png"/><Relationship Id="rId5" Type="http://schemas.openxmlformats.org/officeDocument/2006/relationships/tags" Target="../tags/tag578.xml"/><Relationship Id="rId10" Type="http://schemas.openxmlformats.org/officeDocument/2006/relationships/image" Target="../media/image165.png"/><Relationship Id="rId4" Type="http://schemas.openxmlformats.org/officeDocument/2006/relationships/tags" Target="../tags/tag577.xml"/><Relationship Id="rId9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image" Target="../media/image170.png"/><Relationship Id="rId39" Type="http://schemas.openxmlformats.org/officeDocument/2006/relationships/image" Target="../media/image176.png"/><Relationship Id="rId3" Type="http://schemas.openxmlformats.org/officeDocument/2006/relationships/tags" Target="../tags/tag582.xml"/><Relationship Id="rId21" Type="http://schemas.openxmlformats.org/officeDocument/2006/relationships/tags" Target="../tags/tag600.xml"/><Relationship Id="rId34" Type="http://schemas.openxmlformats.org/officeDocument/2006/relationships/image" Target="../media/image135.png"/><Relationship Id="rId42" Type="http://schemas.openxmlformats.org/officeDocument/2006/relationships/image" Target="../media/image179.png"/><Relationship Id="rId47" Type="http://schemas.openxmlformats.org/officeDocument/2006/relationships/image" Target="../media/image182.png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72.png"/><Relationship Id="rId38" Type="http://schemas.openxmlformats.org/officeDocument/2006/relationships/image" Target="../media/image165.png"/><Relationship Id="rId46" Type="http://schemas.openxmlformats.org/officeDocument/2006/relationships/image" Target="../media/image56.png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tags" Target="../tags/tag599.xml"/><Relationship Id="rId29" Type="http://schemas.openxmlformats.org/officeDocument/2006/relationships/image" Target="../media/image169.png"/><Relationship Id="rId41" Type="http://schemas.openxmlformats.org/officeDocument/2006/relationships/image" Target="../media/image178.png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32" Type="http://schemas.openxmlformats.org/officeDocument/2006/relationships/image" Target="../media/image164.png"/><Relationship Id="rId37" Type="http://schemas.openxmlformats.org/officeDocument/2006/relationships/image" Target="../media/image175.png"/><Relationship Id="rId40" Type="http://schemas.openxmlformats.org/officeDocument/2006/relationships/image" Target="../media/image177.png"/><Relationship Id="rId45" Type="http://schemas.openxmlformats.org/officeDocument/2006/relationships/image" Target="../media/image181.png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28" Type="http://schemas.openxmlformats.org/officeDocument/2006/relationships/image" Target="../media/image166.png"/><Relationship Id="rId36" Type="http://schemas.openxmlformats.org/officeDocument/2006/relationships/image" Target="../media/image174.png"/><Relationship Id="rId49" Type="http://schemas.openxmlformats.org/officeDocument/2006/relationships/image" Target="../media/image184.png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image" Target="../media/image7.png"/><Relationship Id="rId44" Type="http://schemas.openxmlformats.org/officeDocument/2006/relationships/image" Target="../media/image148.png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image" Target="../media/image171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Relationship Id="rId43" Type="http://schemas.openxmlformats.org/officeDocument/2006/relationships/image" Target="../media/image180.png"/><Relationship Id="rId48" Type="http://schemas.openxmlformats.org/officeDocument/2006/relationships/image" Target="../media/image183.png"/><Relationship Id="rId8" Type="http://schemas.openxmlformats.org/officeDocument/2006/relationships/tags" Target="../tags/tag58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70.png"/><Relationship Id="rId3" Type="http://schemas.openxmlformats.org/officeDocument/2006/relationships/tags" Target="../tags/tag606.xml"/><Relationship Id="rId21" Type="http://schemas.openxmlformats.org/officeDocument/2006/relationships/image" Target="../media/image185.png"/><Relationship Id="rId7" Type="http://schemas.openxmlformats.org/officeDocument/2006/relationships/tags" Target="../tags/tag610.xml"/><Relationship Id="rId12" Type="http://schemas.openxmlformats.org/officeDocument/2006/relationships/tags" Target="../tags/tag615.xml"/><Relationship Id="rId17" Type="http://schemas.openxmlformats.org/officeDocument/2006/relationships/image" Target="../media/image169.png"/><Relationship Id="rId25" Type="http://schemas.openxmlformats.org/officeDocument/2006/relationships/image" Target="../media/image187.png"/><Relationship Id="rId2" Type="http://schemas.openxmlformats.org/officeDocument/2006/relationships/tags" Target="../tags/tag605.xml"/><Relationship Id="rId16" Type="http://schemas.openxmlformats.org/officeDocument/2006/relationships/image" Target="../media/image166.png"/><Relationship Id="rId20" Type="http://schemas.openxmlformats.org/officeDocument/2006/relationships/image" Target="../media/image7.png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24" Type="http://schemas.openxmlformats.org/officeDocument/2006/relationships/image" Target="../media/image164.png"/><Relationship Id="rId5" Type="http://schemas.openxmlformats.org/officeDocument/2006/relationships/tags" Target="../tags/tag608.xml"/><Relationship Id="rId15" Type="http://schemas.openxmlformats.org/officeDocument/2006/relationships/image" Target="../media/image165.png"/><Relationship Id="rId23" Type="http://schemas.openxmlformats.org/officeDocument/2006/relationships/image" Target="../media/image3.png"/><Relationship Id="rId10" Type="http://schemas.openxmlformats.org/officeDocument/2006/relationships/tags" Target="../tags/tag613.xml"/><Relationship Id="rId19" Type="http://schemas.openxmlformats.org/officeDocument/2006/relationships/image" Target="../media/image171.png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image" Target="../media/image168.png"/><Relationship Id="rId22" Type="http://schemas.openxmlformats.org/officeDocument/2006/relationships/image" Target="../media/image1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8.png"/><Relationship Id="rId39" Type="http://schemas.openxmlformats.org/officeDocument/2006/relationships/image" Target="../media/image23.png"/><Relationship Id="rId3" Type="http://schemas.openxmlformats.org/officeDocument/2006/relationships/tags" Target="../tags/tag21.xml"/><Relationship Id="rId21" Type="http://schemas.openxmlformats.org/officeDocument/2006/relationships/image" Target="../media/image1.png"/><Relationship Id="rId34" Type="http://schemas.openxmlformats.org/officeDocument/2006/relationships/image" Target="../media/image3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image" Target="../media/image7.png"/><Relationship Id="rId33" Type="http://schemas.openxmlformats.org/officeDocument/2006/relationships/image" Target="../media/image4.png"/><Relationship Id="rId38" Type="http://schemas.openxmlformats.org/officeDocument/2006/relationships/image" Target="../media/image22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6.png"/><Relationship Id="rId32" Type="http://schemas.openxmlformats.org/officeDocument/2006/relationships/image" Target="../media/image19.png"/><Relationship Id="rId37" Type="http://schemas.openxmlformats.org/officeDocument/2006/relationships/image" Target="../media/image21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20.png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image" Target="../media/image14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.png"/><Relationship Id="rId27" Type="http://schemas.openxmlformats.org/officeDocument/2006/relationships/image" Target="../media/image9.png"/><Relationship Id="rId30" Type="http://schemas.openxmlformats.org/officeDocument/2006/relationships/image" Target="../media/image18.png"/><Relationship Id="rId35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23.xml"/><Relationship Id="rId13" Type="http://schemas.openxmlformats.org/officeDocument/2006/relationships/tags" Target="../tags/tag628.xml"/><Relationship Id="rId18" Type="http://schemas.openxmlformats.org/officeDocument/2006/relationships/image" Target="../media/image169.png"/><Relationship Id="rId26" Type="http://schemas.openxmlformats.org/officeDocument/2006/relationships/image" Target="../media/image164.png"/><Relationship Id="rId3" Type="http://schemas.openxmlformats.org/officeDocument/2006/relationships/tags" Target="../tags/tag618.xml"/><Relationship Id="rId21" Type="http://schemas.openxmlformats.org/officeDocument/2006/relationships/image" Target="../media/image186.png"/><Relationship Id="rId7" Type="http://schemas.openxmlformats.org/officeDocument/2006/relationships/tags" Target="../tags/tag622.xml"/><Relationship Id="rId12" Type="http://schemas.openxmlformats.org/officeDocument/2006/relationships/tags" Target="../tags/tag627.xml"/><Relationship Id="rId17" Type="http://schemas.openxmlformats.org/officeDocument/2006/relationships/image" Target="../media/image166.png"/><Relationship Id="rId25" Type="http://schemas.openxmlformats.org/officeDocument/2006/relationships/image" Target="../media/image188.png"/><Relationship Id="rId2" Type="http://schemas.openxmlformats.org/officeDocument/2006/relationships/tags" Target="../tags/tag617.xml"/><Relationship Id="rId16" Type="http://schemas.openxmlformats.org/officeDocument/2006/relationships/image" Target="../media/image165.png"/><Relationship Id="rId20" Type="http://schemas.openxmlformats.org/officeDocument/2006/relationships/image" Target="../media/image171.png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11" Type="http://schemas.openxmlformats.org/officeDocument/2006/relationships/tags" Target="../tags/tag626.xml"/><Relationship Id="rId24" Type="http://schemas.openxmlformats.org/officeDocument/2006/relationships/image" Target="../media/image3.png"/><Relationship Id="rId5" Type="http://schemas.openxmlformats.org/officeDocument/2006/relationships/tags" Target="../tags/tag620.xml"/><Relationship Id="rId15" Type="http://schemas.openxmlformats.org/officeDocument/2006/relationships/image" Target="../media/image168.png"/><Relationship Id="rId23" Type="http://schemas.openxmlformats.org/officeDocument/2006/relationships/image" Target="../media/image185.png"/><Relationship Id="rId10" Type="http://schemas.openxmlformats.org/officeDocument/2006/relationships/tags" Target="../tags/tag625.xml"/><Relationship Id="rId19" Type="http://schemas.openxmlformats.org/officeDocument/2006/relationships/image" Target="../media/image170.png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.png"/><Relationship Id="rId27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image" Target="../media/image189.png"/><Relationship Id="rId39" Type="http://schemas.openxmlformats.org/officeDocument/2006/relationships/image" Target="../media/image95.png"/><Relationship Id="rId3" Type="http://schemas.openxmlformats.org/officeDocument/2006/relationships/tags" Target="../tags/tag631.xml"/><Relationship Id="rId21" Type="http://schemas.openxmlformats.org/officeDocument/2006/relationships/tags" Target="../tags/tag649.xml"/><Relationship Id="rId34" Type="http://schemas.openxmlformats.org/officeDocument/2006/relationships/image" Target="../media/image37.png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image" Target="../media/image185.png"/><Relationship Id="rId33" Type="http://schemas.openxmlformats.org/officeDocument/2006/relationships/image" Target="../media/image193.png"/><Relationship Id="rId38" Type="http://schemas.openxmlformats.org/officeDocument/2006/relationships/image" Target="../media/image197.png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tags" Target="../tags/tag648.xml"/><Relationship Id="rId29" Type="http://schemas.openxmlformats.org/officeDocument/2006/relationships/image" Target="../media/image190.png"/><Relationship Id="rId1" Type="http://schemas.openxmlformats.org/officeDocument/2006/relationships/tags" Target="../tags/tag629.x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image" Target="../media/image186.png"/><Relationship Id="rId32" Type="http://schemas.openxmlformats.org/officeDocument/2006/relationships/image" Target="../media/image35.png"/><Relationship Id="rId37" Type="http://schemas.openxmlformats.org/officeDocument/2006/relationships/image" Target="../media/image196.png"/><Relationship Id="rId40" Type="http://schemas.openxmlformats.org/officeDocument/2006/relationships/image" Target="../media/image198.png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88.png"/><Relationship Id="rId36" Type="http://schemas.openxmlformats.org/officeDocument/2006/relationships/image" Target="../media/image195.png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31" Type="http://schemas.openxmlformats.org/officeDocument/2006/relationships/image" Target="../media/image192.png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tags" Target="../tags/tag650.xml"/><Relationship Id="rId27" Type="http://schemas.openxmlformats.org/officeDocument/2006/relationships/image" Target="../media/image3.png"/><Relationship Id="rId30" Type="http://schemas.openxmlformats.org/officeDocument/2006/relationships/image" Target="../media/image191.png"/><Relationship Id="rId35" Type="http://schemas.openxmlformats.org/officeDocument/2006/relationships/image" Target="../media/image19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58.xml"/><Relationship Id="rId13" Type="http://schemas.openxmlformats.org/officeDocument/2006/relationships/tags" Target="../tags/tag663.xml"/><Relationship Id="rId18" Type="http://schemas.openxmlformats.org/officeDocument/2006/relationships/tags" Target="../tags/tag668.xml"/><Relationship Id="rId26" Type="http://schemas.openxmlformats.org/officeDocument/2006/relationships/image" Target="../media/image189.png"/><Relationship Id="rId39" Type="http://schemas.openxmlformats.org/officeDocument/2006/relationships/image" Target="../media/image38.png"/><Relationship Id="rId3" Type="http://schemas.openxmlformats.org/officeDocument/2006/relationships/tags" Target="../tags/tag65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9.png"/><Relationship Id="rId7" Type="http://schemas.openxmlformats.org/officeDocument/2006/relationships/tags" Target="../tags/tag657.xml"/><Relationship Id="rId12" Type="http://schemas.openxmlformats.org/officeDocument/2006/relationships/tags" Target="../tags/tag662.xml"/><Relationship Id="rId17" Type="http://schemas.openxmlformats.org/officeDocument/2006/relationships/tags" Target="../tags/tag667.xml"/><Relationship Id="rId25" Type="http://schemas.openxmlformats.org/officeDocument/2006/relationships/image" Target="../media/image185.png"/><Relationship Id="rId33" Type="http://schemas.openxmlformats.org/officeDocument/2006/relationships/image" Target="../media/image151.png"/><Relationship Id="rId38" Type="http://schemas.openxmlformats.org/officeDocument/2006/relationships/image" Target="../media/image200.png"/><Relationship Id="rId2" Type="http://schemas.openxmlformats.org/officeDocument/2006/relationships/tags" Target="../tags/tag652.xml"/><Relationship Id="rId16" Type="http://schemas.openxmlformats.org/officeDocument/2006/relationships/tags" Target="../tags/tag666.xml"/><Relationship Id="rId20" Type="http://schemas.openxmlformats.org/officeDocument/2006/relationships/tags" Target="../tags/tag670.xml"/><Relationship Id="rId29" Type="http://schemas.openxmlformats.org/officeDocument/2006/relationships/image" Target="../media/image37.png"/><Relationship Id="rId41" Type="http://schemas.openxmlformats.org/officeDocument/2006/relationships/image" Target="../media/image35.png"/><Relationship Id="rId1" Type="http://schemas.openxmlformats.org/officeDocument/2006/relationships/tags" Target="../tags/tag651.xml"/><Relationship Id="rId6" Type="http://schemas.openxmlformats.org/officeDocument/2006/relationships/tags" Target="../tags/tag656.xml"/><Relationship Id="rId11" Type="http://schemas.openxmlformats.org/officeDocument/2006/relationships/tags" Target="../tags/tag661.xml"/><Relationship Id="rId24" Type="http://schemas.openxmlformats.org/officeDocument/2006/relationships/image" Target="../media/image186.png"/><Relationship Id="rId32" Type="http://schemas.openxmlformats.org/officeDocument/2006/relationships/image" Target="../media/image11.png"/><Relationship Id="rId37" Type="http://schemas.openxmlformats.org/officeDocument/2006/relationships/image" Target="../media/image192.png"/><Relationship Id="rId40" Type="http://schemas.openxmlformats.org/officeDocument/2006/relationships/image" Target="../media/image201.png"/><Relationship Id="rId5" Type="http://schemas.openxmlformats.org/officeDocument/2006/relationships/tags" Target="../tags/tag655.xml"/><Relationship Id="rId15" Type="http://schemas.openxmlformats.org/officeDocument/2006/relationships/tags" Target="../tags/tag665.xml"/><Relationship Id="rId23" Type="http://schemas.openxmlformats.org/officeDocument/2006/relationships/image" Target="../media/image95.png"/><Relationship Id="rId28" Type="http://schemas.openxmlformats.org/officeDocument/2006/relationships/image" Target="../media/image3.png"/><Relationship Id="rId36" Type="http://schemas.openxmlformats.org/officeDocument/2006/relationships/image" Target="../media/image190.png"/><Relationship Id="rId10" Type="http://schemas.openxmlformats.org/officeDocument/2006/relationships/tags" Target="../tags/tag660.xml"/><Relationship Id="rId19" Type="http://schemas.openxmlformats.org/officeDocument/2006/relationships/tags" Target="../tags/tag669.xml"/><Relationship Id="rId31" Type="http://schemas.openxmlformats.org/officeDocument/2006/relationships/image" Target="../media/image1.png"/><Relationship Id="rId4" Type="http://schemas.openxmlformats.org/officeDocument/2006/relationships/tags" Target="../tags/tag654.xml"/><Relationship Id="rId9" Type="http://schemas.openxmlformats.org/officeDocument/2006/relationships/tags" Target="../tags/tag659.xml"/><Relationship Id="rId14" Type="http://schemas.openxmlformats.org/officeDocument/2006/relationships/tags" Target="../tags/tag664.xml"/><Relationship Id="rId22" Type="http://schemas.openxmlformats.org/officeDocument/2006/relationships/image" Target="../media/image197.png"/><Relationship Id="rId27" Type="http://schemas.openxmlformats.org/officeDocument/2006/relationships/image" Target="../media/image188.png"/><Relationship Id="rId30" Type="http://schemas.openxmlformats.org/officeDocument/2006/relationships/image" Target="../media/image194.png"/><Relationship Id="rId35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7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8.png"/><Relationship Id="rId3" Type="http://schemas.openxmlformats.org/officeDocument/2006/relationships/tags" Target="../tags/tag673.xml"/><Relationship Id="rId21" Type="http://schemas.openxmlformats.org/officeDocument/2006/relationships/image" Target="../media/image192.png"/><Relationship Id="rId7" Type="http://schemas.openxmlformats.org/officeDocument/2006/relationships/tags" Target="../tags/tag677.xml"/><Relationship Id="rId12" Type="http://schemas.openxmlformats.org/officeDocument/2006/relationships/tags" Target="../tags/tag682.xml"/><Relationship Id="rId17" Type="http://schemas.openxmlformats.org/officeDocument/2006/relationships/image" Target="../media/image151.png"/><Relationship Id="rId2" Type="http://schemas.openxmlformats.org/officeDocument/2006/relationships/tags" Target="../tags/tag672.xml"/><Relationship Id="rId16" Type="http://schemas.openxmlformats.org/officeDocument/2006/relationships/image" Target="../media/image189.png"/><Relationship Id="rId20" Type="http://schemas.openxmlformats.org/officeDocument/2006/relationships/image" Target="../media/image191.png"/><Relationship Id="rId1" Type="http://schemas.openxmlformats.org/officeDocument/2006/relationships/tags" Target="../tags/tag671.xml"/><Relationship Id="rId6" Type="http://schemas.openxmlformats.org/officeDocument/2006/relationships/tags" Target="../tags/tag676.xml"/><Relationship Id="rId11" Type="http://schemas.openxmlformats.org/officeDocument/2006/relationships/tags" Target="../tags/tag681.xml"/><Relationship Id="rId24" Type="http://schemas.openxmlformats.org/officeDocument/2006/relationships/image" Target="../media/image203.png"/><Relationship Id="rId5" Type="http://schemas.openxmlformats.org/officeDocument/2006/relationships/tags" Target="../tags/tag675.xml"/><Relationship Id="rId15" Type="http://schemas.openxmlformats.org/officeDocument/2006/relationships/image" Target="../media/image185.png"/><Relationship Id="rId23" Type="http://schemas.openxmlformats.org/officeDocument/2006/relationships/image" Target="../media/image35.png"/><Relationship Id="rId10" Type="http://schemas.openxmlformats.org/officeDocument/2006/relationships/tags" Target="../tags/tag680.xml"/><Relationship Id="rId19" Type="http://schemas.openxmlformats.org/officeDocument/2006/relationships/image" Target="../media/image202.png"/><Relationship Id="rId4" Type="http://schemas.openxmlformats.org/officeDocument/2006/relationships/tags" Target="../tags/tag674.xml"/><Relationship Id="rId9" Type="http://schemas.openxmlformats.org/officeDocument/2006/relationships/tags" Target="../tags/tag679.xml"/><Relationship Id="rId14" Type="http://schemas.openxmlformats.org/officeDocument/2006/relationships/image" Target="../media/image186.png"/><Relationship Id="rId22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90.xml"/><Relationship Id="rId13" Type="http://schemas.openxmlformats.org/officeDocument/2006/relationships/tags" Target="../tags/tag695.xml"/><Relationship Id="rId18" Type="http://schemas.openxmlformats.org/officeDocument/2006/relationships/image" Target="../media/image189.png"/><Relationship Id="rId26" Type="http://schemas.openxmlformats.org/officeDocument/2006/relationships/image" Target="../media/image203.png"/><Relationship Id="rId3" Type="http://schemas.openxmlformats.org/officeDocument/2006/relationships/tags" Target="../tags/tag685.xml"/><Relationship Id="rId21" Type="http://schemas.openxmlformats.org/officeDocument/2006/relationships/image" Target="../media/image202.png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image" Target="../media/image185.png"/><Relationship Id="rId25" Type="http://schemas.openxmlformats.org/officeDocument/2006/relationships/image" Target="../media/image35.png"/><Relationship Id="rId2" Type="http://schemas.openxmlformats.org/officeDocument/2006/relationships/tags" Target="../tags/tag684.xml"/><Relationship Id="rId16" Type="http://schemas.openxmlformats.org/officeDocument/2006/relationships/image" Target="../media/image186.png"/><Relationship Id="rId20" Type="http://schemas.openxmlformats.org/officeDocument/2006/relationships/image" Target="../media/image188.png"/><Relationship Id="rId29" Type="http://schemas.openxmlformats.org/officeDocument/2006/relationships/image" Target="../media/image205.png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24" Type="http://schemas.openxmlformats.org/officeDocument/2006/relationships/image" Target="../media/image200.png"/><Relationship Id="rId5" Type="http://schemas.openxmlformats.org/officeDocument/2006/relationships/tags" Target="../tags/tag68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2.png"/><Relationship Id="rId28" Type="http://schemas.openxmlformats.org/officeDocument/2006/relationships/image" Target="../media/image128.png"/><Relationship Id="rId10" Type="http://schemas.openxmlformats.org/officeDocument/2006/relationships/tags" Target="../tags/tag692.xml"/><Relationship Id="rId19" Type="http://schemas.openxmlformats.org/officeDocument/2006/relationships/image" Target="../media/image151.png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Relationship Id="rId22" Type="http://schemas.openxmlformats.org/officeDocument/2006/relationships/image" Target="../media/image191.png"/><Relationship Id="rId27" Type="http://schemas.openxmlformats.org/officeDocument/2006/relationships/image" Target="../media/image20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13" Type="http://schemas.openxmlformats.org/officeDocument/2006/relationships/tags" Target="../tags/tag709.xml"/><Relationship Id="rId18" Type="http://schemas.openxmlformats.org/officeDocument/2006/relationships/image" Target="../media/image189.png"/><Relationship Id="rId26" Type="http://schemas.openxmlformats.org/officeDocument/2006/relationships/image" Target="../media/image203.png"/><Relationship Id="rId3" Type="http://schemas.openxmlformats.org/officeDocument/2006/relationships/tags" Target="../tags/tag699.xml"/><Relationship Id="rId21" Type="http://schemas.openxmlformats.org/officeDocument/2006/relationships/image" Target="../media/image202.png"/><Relationship Id="rId7" Type="http://schemas.openxmlformats.org/officeDocument/2006/relationships/tags" Target="../tags/tag703.xml"/><Relationship Id="rId12" Type="http://schemas.openxmlformats.org/officeDocument/2006/relationships/tags" Target="../tags/tag708.xml"/><Relationship Id="rId17" Type="http://schemas.openxmlformats.org/officeDocument/2006/relationships/image" Target="../media/image185.png"/><Relationship Id="rId25" Type="http://schemas.openxmlformats.org/officeDocument/2006/relationships/image" Target="../media/image35.png"/><Relationship Id="rId2" Type="http://schemas.openxmlformats.org/officeDocument/2006/relationships/tags" Target="../tags/tag698.xml"/><Relationship Id="rId16" Type="http://schemas.openxmlformats.org/officeDocument/2006/relationships/image" Target="../media/image186.png"/><Relationship Id="rId20" Type="http://schemas.openxmlformats.org/officeDocument/2006/relationships/image" Target="../media/image188.png"/><Relationship Id="rId29" Type="http://schemas.openxmlformats.org/officeDocument/2006/relationships/image" Target="../media/image206.png"/><Relationship Id="rId1" Type="http://schemas.openxmlformats.org/officeDocument/2006/relationships/tags" Target="../tags/tag697.xml"/><Relationship Id="rId6" Type="http://schemas.openxmlformats.org/officeDocument/2006/relationships/tags" Target="../tags/tag702.xml"/><Relationship Id="rId11" Type="http://schemas.openxmlformats.org/officeDocument/2006/relationships/tags" Target="../tags/tag707.xml"/><Relationship Id="rId24" Type="http://schemas.openxmlformats.org/officeDocument/2006/relationships/image" Target="../media/image200.png"/><Relationship Id="rId5" Type="http://schemas.openxmlformats.org/officeDocument/2006/relationships/tags" Target="../tags/tag70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92.png"/><Relationship Id="rId28" Type="http://schemas.openxmlformats.org/officeDocument/2006/relationships/image" Target="../media/image205.png"/><Relationship Id="rId10" Type="http://schemas.openxmlformats.org/officeDocument/2006/relationships/tags" Target="../tags/tag706.xml"/><Relationship Id="rId19" Type="http://schemas.openxmlformats.org/officeDocument/2006/relationships/image" Target="../media/image151.png"/><Relationship Id="rId4" Type="http://schemas.openxmlformats.org/officeDocument/2006/relationships/tags" Target="../tags/tag700.xml"/><Relationship Id="rId9" Type="http://schemas.openxmlformats.org/officeDocument/2006/relationships/tags" Target="../tags/tag705.xml"/><Relationship Id="rId14" Type="http://schemas.openxmlformats.org/officeDocument/2006/relationships/tags" Target="../tags/tag710.xml"/><Relationship Id="rId22" Type="http://schemas.openxmlformats.org/officeDocument/2006/relationships/image" Target="../media/image191.png"/><Relationship Id="rId27" Type="http://schemas.openxmlformats.org/officeDocument/2006/relationships/image" Target="../media/image20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718.xml"/><Relationship Id="rId13" Type="http://schemas.openxmlformats.org/officeDocument/2006/relationships/tags" Target="../tags/tag723.xml"/><Relationship Id="rId18" Type="http://schemas.openxmlformats.org/officeDocument/2006/relationships/image" Target="../media/image151.png"/><Relationship Id="rId26" Type="http://schemas.openxmlformats.org/officeDocument/2006/relationships/image" Target="../media/image207.png"/><Relationship Id="rId3" Type="http://schemas.openxmlformats.org/officeDocument/2006/relationships/tags" Target="../tags/tag713.xml"/><Relationship Id="rId21" Type="http://schemas.openxmlformats.org/officeDocument/2006/relationships/image" Target="../media/image192.png"/><Relationship Id="rId7" Type="http://schemas.openxmlformats.org/officeDocument/2006/relationships/tags" Target="../tags/tag717.xml"/><Relationship Id="rId12" Type="http://schemas.openxmlformats.org/officeDocument/2006/relationships/tags" Target="../tags/tag722.xml"/><Relationship Id="rId17" Type="http://schemas.openxmlformats.org/officeDocument/2006/relationships/image" Target="../media/image189.png"/><Relationship Id="rId25" Type="http://schemas.openxmlformats.org/officeDocument/2006/relationships/image" Target="../media/image206.png"/><Relationship Id="rId2" Type="http://schemas.openxmlformats.org/officeDocument/2006/relationships/tags" Target="../tags/tag712.xml"/><Relationship Id="rId16" Type="http://schemas.openxmlformats.org/officeDocument/2006/relationships/image" Target="../media/image185.png"/><Relationship Id="rId20" Type="http://schemas.openxmlformats.org/officeDocument/2006/relationships/image" Target="../media/image191.png"/><Relationship Id="rId1" Type="http://schemas.openxmlformats.org/officeDocument/2006/relationships/tags" Target="../tags/tag711.xml"/><Relationship Id="rId6" Type="http://schemas.openxmlformats.org/officeDocument/2006/relationships/tags" Target="../tags/tag716.xml"/><Relationship Id="rId11" Type="http://schemas.openxmlformats.org/officeDocument/2006/relationships/tags" Target="../tags/tag721.xml"/><Relationship Id="rId24" Type="http://schemas.openxmlformats.org/officeDocument/2006/relationships/image" Target="../media/image203.png"/><Relationship Id="rId5" Type="http://schemas.openxmlformats.org/officeDocument/2006/relationships/tags" Target="../tags/tag715.xml"/><Relationship Id="rId15" Type="http://schemas.openxmlformats.org/officeDocument/2006/relationships/image" Target="../media/image186.png"/><Relationship Id="rId23" Type="http://schemas.openxmlformats.org/officeDocument/2006/relationships/image" Target="../media/image35.png"/><Relationship Id="rId10" Type="http://schemas.openxmlformats.org/officeDocument/2006/relationships/tags" Target="../tags/tag720.xml"/><Relationship Id="rId19" Type="http://schemas.openxmlformats.org/officeDocument/2006/relationships/image" Target="../media/image188.png"/><Relationship Id="rId4" Type="http://schemas.openxmlformats.org/officeDocument/2006/relationships/tags" Target="../tags/tag714.xml"/><Relationship Id="rId9" Type="http://schemas.openxmlformats.org/officeDocument/2006/relationships/tags" Target="../tags/tag71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31.xml"/><Relationship Id="rId13" Type="http://schemas.openxmlformats.org/officeDocument/2006/relationships/tags" Target="../tags/tag736.xml"/><Relationship Id="rId18" Type="http://schemas.openxmlformats.org/officeDocument/2006/relationships/image" Target="../media/image185.png"/><Relationship Id="rId26" Type="http://schemas.openxmlformats.org/officeDocument/2006/relationships/image" Target="../media/image203.png"/><Relationship Id="rId3" Type="http://schemas.openxmlformats.org/officeDocument/2006/relationships/tags" Target="../tags/tag726.xml"/><Relationship Id="rId21" Type="http://schemas.openxmlformats.org/officeDocument/2006/relationships/image" Target="../media/image188.png"/><Relationship Id="rId7" Type="http://schemas.openxmlformats.org/officeDocument/2006/relationships/tags" Target="../tags/tag730.xml"/><Relationship Id="rId12" Type="http://schemas.openxmlformats.org/officeDocument/2006/relationships/tags" Target="../tags/tag735.xml"/><Relationship Id="rId17" Type="http://schemas.openxmlformats.org/officeDocument/2006/relationships/image" Target="../media/image186.png"/><Relationship Id="rId25" Type="http://schemas.openxmlformats.org/officeDocument/2006/relationships/image" Target="../media/image35.png"/><Relationship Id="rId2" Type="http://schemas.openxmlformats.org/officeDocument/2006/relationships/tags" Target="../tags/tag72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1.png"/><Relationship Id="rId29" Type="http://schemas.openxmlformats.org/officeDocument/2006/relationships/image" Target="../media/image132.png"/><Relationship Id="rId1" Type="http://schemas.openxmlformats.org/officeDocument/2006/relationships/tags" Target="../tags/tag724.xml"/><Relationship Id="rId6" Type="http://schemas.openxmlformats.org/officeDocument/2006/relationships/tags" Target="../tags/tag729.xml"/><Relationship Id="rId11" Type="http://schemas.openxmlformats.org/officeDocument/2006/relationships/tags" Target="../tags/tag734.xml"/><Relationship Id="rId24" Type="http://schemas.openxmlformats.org/officeDocument/2006/relationships/image" Target="../media/image200.png"/><Relationship Id="rId5" Type="http://schemas.openxmlformats.org/officeDocument/2006/relationships/tags" Target="../tags/tag728.xml"/><Relationship Id="rId15" Type="http://schemas.openxmlformats.org/officeDocument/2006/relationships/tags" Target="../tags/tag738.xml"/><Relationship Id="rId23" Type="http://schemas.openxmlformats.org/officeDocument/2006/relationships/image" Target="../media/image192.png"/><Relationship Id="rId28" Type="http://schemas.openxmlformats.org/officeDocument/2006/relationships/image" Target="../media/image207.png"/><Relationship Id="rId10" Type="http://schemas.openxmlformats.org/officeDocument/2006/relationships/tags" Target="../tags/tag733.xml"/><Relationship Id="rId19" Type="http://schemas.openxmlformats.org/officeDocument/2006/relationships/image" Target="../media/image189.png"/><Relationship Id="rId31" Type="http://schemas.openxmlformats.org/officeDocument/2006/relationships/image" Target="../media/image209.png"/><Relationship Id="rId4" Type="http://schemas.openxmlformats.org/officeDocument/2006/relationships/tags" Target="../tags/tag727.xml"/><Relationship Id="rId9" Type="http://schemas.openxmlformats.org/officeDocument/2006/relationships/tags" Target="../tags/tag732.xml"/><Relationship Id="rId14" Type="http://schemas.openxmlformats.org/officeDocument/2006/relationships/tags" Target="../tags/tag737.xml"/><Relationship Id="rId22" Type="http://schemas.openxmlformats.org/officeDocument/2006/relationships/image" Target="../media/image191.png"/><Relationship Id="rId27" Type="http://schemas.openxmlformats.org/officeDocument/2006/relationships/image" Target="../media/image206.png"/><Relationship Id="rId30" Type="http://schemas.openxmlformats.org/officeDocument/2006/relationships/image" Target="../media/image20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13" Type="http://schemas.openxmlformats.org/officeDocument/2006/relationships/tags" Target="../tags/tag751.xml"/><Relationship Id="rId18" Type="http://schemas.openxmlformats.org/officeDocument/2006/relationships/image" Target="../media/image185.png"/><Relationship Id="rId26" Type="http://schemas.openxmlformats.org/officeDocument/2006/relationships/image" Target="../media/image203.png"/><Relationship Id="rId3" Type="http://schemas.openxmlformats.org/officeDocument/2006/relationships/tags" Target="../tags/tag741.xml"/><Relationship Id="rId21" Type="http://schemas.openxmlformats.org/officeDocument/2006/relationships/image" Target="../media/image188.png"/><Relationship Id="rId7" Type="http://schemas.openxmlformats.org/officeDocument/2006/relationships/tags" Target="../tags/tag745.xml"/><Relationship Id="rId12" Type="http://schemas.openxmlformats.org/officeDocument/2006/relationships/tags" Target="../tags/tag750.xml"/><Relationship Id="rId17" Type="http://schemas.openxmlformats.org/officeDocument/2006/relationships/image" Target="../media/image186.png"/><Relationship Id="rId25" Type="http://schemas.openxmlformats.org/officeDocument/2006/relationships/image" Target="../media/image35.png"/><Relationship Id="rId2" Type="http://schemas.openxmlformats.org/officeDocument/2006/relationships/tags" Target="../tags/tag74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1.png"/><Relationship Id="rId29" Type="http://schemas.openxmlformats.org/officeDocument/2006/relationships/image" Target="../media/image132.png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24" Type="http://schemas.openxmlformats.org/officeDocument/2006/relationships/image" Target="../media/image200.png"/><Relationship Id="rId5" Type="http://schemas.openxmlformats.org/officeDocument/2006/relationships/tags" Target="../tags/tag743.xml"/><Relationship Id="rId15" Type="http://schemas.openxmlformats.org/officeDocument/2006/relationships/tags" Target="../tags/tag753.xml"/><Relationship Id="rId23" Type="http://schemas.openxmlformats.org/officeDocument/2006/relationships/image" Target="../media/image192.png"/><Relationship Id="rId28" Type="http://schemas.openxmlformats.org/officeDocument/2006/relationships/image" Target="../media/image207.png"/><Relationship Id="rId10" Type="http://schemas.openxmlformats.org/officeDocument/2006/relationships/tags" Target="../tags/tag748.xml"/><Relationship Id="rId19" Type="http://schemas.openxmlformats.org/officeDocument/2006/relationships/image" Target="../media/image189.png"/><Relationship Id="rId31" Type="http://schemas.openxmlformats.org/officeDocument/2006/relationships/image" Target="../media/image210.png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Relationship Id="rId22" Type="http://schemas.openxmlformats.org/officeDocument/2006/relationships/image" Target="../media/image19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61.xml"/><Relationship Id="rId13" Type="http://schemas.openxmlformats.org/officeDocument/2006/relationships/tags" Target="../tags/tag766.xml"/><Relationship Id="rId18" Type="http://schemas.openxmlformats.org/officeDocument/2006/relationships/image" Target="../media/image186.png"/><Relationship Id="rId26" Type="http://schemas.openxmlformats.org/officeDocument/2006/relationships/image" Target="../media/image35.png"/><Relationship Id="rId3" Type="http://schemas.openxmlformats.org/officeDocument/2006/relationships/tags" Target="../tags/tag756.xml"/><Relationship Id="rId21" Type="http://schemas.openxmlformats.org/officeDocument/2006/relationships/image" Target="../media/image151.png"/><Relationship Id="rId7" Type="http://schemas.openxmlformats.org/officeDocument/2006/relationships/tags" Target="../tags/tag760.xml"/><Relationship Id="rId12" Type="http://schemas.openxmlformats.org/officeDocument/2006/relationships/tags" Target="../tags/tag76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0.png"/><Relationship Id="rId2" Type="http://schemas.openxmlformats.org/officeDocument/2006/relationships/tags" Target="../tags/tag755.xml"/><Relationship Id="rId16" Type="http://schemas.openxmlformats.org/officeDocument/2006/relationships/tags" Target="../tags/tag769.xml"/><Relationship Id="rId20" Type="http://schemas.openxmlformats.org/officeDocument/2006/relationships/image" Target="../media/image189.png"/><Relationship Id="rId29" Type="http://schemas.openxmlformats.org/officeDocument/2006/relationships/image" Target="../media/image210.png"/><Relationship Id="rId1" Type="http://schemas.openxmlformats.org/officeDocument/2006/relationships/tags" Target="../tags/tag754.xml"/><Relationship Id="rId6" Type="http://schemas.openxmlformats.org/officeDocument/2006/relationships/tags" Target="../tags/tag759.xml"/><Relationship Id="rId11" Type="http://schemas.openxmlformats.org/officeDocument/2006/relationships/tags" Target="../tags/tag764.xml"/><Relationship Id="rId24" Type="http://schemas.openxmlformats.org/officeDocument/2006/relationships/image" Target="../media/image192.png"/><Relationship Id="rId32" Type="http://schemas.openxmlformats.org/officeDocument/2006/relationships/image" Target="../media/image165.png"/><Relationship Id="rId5" Type="http://schemas.openxmlformats.org/officeDocument/2006/relationships/tags" Target="../tags/tag758.xml"/><Relationship Id="rId15" Type="http://schemas.openxmlformats.org/officeDocument/2006/relationships/tags" Target="../tags/tag768.xml"/><Relationship Id="rId23" Type="http://schemas.openxmlformats.org/officeDocument/2006/relationships/image" Target="../media/image191.png"/><Relationship Id="rId28" Type="http://schemas.openxmlformats.org/officeDocument/2006/relationships/image" Target="../media/image207.png"/><Relationship Id="rId10" Type="http://schemas.openxmlformats.org/officeDocument/2006/relationships/tags" Target="../tags/tag763.xml"/><Relationship Id="rId19" Type="http://schemas.openxmlformats.org/officeDocument/2006/relationships/image" Target="../media/image185.png"/><Relationship Id="rId31" Type="http://schemas.openxmlformats.org/officeDocument/2006/relationships/image" Target="../media/image164.png"/><Relationship Id="rId4" Type="http://schemas.openxmlformats.org/officeDocument/2006/relationships/tags" Target="../tags/tag757.xml"/><Relationship Id="rId9" Type="http://schemas.openxmlformats.org/officeDocument/2006/relationships/tags" Target="../tags/tag762.xml"/><Relationship Id="rId14" Type="http://schemas.openxmlformats.org/officeDocument/2006/relationships/tags" Target="../tags/tag767.xml"/><Relationship Id="rId22" Type="http://schemas.openxmlformats.org/officeDocument/2006/relationships/image" Target="../media/image188.png"/><Relationship Id="rId27" Type="http://schemas.openxmlformats.org/officeDocument/2006/relationships/image" Target="../media/image203.pn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4.png"/><Relationship Id="rId39" Type="http://schemas.openxmlformats.org/officeDocument/2006/relationships/image" Target="../media/image24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7.png"/><Relationship Id="rId42" Type="http://schemas.openxmlformats.org/officeDocument/2006/relationships/image" Target="../media/image27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1.png"/><Relationship Id="rId33" Type="http://schemas.openxmlformats.org/officeDocument/2006/relationships/image" Target="../media/image6.png"/><Relationship Id="rId38" Type="http://schemas.openxmlformats.org/officeDocument/2006/relationships/image" Target="../media/image11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22.png"/><Relationship Id="rId41" Type="http://schemas.openxmlformats.org/officeDocument/2006/relationships/image" Target="../media/image2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3.png"/><Relationship Id="rId32" Type="http://schemas.openxmlformats.org/officeDocument/2006/relationships/image" Target="../media/image5.png"/><Relationship Id="rId37" Type="http://schemas.openxmlformats.org/officeDocument/2006/relationships/image" Target="../media/image10.png"/><Relationship Id="rId40" Type="http://schemas.openxmlformats.org/officeDocument/2006/relationships/image" Target="../media/image25.png"/><Relationship Id="rId45" Type="http://schemas.openxmlformats.org/officeDocument/2006/relationships/image" Target="../media/image30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1.png"/><Relationship Id="rId36" Type="http://schemas.openxmlformats.org/officeDocument/2006/relationships/image" Target="../media/image9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2.png"/><Relationship Id="rId44" Type="http://schemas.openxmlformats.org/officeDocument/2006/relationships/image" Target="../media/image29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8.png"/><Relationship Id="rId43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77.xml"/><Relationship Id="rId13" Type="http://schemas.openxmlformats.org/officeDocument/2006/relationships/tags" Target="../tags/tag78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7.png"/><Relationship Id="rId3" Type="http://schemas.openxmlformats.org/officeDocument/2006/relationships/tags" Target="../tags/tag772.xml"/><Relationship Id="rId21" Type="http://schemas.openxmlformats.org/officeDocument/2006/relationships/image" Target="../media/image189.png"/><Relationship Id="rId34" Type="http://schemas.openxmlformats.org/officeDocument/2006/relationships/image" Target="../media/image211.png"/><Relationship Id="rId7" Type="http://schemas.openxmlformats.org/officeDocument/2006/relationships/tags" Target="../tags/tag776.xml"/><Relationship Id="rId12" Type="http://schemas.openxmlformats.org/officeDocument/2006/relationships/tags" Target="../tags/tag781.xml"/><Relationship Id="rId17" Type="http://schemas.openxmlformats.org/officeDocument/2006/relationships/tags" Target="../tags/tag786.xml"/><Relationship Id="rId25" Type="http://schemas.openxmlformats.org/officeDocument/2006/relationships/image" Target="../media/image203.png"/><Relationship Id="rId33" Type="http://schemas.openxmlformats.org/officeDocument/2006/relationships/image" Target="../media/image35.png"/><Relationship Id="rId2" Type="http://schemas.openxmlformats.org/officeDocument/2006/relationships/tags" Target="../tags/tag771.xml"/><Relationship Id="rId16" Type="http://schemas.openxmlformats.org/officeDocument/2006/relationships/tags" Target="../tags/tag785.xml"/><Relationship Id="rId20" Type="http://schemas.openxmlformats.org/officeDocument/2006/relationships/image" Target="../media/image185.png"/><Relationship Id="rId29" Type="http://schemas.openxmlformats.org/officeDocument/2006/relationships/image" Target="../media/image165.png"/><Relationship Id="rId1" Type="http://schemas.openxmlformats.org/officeDocument/2006/relationships/tags" Target="../tags/tag770.xml"/><Relationship Id="rId6" Type="http://schemas.openxmlformats.org/officeDocument/2006/relationships/tags" Target="../tags/tag775.xml"/><Relationship Id="rId11" Type="http://schemas.openxmlformats.org/officeDocument/2006/relationships/tags" Target="../tags/tag780.xml"/><Relationship Id="rId24" Type="http://schemas.openxmlformats.org/officeDocument/2006/relationships/image" Target="../media/image210.png"/><Relationship Id="rId32" Type="http://schemas.openxmlformats.org/officeDocument/2006/relationships/image" Target="../media/image192.png"/><Relationship Id="rId5" Type="http://schemas.openxmlformats.org/officeDocument/2006/relationships/tags" Target="../tags/tag774.xml"/><Relationship Id="rId15" Type="http://schemas.openxmlformats.org/officeDocument/2006/relationships/tags" Target="../tags/tag784.xml"/><Relationship Id="rId23" Type="http://schemas.openxmlformats.org/officeDocument/2006/relationships/image" Target="../media/image188.png"/><Relationship Id="rId28" Type="http://schemas.openxmlformats.org/officeDocument/2006/relationships/image" Target="../media/image164.png"/><Relationship Id="rId10" Type="http://schemas.openxmlformats.org/officeDocument/2006/relationships/tags" Target="../tags/tag779.xml"/><Relationship Id="rId19" Type="http://schemas.openxmlformats.org/officeDocument/2006/relationships/image" Target="../media/image186.png"/><Relationship Id="rId31" Type="http://schemas.openxmlformats.org/officeDocument/2006/relationships/image" Target="../media/image191.png"/><Relationship Id="rId4" Type="http://schemas.openxmlformats.org/officeDocument/2006/relationships/tags" Target="../tags/tag773.xml"/><Relationship Id="rId9" Type="http://schemas.openxmlformats.org/officeDocument/2006/relationships/tags" Target="../tags/tag778.xml"/><Relationship Id="rId14" Type="http://schemas.openxmlformats.org/officeDocument/2006/relationships/tags" Target="../tags/tag783.xml"/><Relationship Id="rId22" Type="http://schemas.openxmlformats.org/officeDocument/2006/relationships/image" Target="../media/image151.png"/><Relationship Id="rId27" Type="http://schemas.openxmlformats.org/officeDocument/2006/relationships/image" Target="../media/image7.png"/><Relationship Id="rId30" Type="http://schemas.openxmlformats.org/officeDocument/2006/relationships/image" Target="../media/image148.png"/><Relationship Id="rId35" Type="http://schemas.openxmlformats.org/officeDocument/2006/relationships/image" Target="../media/image2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25.png"/><Relationship Id="rId39" Type="http://schemas.openxmlformats.org/officeDocument/2006/relationships/image" Target="../media/image11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image" Target="../media/image29.png"/><Relationship Id="rId42" Type="http://schemas.openxmlformats.org/officeDocument/2006/relationships/image" Target="../media/image31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38" Type="http://schemas.openxmlformats.org/officeDocument/2006/relationships/image" Target="../media/image2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9.png"/><Relationship Id="rId41" Type="http://schemas.openxmlformats.org/officeDocument/2006/relationships/image" Target="../media/image1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3.png"/><Relationship Id="rId32" Type="http://schemas.openxmlformats.org/officeDocument/2006/relationships/image" Target="../media/image27.png"/><Relationship Id="rId37" Type="http://schemas.openxmlformats.org/officeDocument/2006/relationships/image" Target="../media/image6.png"/><Relationship Id="rId40" Type="http://schemas.openxmlformats.org/officeDocument/2006/relationships/image" Target="../media/image4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.png"/><Relationship Id="rId36" Type="http://schemas.openxmlformats.org/officeDocument/2006/relationships/image" Target="../media/image5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image" Target="../media/image2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image" Target="../media/image10.png"/><Relationship Id="rId21" Type="http://schemas.openxmlformats.org/officeDocument/2006/relationships/tags" Target="../tags/tag102.xml"/><Relationship Id="rId34" Type="http://schemas.openxmlformats.org/officeDocument/2006/relationships/image" Target="../media/image24.png"/><Relationship Id="rId42" Type="http://schemas.openxmlformats.org/officeDocument/2006/relationships/image" Target="../media/image2.png"/><Relationship Id="rId47" Type="http://schemas.openxmlformats.org/officeDocument/2006/relationships/image" Target="../media/image32.png"/><Relationship Id="rId50" Type="http://schemas.openxmlformats.org/officeDocument/2006/relationships/image" Target="../media/image35.png"/><Relationship Id="rId55" Type="http://schemas.openxmlformats.org/officeDocument/2006/relationships/image" Target="../media/image40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image" Target="../media/image3.png"/><Relationship Id="rId38" Type="http://schemas.openxmlformats.org/officeDocument/2006/relationships/image" Target="../media/image9.png"/><Relationship Id="rId46" Type="http://schemas.openxmlformats.org/officeDocument/2006/relationships/image" Target="../media/image31.png"/><Relationship Id="rId59" Type="http://schemas.openxmlformats.org/officeDocument/2006/relationships/image" Target="../media/image44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image" Target="../media/image6.png"/><Relationship Id="rId54" Type="http://schemas.openxmlformats.org/officeDocument/2006/relationships/image" Target="../media/image39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8.png"/><Relationship Id="rId40" Type="http://schemas.openxmlformats.org/officeDocument/2006/relationships/image" Target="../media/image5.png"/><Relationship Id="rId45" Type="http://schemas.openxmlformats.org/officeDocument/2006/relationships/image" Target="../media/image1.png"/><Relationship Id="rId53" Type="http://schemas.openxmlformats.org/officeDocument/2006/relationships/image" Target="../media/image38.png"/><Relationship Id="rId58" Type="http://schemas.openxmlformats.org/officeDocument/2006/relationships/image" Target="../media/image43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image" Target="../media/image7.png"/><Relationship Id="rId49" Type="http://schemas.openxmlformats.org/officeDocument/2006/relationships/image" Target="../media/image34.png"/><Relationship Id="rId57" Type="http://schemas.openxmlformats.org/officeDocument/2006/relationships/image" Target="../media/image42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image" Target="../media/image11.png"/><Relationship Id="rId52" Type="http://schemas.openxmlformats.org/officeDocument/2006/relationships/image" Target="../media/image37.png"/><Relationship Id="rId60" Type="http://schemas.openxmlformats.org/officeDocument/2006/relationships/image" Target="../media/image45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image" Target="../media/image25.png"/><Relationship Id="rId43" Type="http://schemas.openxmlformats.org/officeDocument/2006/relationships/image" Target="../media/image4.png"/><Relationship Id="rId48" Type="http://schemas.openxmlformats.org/officeDocument/2006/relationships/image" Target="../media/image33.png"/><Relationship Id="rId56" Type="http://schemas.openxmlformats.org/officeDocument/2006/relationships/image" Target="../media/image41.png"/><Relationship Id="rId8" Type="http://schemas.openxmlformats.org/officeDocument/2006/relationships/tags" Target="../tags/tag89.xml"/><Relationship Id="rId51" Type="http://schemas.openxmlformats.org/officeDocument/2006/relationships/image" Target="../media/image36.png"/><Relationship Id="rId3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25.xml"/><Relationship Id="rId18" Type="http://schemas.openxmlformats.org/officeDocument/2006/relationships/tags" Target="../tags/tag130.xml"/><Relationship Id="rId26" Type="http://schemas.openxmlformats.org/officeDocument/2006/relationships/tags" Target="../tags/tag138.xml"/><Relationship Id="rId39" Type="http://schemas.openxmlformats.org/officeDocument/2006/relationships/image" Target="../media/image40.png"/><Relationship Id="rId21" Type="http://schemas.openxmlformats.org/officeDocument/2006/relationships/tags" Target="../tags/tag133.xml"/><Relationship Id="rId34" Type="http://schemas.openxmlformats.org/officeDocument/2006/relationships/image" Target="../media/image4.png"/><Relationship Id="rId42" Type="http://schemas.openxmlformats.org/officeDocument/2006/relationships/image" Target="../media/image32.png"/><Relationship Id="rId47" Type="http://schemas.openxmlformats.org/officeDocument/2006/relationships/image" Target="../media/image35.png"/><Relationship Id="rId50" Type="http://schemas.openxmlformats.org/officeDocument/2006/relationships/image" Target="../media/image11.png"/><Relationship Id="rId55" Type="http://schemas.openxmlformats.org/officeDocument/2006/relationships/image" Target="../media/image51.png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6" Type="http://schemas.openxmlformats.org/officeDocument/2006/relationships/tags" Target="../tags/tag128.xml"/><Relationship Id="rId20" Type="http://schemas.openxmlformats.org/officeDocument/2006/relationships/tags" Target="../tags/tag132.xml"/><Relationship Id="rId29" Type="http://schemas.openxmlformats.org/officeDocument/2006/relationships/tags" Target="../tags/tag141.xml"/><Relationship Id="rId41" Type="http://schemas.openxmlformats.org/officeDocument/2006/relationships/image" Target="../media/image3.png"/><Relationship Id="rId54" Type="http://schemas.openxmlformats.org/officeDocument/2006/relationships/image" Target="../media/image50.png"/><Relationship Id="rId62" Type="http://schemas.openxmlformats.org/officeDocument/2006/relationships/image" Target="../media/image58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tags" Target="../tags/tag136.xml"/><Relationship Id="rId32" Type="http://schemas.openxmlformats.org/officeDocument/2006/relationships/tags" Target="../tags/tag144.xml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49.png"/><Relationship Id="rId58" Type="http://schemas.openxmlformats.org/officeDocument/2006/relationships/image" Target="../media/image54.png"/><Relationship Id="rId5" Type="http://schemas.openxmlformats.org/officeDocument/2006/relationships/tags" Target="../tags/tag117.xml"/><Relationship Id="rId15" Type="http://schemas.openxmlformats.org/officeDocument/2006/relationships/tags" Target="../tags/tag127.xml"/><Relationship Id="rId23" Type="http://schemas.openxmlformats.org/officeDocument/2006/relationships/tags" Target="../tags/tag135.xml"/><Relationship Id="rId28" Type="http://schemas.openxmlformats.org/officeDocument/2006/relationships/tags" Target="../tags/tag140.xml"/><Relationship Id="rId36" Type="http://schemas.openxmlformats.org/officeDocument/2006/relationships/image" Target="../media/image37.png"/><Relationship Id="rId49" Type="http://schemas.openxmlformats.org/officeDocument/2006/relationships/image" Target="../media/image48.png"/><Relationship Id="rId57" Type="http://schemas.openxmlformats.org/officeDocument/2006/relationships/image" Target="../media/image53.png"/><Relationship Id="rId61" Type="http://schemas.openxmlformats.org/officeDocument/2006/relationships/image" Target="../media/image57.png"/><Relationship Id="rId10" Type="http://schemas.openxmlformats.org/officeDocument/2006/relationships/tags" Target="../tags/tag122.xml"/><Relationship Id="rId19" Type="http://schemas.openxmlformats.org/officeDocument/2006/relationships/tags" Target="../tags/tag131.xml"/><Relationship Id="rId31" Type="http://schemas.openxmlformats.org/officeDocument/2006/relationships/tags" Target="../tags/tag143.xml"/><Relationship Id="rId44" Type="http://schemas.openxmlformats.org/officeDocument/2006/relationships/image" Target="../media/image31.png"/><Relationship Id="rId52" Type="http://schemas.openxmlformats.org/officeDocument/2006/relationships/image" Target="../media/image43.png"/><Relationship Id="rId60" Type="http://schemas.openxmlformats.org/officeDocument/2006/relationships/image" Target="../media/image56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tags" Target="../tags/tag134.xml"/><Relationship Id="rId27" Type="http://schemas.openxmlformats.org/officeDocument/2006/relationships/tags" Target="../tags/tag139.xml"/><Relationship Id="rId30" Type="http://schemas.openxmlformats.org/officeDocument/2006/relationships/tags" Target="../tags/tag142.xml"/><Relationship Id="rId35" Type="http://schemas.openxmlformats.org/officeDocument/2006/relationships/image" Target="../media/image36.png"/><Relationship Id="rId43" Type="http://schemas.openxmlformats.org/officeDocument/2006/relationships/image" Target="../media/image2.png"/><Relationship Id="rId48" Type="http://schemas.openxmlformats.org/officeDocument/2006/relationships/image" Target="../media/image1.png"/><Relationship Id="rId56" Type="http://schemas.openxmlformats.org/officeDocument/2006/relationships/image" Target="../media/image52.png"/><Relationship Id="rId8" Type="http://schemas.openxmlformats.org/officeDocument/2006/relationships/tags" Target="../tags/tag120.xml"/><Relationship Id="rId51" Type="http://schemas.openxmlformats.org/officeDocument/2006/relationships/image" Target="../media/image42.png"/><Relationship Id="rId3" Type="http://schemas.openxmlformats.org/officeDocument/2006/relationships/tags" Target="../tags/tag115.xml"/><Relationship Id="rId12" Type="http://schemas.openxmlformats.org/officeDocument/2006/relationships/tags" Target="../tags/tag124.xml"/><Relationship Id="rId17" Type="http://schemas.openxmlformats.org/officeDocument/2006/relationships/tags" Target="../tags/tag129.xml"/><Relationship Id="rId25" Type="http://schemas.openxmlformats.org/officeDocument/2006/relationships/tags" Target="../tags/tag137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image" Target="../media/image1.png"/><Relationship Id="rId3" Type="http://schemas.openxmlformats.org/officeDocument/2006/relationships/tags" Target="../tags/tag147.xml"/><Relationship Id="rId21" Type="http://schemas.openxmlformats.org/officeDocument/2006/relationships/image" Target="../media/image3.png"/><Relationship Id="rId34" Type="http://schemas.openxmlformats.org/officeDocument/2006/relationships/image" Target="../media/image38.png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image" Target="../media/image11.png"/><Relationship Id="rId33" Type="http://schemas.openxmlformats.org/officeDocument/2006/relationships/image" Target="../media/image37.png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image" Target="../media/image4.png"/><Relationship Id="rId29" Type="http://schemas.openxmlformats.org/officeDocument/2006/relationships/image" Target="../media/image50.png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image" Target="../media/image2.png"/><Relationship Id="rId32" Type="http://schemas.openxmlformats.org/officeDocument/2006/relationships/image" Target="../media/image60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image" Target="../media/image52.png"/><Relationship Id="rId28" Type="http://schemas.openxmlformats.org/officeDocument/2006/relationships/image" Target="../media/image31.png"/><Relationship Id="rId10" Type="http://schemas.openxmlformats.org/officeDocument/2006/relationships/tags" Target="../tags/tag1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9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image" Target="../media/image51.png"/><Relationship Id="rId27" Type="http://schemas.openxmlformats.org/officeDocument/2006/relationships/image" Target="../media/image35.png"/><Relationship Id="rId30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image" Target="../media/image60.png"/><Relationship Id="rId39" Type="http://schemas.openxmlformats.org/officeDocument/2006/relationships/image" Target="../media/image31.png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34" Type="http://schemas.openxmlformats.org/officeDocument/2006/relationships/image" Target="../media/image11.png"/><Relationship Id="rId42" Type="http://schemas.openxmlformats.org/officeDocument/2006/relationships/image" Target="../media/image65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image" Target="../media/image55.png"/><Relationship Id="rId33" Type="http://schemas.openxmlformats.org/officeDocument/2006/relationships/image" Target="../media/image1.png"/><Relationship Id="rId38" Type="http://schemas.openxmlformats.org/officeDocument/2006/relationships/image" Target="../media/image35.png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image" Target="../media/image59.png"/><Relationship Id="rId41" Type="http://schemas.openxmlformats.org/officeDocument/2006/relationships/image" Target="../media/image64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image" Target="../media/image3.png"/><Relationship Id="rId32" Type="http://schemas.openxmlformats.org/officeDocument/2006/relationships/image" Target="../media/image2.png"/><Relationship Id="rId37" Type="http://schemas.openxmlformats.org/officeDocument/2006/relationships/image" Target="../media/image50.png"/><Relationship Id="rId40" Type="http://schemas.openxmlformats.org/officeDocument/2006/relationships/image" Target="../media/image63.pn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image" Target="../media/image4.png"/><Relationship Id="rId28" Type="http://schemas.openxmlformats.org/officeDocument/2006/relationships/image" Target="../media/image38.png"/><Relationship Id="rId36" Type="http://schemas.openxmlformats.org/officeDocument/2006/relationships/image" Target="../media/image62.png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image" Target="../media/image52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7.png"/><Relationship Id="rId30" Type="http://schemas.openxmlformats.org/officeDocument/2006/relationships/image" Target="../media/image51.png"/><Relationship Id="rId35" Type="http://schemas.openxmlformats.org/officeDocument/2006/relationships/image" Target="../media/image61.png"/><Relationship Id="rId43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A57BE-FF62-4220-918B-8E2BDCB8EAAC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/>
              <a:t>Financial Mathematics</a:t>
            </a:r>
            <a:endParaRPr lang="en-US" sz="2400"/>
          </a:p>
          <a:p>
            <a:r>
              <a:rPr lang="en-US" sz="2400"/>
              <a:t>The Triangular Central Limit Theorem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4A24-14BF-4109-BD7D-221167B3BD85}" type="slidenum">
              <a:rPr lang="en-US"/>
              <a:pPr/>
              <a:t>10</a:t>
            </a:fld>
            <a:endParaRPr lang="en-US"/>
          </a:p>
        </p:txBody>
      </p:sp>
      <p:pic>
        <p:nvPicPr>
          <p:cNvPr id="736326" name="Picture 7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25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23" name="Picture 6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2663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7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343650"/>
            <a:ext cx="1263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8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6569075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0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15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98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4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819400"/>
            <a:ext cx="1377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5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266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12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267200"/>
            <a:ext cx="27955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09" name="Picture 5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6157913"/>
            <a:ext cx="27955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11" name="Picture 5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5105400"/>
            <a:ext cx="253047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10" name="Picture 5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948363"/>
            <a:ext cx="29083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27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6319" name="Group 63"/>
          <p:cNvGrpSpPr>
            <a:grpSpLocks/>
          </p:cNvGrpSpPr>
          <p:nvPr/>
        </p:nvGrpSpPr>
        <p:grpSpPr bwMode="auto">
          <a:xfrm>
            <a:off x="361950" y="3352800"/>
            <a:ext cx="3805238" cy="604838"/>
            <a:chOff x="228" y="2112"/>
            <a:chExt cx="2397" cy="381"/>
          </a:xfrm>
        </p:grpSpPr>
        <p:pic>
          <p:nvPicPr>
            <p:cNvPr id="736316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112"/>
              <a:ext cx="1761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317" name="Picture 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" y="2220"/>
              <a:ext cx="2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6318" name="Picture 6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230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6320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6322" name="Picture 6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538538"/>
            <a:ext cx="2079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6324" name="Rectangle 6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0116E-6 L 0.00295 -0.270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6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5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963E-6 L -0.04167 -6.2963E-6 " pathEditMode="relative" ptsTypes="AA">
                                      <p:cBhvr>
                                        <p:cTn id="8" dur="500" fill="hold"/>
                                        <p:tgtEl>
                                          <p:spTgt spid="736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3704E-6 L -0.04167 -7.03704E-6 " pathEditMode="relative" ptsTypes="AA">
                                      <p:cBhvr>
                                        <p:cTn id="10" dur="500" fill="hold"/>
                                        <p:tgtEl>
                                          <p:spTgt spid="736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05833 -2.96296E-6 " pathEditMode="relative" ptsTypes="AA">
                                      <p:cBhvr>
                                        <p:cTn id="12" dur="500" fill="hold"/>
                                        <p:tgtEl>
                                          <p:spTgt spid="736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CAE8-EACE-4393-9633-D5C40FD815B6}" type="slidenum">
              <a:rPr lang="en-US"/>
              <a:pPr/>
              <a:t>11</a:t>
            </a:fld>
            <a:endParaRPr lang="en-US"/>
          </a:p>
        </p:txBody>
      </p:sp>
      <p:pic>
        <p:nvPicPr>
          <p:cNvPr id="737363" name="Picture 8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62" name="Picture 8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58" name="Picture 7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59" name="Picture 7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24250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60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0125"/>
            <a:ext cx="2079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54" name="Picture 7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4267200"/>
            <a:ext cx="2795588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55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5105400"/>
            <a:ext cx="253047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56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948363"/>
            <a:ext cx="29083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7346" name="Group 66"/>
          <p:cNvGrpSpPr>
            <a:grpSpLocks/>
          </p:cNvGrpSpPr>
          <p:nvPr/>
        </p:nvGrpSpPr>
        <p:grpSpPr bwMode="auto">
          <a:xfrm>
            <a:off x="6127750" y="6343650"/>
            <a:ext cx="1798638" cy="438150"/>
            <a:chOff x="3860" y="3996"/>
            <a:chExt cx="1133" cy="276"/>
          </a:xfrm>
        </p:grpSpPr>
        <p:pic>
          <p:nvPicPr>
            <p:cNvPr id="737344" name="Picture 6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7345" name="Picture 6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" y="4138"/>
              <a:ext cx="92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7337" name="Picture 5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31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57" name="Picture 7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1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63900"/>
            <a:ext cx="3022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2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21100"/>
            <a:ext cx="302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7293" name="Group 13"/>
          <p:cNvGrpSpPr>
            <a:grpSpLocks/>
          </p:cNvGrpSpPr>
          <p:nvPr/>
        </p:nvGrpSpPr>
        <p:grpSpPr bwMode="auto">
          <a:xfrm>
            <a:off x="5757863" y="5018088"/>
            <a:ext cx="2660650" cy="1230312"/>
            <a:chOff x="3627" y="3017"/>
            <a:chExt cx="1676" cy="775"/>
          </a:xfrm>
        </p:grpSpPr>
        <p:pic>
          <p:nvPicPr>
            <p:cNvPr id="737294" name="Picture 1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3017"/>
              <a:ext cx="1488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7295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411"/>
              <a:ext cx="1655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7296" name="Line 16"/>
          <p:cNvSpPr>
            <a:spLocks noChangeShapeType="1"/>
          </p:cNvSpPr>
          <p:nvPr/>
        </p:nvSpPr>
        <p:spPr bwMode="auto">
          <a:xfrm flipV="1">
            <a:off x="3581400" y="3657600"/>
            <a:ext cx="2209800" cy="160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297" name="Line 17"/>
          <p:cNvSpPr>
            <a:spLocks noChangeShapeType="1"/>
          </p:cNvSpPr>
          <p:nvPr/>
        </p:nvSpPr>
        <p:spPr bwMode="auto">
          <a:xfrm flipV="1">
            <a:off x="3546475" y="4191000"/>
            <a:ext cx="2249488" cy="186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7298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819400"/>
            <a:ext cx="1377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29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00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01" name="Rectangle 21"/>
          <p:cNvSpPr>
            <a:spLocks noChangeArrowheads="1"/>
          </p:cNvSpPr>
          <p:nvPr/>
        </p:nvSpPr>
        <p:spPr bwMode="auto">
          <a:xfrm>
            <a:off x="5715000" y="2778125"/>
            <a:ext cx="3081338" cy="1447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04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7312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76800"/>
            <a:ext cx="12255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36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4384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7347" name="Group 67"/>
          <p:cNvGrpSpPr>
            <a:grpSpLocks/>
          </p:cNvGrpSpPr>
          <p:nvPr/>
        </p:nvGrpSpPr>
        <p:grpSpPr bwMode="auto">
          <a:xfrm>
            <a:off x="6127750" y="6324600"/>
            <a:ext cx="2025650" cy="457200"/>
            <a:chOff x="3860" y="3984"/>
            <a:chExt cx="1276" cy="288"/>
          </a:xfrm>
        </p:grpSpPr>
        <p:pic>
          <p:nvPicPr>
            <p:cNvPr id="737348" name="Picture 6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7349" name="Picture 6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3984"/>
              <a:ext cx="42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7350" name="Picture 7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138"/>
              <a:ext cx="119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7351" name="AutoShape 71"/>
          <p:cNvSpPr>
            <a:spLocks noChangeArrowheads="1"/>
          </p:cNvSpPr>
          <p:nvPr/>
        </p:nvSpPr>
        <p:spPr bwMode="auto">
          <a:xfrm>
            <a:off x="5621338" y="63246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1" name="Rectangle 8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73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7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6" grpId="0" animBg="1"/>
      <p:bldP spid="737296" grpId="1" animBg="1"/>
      <p:bldP spid="737297" grpId="0" animBg="1"/>
      <p:bldP spid="737297" grpId="1" animBg="1"/>
      <p:bldP spid="737301" grpId="0" animBg="1"/>
      <p:bldP spid="737351" grpId="0" animBg="1"/>
      <p:bldP spid="73735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BBB2F-50D6-417A-A116-4F50045F3CCB}" type="slidenum">
              <a:rPr lang="en-US"/>
              <a:pPr/>
              <a:t>12</a:t>
            </a:fld>
            <a:endParaRPr lang="en-US"/>
          </a:p>
        </p:txBody>
      </p:sp>
      <p:pic>
        <p:nvPicPr>
          <p:cNvPr id="738419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18" name="Picture 1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12" name="Picture 10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13" name="Picture 10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24250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414" name="Picture 1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0125"/>
            <a:ext cx="2079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8399" name="Group 95"/>
          <p:cNvGrpSpPr>
            <a:grpSpLocks/>
          </p:cNvGrpSpPr>
          <p:nvPr/>
        </p:nvGrpSpPr>
        <p:grpSpPr bwMode="auto">
          <a:xfrm>
            <a:off x="6127750" y="6324600"/>
            <a:ext cx="2025650" cy="457200"/>
            <a:chOff x="3860" y="3984"/>
            <a:chExt cx="1276" cy="288"/>
          </a:xfrm>
        </p:grpSpPr>
        <p:pic>
          <p:nvPicPr>
            <p:cNvPr id="738393" name="Picture 8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95" name="Picture 9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3984"/>
              <a:ext cx="42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97" name="Picture 9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138"/>
              <a:ext cx="1191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8387" name="Picture 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83" name="Picture 7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1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1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1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63900"/>
            <a:ext cx="3022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1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21100"/>
            <a:ext cx="302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8318" name="Group 14"/>
          <p:cNvGrpSpPr>
            <a:grpSpLocks/>
          </p:cNvGrpSpPr>
          <p:nvPr/>
        </p:nvGrpSpPr>
        <p:grpSpPr bwMode="auto">
          <a:xfrm>
            <a:off x="5757863" y="5018088"/>
            <a:ext cx="2660650" cy="1230312"/>
            <a:chOff x="3627" y="3017"/>
            <a:chExt cx="1676" cy="775"/>
          </a:xfrm>
        </p:grpSpPr>
        <p:pic>
          <p:nvPicPr>
            <p:cNvPr id="738319" name="Picture 1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" y="3017"/>
              <a:ext cx="1488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320" name="Picture 1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411"/>
              <a:ext cx="1655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832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819400"/>
            <a:ext cx="1377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324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310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4963"/>
            <a:ext cx="311626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33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228600"/>
            <a:ext cx="4214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334" name="Line 30"/>
          <p:cNvSpPr>
            <a:spLocks noChangeShapeType="1"/>
          </p:cNvSpPr>
          <p:nvPr/>
        </p:nvSpPr>
        <p:spPr bwMode="auto">
          <a:xfrm>
            <a:off x="3810000" y="1066800"/>
            <a:ext cx="762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35" name="Line 31"/>
          <p:cNvSpPr>
            <a:spLocks noChangeShapeType="1"/>
          </p:cNvSpPr>
          <p:nvPr/>
        </p:nvSpPr>
        <p:spPr bwMode="auto">
          <a:xfrm flipH="1">
            <a:off x="3962400" y="1066800"/>
            <a:ext cx="4572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36" name="Line 32"/>
          <p:cNvSpPr>
            <a:spLocks noChangeShapeType="1"/>
          </p:cNvSpPr>
          <p:nvPr/>
        </p:nvSpPr>
        <p:spPr bwMode="auto">
          <a:xfrm flipH="1">
            <a:off x="4038600" y="1066800"/>
            <a:ext cx="914400" cy="1828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37" name="Line 33"/>
          <p:cNvSpPr>
            <a:spLocks noChangeShapeType="1"/>
          </p:cNvSpPr>
          <p:nvPr/>
        </p:nvSpPr>
        <p:spPr bwMode="auto">
          <a:xfrm flipV="1">
            <a:off x="2133600" y="609600"/>
            <a:ext cx="16764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411" name="Picture 10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338" name="Line 34"/>
          <p:cNvSpPr>
            <a:spLocks noChangeShapeType="1"/>
          </p:cNvSpPr>
          <p:nvPr/>
        </p:nvSpPr>
        <p:spPr bwMode="auto">
          <a:xfrm flipV="1">
            <a:off x="2133600" y="609600"/>
            <a:ext cx="21336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39" name="Line 35"/>
          <p:cNvSpPr>
            <a:spLocks noChangeShapeType="1"/>
          </p:cNvSpPr>
          <p:nvPr/>
        </p:nvSpPr>
        <p:spPr bwMode="auto">
          <a:xfrm flipV="1">
            <a:off x="2133600" y="533400"/>
            <a:ext cx="27432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47" name="Picture 4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4267200"/>
            <a:ext cx="2700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340" name="Line 36"/>
          <p:cNvSpPr>
            <a:spLocks noChangeShapeType="1"/>
          </p:cNvSpPr>
          <p:nvPr/>
        </p:nvSpPr>
        <p:spPr bwMode="auto">
          <a:xfrm flipH="1">
            <a:off x="7239000" y="533400"/>
            <a:ext cx="76200" cy="47069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41" name="Line 37"/>
          <p:cNvSpPr>
            <a:spLocks noChangeShapeType="1"/>
          </p:cNvSpPr>
          <p:nvPr/>
        </p:nvSpPr>
        <p:spPr bwMode="auto">
          <a:xfrm>
            <a:off x="6689725" y="990600"/>
            <a:ext cx="1106488" cy="42513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42" name="Line 38"/>
          <p:cNvSpPr>
            <a:spLocks noChangeShapeType="1"/>
          </p:cNvSpPr>
          <p:nvPr/>
        </p:nvSpPr>
        <p:spPr bwMode="auto">
          <a:xfrm>
            <a:off x="7391400" y="990600"/>
            <a:ext cx="152400" cy="487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43" name="Line 39"/>
          <p:cNvSpPr>
            <a:spLocks noChangeShapeType="1"/>
          </p:cNvSpPr>
          <p:nvPr/>
        </p:nvSpPr>
        <p:spPr bwMode="auto">
          <a:xfrm>
            <a:off x="6629400" y="533400"/>
            <a:ext cx="1447800" cy="533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8356" name="Picture 5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2963863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58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6463"/>
            <a:ext cx="622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64" name="Picture 6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6248400"/>
            <a:ext cx="39449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8389" name="Picture 8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5184775"/>
            <a:ext cx="6032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8416" name="Group 112"/>
          <p:cNvGrpSpPr>
            <a:grpSpLocks/>
          </p:cNvGrpSpPr>
          <p:nvPr/>
        </p:nvGrpSpPr>
        <p:grpSpPr bwMode="auto">
          <a:xfrm>
            <a:off x="6205538" y="6343650"/>
            <a:ext cx="1825625" cy="476250"/>
            <a:chOff x="3909" y="3996"/>
            <a:chExt cx="1150" cy="300"/>
          </a:xfrm>
        </p:grpSpPr>
        <p:pic>
          <p:nvPicPr>
            <p:cNvPr id="738401" name="Picture 9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8415" name="Picture 11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4138"/>
              <a:ext cx="95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8417" name="Rectangle 1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8345" name="Picture 4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4286250"/>
            <a:ext cx="490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8398" name="AutoShape 94"/>
          <p:cNvSpPr>
            <a:spLocks noChangeArrowheads="1"/>
          </p:cNvSpPr>
          <p:nvPr/>
        </p:nvSpPr>
        <p:spPr bwMode="auto">
          <a:xfrm>
            <a:off x="5621338" y="63246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3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3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73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3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73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3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3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3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73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73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3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500" fill="hold"/>
                                        <p:tgtEl>
                                          <p:spTgt spid="7383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3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3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3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3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334" grpId="0" animBg="1"/>
      <p:bldP spid="738334" grpId="1" animBg="1"/>
      <p:bldP spid="738335" grpId="0" animBg="1"/>
      <p:bldP spid="738335" grpId="1" animBg="1"/>
      <p:bldP spid="738336" grpId="0" animBg="1"/>
      <p:bldP spid="738336" grpId="1" animBg="1"/>
      <p:bldP spid="738337" grpId="0" animBg="1"/>
      <p:bldP spid="738337" grpId="1" animBg="1"/>
      <p:bldP spid="738338" grpId="0" animBg="1"/>
      <p:bldP spid="738338" grpId="1" animBg="1"/>
      <p:bldP spid="738339" grpId="0" animBg="1"/>
      <p:bldP spid="738339" grpId="1" animBg="1"/>
      <p:bldP spid="738340" grpId="0" animBg="1"/>
      <p:bldP spid="738340" grpId="1" animBg="1"/>
      <p:bldP spid="738341" grpId="0" animBg="1"/>
      <p:bldP spid="738341" grpId="1" animBg="1"/>
      <p:bldP spid="738342" grpId="0" animBg="1"/>
      <p:bldP spid="738342" grpId="1" animBg="1"/>
      <p:bldP spid="738343" grpId="0" animBg="1"/>
      <p:bldP spid="738343" grpId="1" animBg="1"/>
      <p:bldP spid="738398" grpId="0" animBg="1"/>
      <p:bldP spid="73839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366DB-D18E-4919-8BE0-68D231C9A1F6}" type="slidenum">
              <a:rPr lang="en-US"/>
              <a:pPr/>
              <a:t>13</a:t>
            </a:fld>
            <a:endParaRPr lang="en-US"/>
          </a:p>
        </p:txBody>
      </p:sp>
      <p:pic>
        <p:nvPicPr>
          <p:cNvPr id="739430" name="Picture 10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429" name="Picture 10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9425" name="Group 97"/>
          <p:cNvGrpSpPr>
            <a:grpSpLocks/>
          </p:cNvGrpSpPr>
          <p:nvPr/>
        </p:nvGrpSpPr>
        <p:grpSpPr bwMode="auto">
          <a:xfrm>
            <a:off x="6205538" y="6343650"/>
            <a:ext cx="1825625" cy="476250"/>
            <a:chOff x="3909" y="3996"/>
            <a:chExt cx="1150" cy="300"/>
          </a:xfrm>
        </p:grpSpPr>
        <p:pic>
          <p:nvPicPr>
            <p:cNvPr id="739426" name="Picture 9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9427" name="Picture 9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4138"/>
              <a:ext cx="95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9422" name="Picture 9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423" name="Picture 9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24250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424" name="Picture 9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0125"/>
            <a:ext cx="2079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419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83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36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3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3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63900"/>
            <a:ext cx="3022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3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21100"/>
            <a:ext cx="302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40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267200"/>
            <a:ext cx="3341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4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671763"/>
            <a:ext cx="31162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9342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5414963"/>
            <a:ext cx="31162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9346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9420" name="Picture 9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4343400"/>
            <a:ext cx="19065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9428" name="Rectangle 10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52118 -0.389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39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9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255BA-AD98-4976-A97F-97C70F99EFF6}" type="slidenum">
              <a:rPr lang="en-US"/>
              <a:pPr/>
              <a:t>14</a:t>
            </a:fld>
            <a:endParaRPr lang="en-US"/>
          </a:p>
        </p:txBody>
      </p:sp>
      <p:pic>
        <p:nvPicPr>
          <p:cNvPr id="785473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7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5468" name="Group 60"/>
          <p:cNvGrpSpPr>
            <a:grpSpLocks/>
          </p:cNvGrpSpPr>
          <p:nvPr/>
        </p:nvGrpSpPr>
        <p:grpSpPr bwMode="auto">
          <a:xfrm>
            <a:off x="6205538" y="6343650"/>
            <a:ext cx="1825625" cy="476250"/>
            <a:chOff x="3909" y="3996"/>
            <a:chExt cx="1150" cy="300"/>
          </a:xfrm>
        </p:grpSpPr>
        <p:pic>
          <p:nvPicPr>
            <p:cNvPr id="785469" name="Picture 6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470" name="Picture 6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4138"/>
              <a:ext cx="95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5465" name="Picture 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66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24250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67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0125"/>
            <a:ext cx="2079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64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4343400"/>
            <a:ext cx="19065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63" name="Picture 5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12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17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18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19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63900"/>
            <a:ext cx="3022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20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21100"/>
            <a:ext cx="302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21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267200"/>
            <a:ext cx="3341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22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671763"/>
            <a:ext cx="31162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5424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5435" name="Group 27"/>
          <p:cNvGrpSpPr>
            <a:grpSpLocks/>
          </p:cNvGrpSpPr>
          <p:nvPr/>
        </p:nvGrpSpPr>
        <p:grpSpPr bwMode="auto">
          <a:xfrm>
            <a:off x="1782763" y="5135563"/>
            <a:ext cx="1352550" cy="1417637"/>
            <a:chOff x="1123" y="3235"/>
            <a:chExt cx="852" cy="893"/>
          </a:xfrm>
        </p:grpSpPr>
        <p:pic>
          <p:nvPicPr>
            <p:cNvPr id="785436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" y="3312"/>
              <a:ext cx="23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437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" y="3855"/>
              <a:ext cx="194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438" name="Picture 3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263"/>
              <a:ext cx="236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439" name="Picture 3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" y="3928"/>
              <a:ext cx="21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5440" name="Line 32"/>
            <p:cNvSpPr>
              <a:spLocks noChangeShapeType="1"/>
            </p:cNvSpPr>
            <p:nvPr/>
          </p:nvSpPr>
          <p:spPr bwMode="auto">
            <a:xfrm flipV="1">
              <a:off x="1171" y="3331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441" name="Rectangle 33"/>
            <p:cNvSpPr>
              <a:spLocks noChangeArrowheads="1"/>
            </p:cNvSpPr>
            <p:nvPr/>
          </p:nvSpPr>
          <p:spPr bwMode="auto">
            <a:xfrm>
              <a:off x="1123" y="3235"/>
              <a:ext cx="852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442" name="Line 34"/>
            <p:cNvSpPr>
              <a:spLocks noChangeShapeType="1"/>
            </p:cNvSpPr>
            <p:nvPr/>
          </p:nvSpPr>
          <p:spPr bwMode="auto">
            <a:xfrm>
              <a:off x="1171" y="3662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5471" name="Rectangle 6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5502" name="Group 94"/>
          <p:cNvGrpSpPr>
            <a:grpSpLocks/>
          </p:cNvGrpSpPr>
          <p:nvPr/>
        </p:nvGrpSpPr>
        <p:grpSpPr bwMode="auto">
          <a:xfrm>
            <a:off x="3352800" y="5091113"/>
            <a:ext cx="473075" cy="1370012"/>
            <a:chOff x="2112" y="3207"/>
            <a:chExt cx="298" cy="863"/>
          </a:xfrm>
        </p:grpSpPr>
        <p:pic>
          <p:nvPicPr>
            <p:cNvPr id="785486" name="Picture 7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3207"/>
              <a:ext cx="29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488" name="Picture 8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" y="3875"/>
              <a:ext cx="28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5490" name="Picture 8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5562600"/>
            <a:ext cx="21526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92" name="Picture 8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29275"/>
            <a:ext cx="65088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96" name="Picture 8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5629275"/>
            <a:ext cx="11223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5443" name="Picture 3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495800"/>
            <a:ext cx="1171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5507" name="Group 99"/>
          <p:cNvGrpSpPr>
            <a:grpSpLocks/>
          </p:cNvGrpSpPr>
          <p:nvPr/>
        </p:nvGrpSpPr>
        <p:grpSpPr bwMode="auto">
          <a:xfrm>
            <a:off x="6205538" y="4724400"/>
            <a:ext cx="2847975" cy="685800"/>
            <a:chOff x="3909" y="2976"/>
            <a:chExt cx="1794" cy="432"/>
          </a:xfrm>
        </p:grpSpPr>
        <p:pic>
          <p:nvPicPr>
            <p:cNvPr id="785498" name="Picture 9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67706">
              <a:off x="4320" y="3336"/>
              <a:ext cx="18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5506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2976"/>
              <a:ext cx="17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5505" name="Picture 9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789488"/>
            <a:ext cx="10953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D9958-051C-41AE-B60E-F514F1BAC171}" type="slidenum">
              <a:rPr lang="en-US"/>
              <a:pPr/>
              <a:t>15</a:t>
            </a:fld>
            <a:endParaRPr lang="en-US"/>
          </a:p>
        </p:txBody>
      </p:sp>
      <p:pic>
        <p:nvPicPr>
          <p:cNvPr id="740447" name="Picture 9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46" name="Picture 9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0442" name="Group 90"/>
          <p:cNvGrpSpPr>
            <a:grpSpLocks/>
          </p:cNvGrpSpPr>
          <p:nvPr/>
        </p:nvGrpSpPr>
        <p:grpSpPr bwMode="auto">
          <a:xfrm>
            <a:off x="6205538" y="6343650"/>
            <a:ext cx="1825625" cy="476250"/>
            <a:chOff x="3909" y="3996"/>
            <a:chExt cx="1150" cy="300"/>
          </a:xfrm>
        </p:grpSpPr>
        <p:pic>
          <p:nvPicPr>
            <p:cNvPr id="740443" name="Picture 9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0444" name="Picture 9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4138"/>
              <a:ext cx="95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0439" name="Picture 8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40" name="Picture 8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24250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41" name="Picture 8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0125"/>
            <a:ext cx="2079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35" name="Picture 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4343400"/>
            <a:ext cx="1906587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34" name="Picture 8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06" name="Picture 5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57" name="Picture 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267200"/>
            <a:ext cx="3341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58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671763"/>
            <a:ext cx="31162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59" name="Picture 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0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908675"/>
            <a:ext cx="2436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36" name="Picture 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29200"/>
            <a:ext cx="25288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6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5184775"/>
            <a:ext cx="1679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437" name="Picture 8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797550"/>
            <a:ext cx="36798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71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724400"/>
            <a:ext cx="403701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72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63900"/>
            <a:ext cx="3022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7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21100"/>
            <a:ext cx="302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376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0363" name="Picture 1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495800"/>
            <a:ext cx="1171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0387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29275"/>
            <a:ext cx="10668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0445" name="Rectangle 9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97A2-4CE2-4094-AD8C-D42C7E383CFC}" type="slidenum">
              <a:rPr lang="en-US"/>
              <a:pPr/>
              <a:t>16</a:t>
            </a:fld>
            <a:endParaRPr lang="en-US"/>
          </a:p>
        </p:txBody>
      </p:sp>
      <p:pic>
        <p:nvPicPr>
          <p:cNvPr id="741454" name="Picture 7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53" name="Picture 7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1448" name="Group 72"/>
          <p:cNvGrpSpPr>
            <a:grpSpLocks/>
          </p:cNvGrpSpPr>
          <p:nvPr/>
        </p:nvGrpSpPr>
        <p:grpSpPr bwMode="auto">
          <a:xfrm>
            <a:off x="6205538" y="6343650"/>
            <a:ext cx="1825625" cy="476250"/>
            <a:chOff x="3909" y="3996"/>
            <a:chExt cx="1150" cy="300"/>
          </a:xfrm>
        </p:grpSpPr>
        <p:pic>
          <p:nvPicPr>
            <p:cNvPr id="741449" name="Picture 7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1450" name="Picture 7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4138"/>
              <a:ext cx="954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1447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797550"/>
            <a:ext cx="36798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46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43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25" name="Picture 4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1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24250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81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671763"/>
            <a:ext cx="31162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82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83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86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0125"/>
            <a:ext cx="2079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451" name="Picture 7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372100"/>
            <a:ext cx="1189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88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334000"/>
            <a:ext cx="2436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89" name="Picture 1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267200"/>
            <a:ext cx="3341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90" name="Picture 1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724400"/>
            <a:ext cx="403701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91" name="Picture 1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63900"/>
            <a:ext cx="3022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1392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21100"/>
            <a:ext cx="302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1393" name="Line 17"/>
          <p:cNvSpPr>
            <a:spLocks noChangeShapeType="1"/>
          </p:cNvSpPr>
          <p:nvPr/>
        </p:nvSpPr>
        <p:spPr bwMode="auto">
          <a:xfrm>
            <a:off x="766763" y="3838575"/>
            <a:ext cx="2989262" cy="1352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1396" name="Picture 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903913"/>
            <a:ext cx="2436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1399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34" name="AutoShape 58"/>
          <p:cNvSpPr>
            <a:spLocks noChangeArrowheads="1"/>
          </p:cNvSpPr>
          <p:nvPr/>
        </p:nvSpPr>
        <p:spPr bwMode="auto">
          <a:xfrm>
            <a:off x="5715000" y="63246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42" name="Line 66"/>
          <p:cNvSpPr>
            <a:spLocks noChangeShapeType="1"/>
          </p:cNvSpPr>
          <p:nvPr/>
        </p:nvSpPr>
        <p:spPr bwMode="auto">
          <a:xfrm>
            <a:off x="3746500" y="51816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1452" name="Rectangle 7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1457" name="Group 81"/>
          <p:cNvGrpSpPr>
            <a:grpSpLocks/>
          </p:cNvGrpSpPr>
          <p:nvPr/>
        </p:nvGrpSpPr>
        <p:grpSpPr bwMode="auto">
          <a:xfrm>
            <a:off x="1123950" y="3308350"/>
            <a:ext cx="3079750" cy="3135313"/>
            <a:chOff x="708" y="2084"/>
            <a:chExt cx="1940" cy="1975"/>
          </a:xfrm>
        </p:grpSpPr>
        <p:sp>
          <p:nvSpPr>
            <p:cNvPr id="741394" name="Line 18"/>
            <p:cNvSpPr>
              <a:spLocks noChangeShapeType="1"/>
            </p:cNvSpPr>
            <p:nvPr/>
          </p:nvSpPr>
          <p:spPr bwMode="auto">
            <a:xfrm flipV="1">
              <a:off x="1220" y="2516"/>
              <a:ext cx="96" cy="110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455" name="Rectangle 79"/>
            <p:cNvSpPr>
              <a:spLocks noChangeArrowheads="1"/>
            </p:cNvSpPr>
            <p:nvPr/>
          </p:nvSpPr>
          <p:spPr bwMode="auto">
            <a:xfrm>
              <a:off x="840" y="2084"/>
              <a:ext cx="1808" cy="4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algn="in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456" name="Rectangle 80"/>
            <p:cNvSpPr>
              <a:spLocks noChangeArrowheads="1"/>
            </p:cNvSpPr>
            <p:nvPr/>
          </p:nvSpPr>
          <p:spPr bwMode="auto">
            <a:xfrm>
              <a:off x="708" y="3627"/>
              <a:ext cx="1808" cy="432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 algn="in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4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93" grpId="0" animBg="1"/>
      <p:bldP spid="741393" grpId="1" animBg="1"/>
      <p:bldP spid="741434" grpId="0" animBg="1"/>
      <p:bldP spid="741442" grpId="0" animBg="1"/>
      <p:bldP spid="7414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E7327-7BCB-42BE-BD6E-C0D6891673C1}" type="slidenum">
              <a:rPr lang="en-US"/>
              <a:pPr/>
              <a:t>17</a:t>
            </a:fld>
            <a:endParaRPr lang="en-US"/>
          </a:p>
        </p:txBody>
      </p:sp>
      <p:pic>
        <p:nvPicPr>
          <p:cNvPr id="742473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72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71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68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5372100"/>
            <a:ext cx="1189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67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57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5334000"/>
            <a:ext cx="2436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51" name="Picture 5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34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524250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07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671763"/>
            <a:ext cx="311626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08" name="Picture 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09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40125"/>
            <a:ext cx="2079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3" name="Picture 1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6026150"/>
            <a:ext cx="11541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4" name="Picture 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5853113"/>
            <a:ext cx="36464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5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267200"/>
            <a:ext cx="3341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6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724400"/>
            <a:ext cx="4037012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7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263900"/>
            <a:ext cx="30226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2418" name="Picture 1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721100"/>
            <a:ext cx="30226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2422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2474" name="Picture 7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6451600"/>
            <a:ext cx="32400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2420" name="Line 20"/>
          <p:cNvSpPr>
            <a:spLocks noChangeShapeType="1"/>
          </p:cNvSpPr>
          <p:nvPr/>
        </p:nvSpPr>
        <p:spPr bwMode="auto">
          <a:xfrm flipH="1" flipV="1">
            <a:off x="2403475" y="2228850"/>
            <a:ext cx="4560888" cy="43513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2463" name="Group 63"/>
          <p:cNvGrpSpPr>
            <a:grpSpLocks/>
          </p:cNvGrpSpPr>
          <p:nvPr/>
        </p:nvGrpSpPr>
        <p:grpSpPr bwMode="auto">
          <a:xfrm>
            <a:off x="228600" y="6019800"/>
            <a:ext cx="2838450" cy="457200"/>
            <a:chOff x="144" y="3840"/>
            <a:chExt cx="1788" cy="288"/>
          </a:xfrm>
        </p:grpSpPr>
        <p:pic>
          <p:nvPicPr>
            <p:cNvPr id="742460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170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2462" name="Picture 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988"/>
              <a:ext cx="17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2470" name="Rectangle 7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20" grpId="0" animBg="1"/>
      <p:bldP spid="7424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F9669-8D57-478F-BC31-1D640927A45A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743427" name="Group 3"/>
          <p:cNvGrpSpPr>
            <a:grpSpLocks/>
          </p:cNvGrpSpPr>
          <p:nvPr/>
        </p:nvGrpSpPr>
        <p:grpSpPr bwMode="auto">
          <a:xfrm>
            <a:off x="2287588" y="609600"/>
            <a:ext cx="4037012" cy="1836738"/>
            <a:chOff x="1441" y="384"/>
            <a:chExt cx="2543" cy="1157"/>
          </a:xfrm>
        </p:grpSpPr>
        <p:pic>
          <p:nvPicPr>
            <p:cNvPr id="743428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1016"/>
              <a:ext cx="21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29" name="Picture 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304"/>
              <a:ext cx="254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30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84"/>
              <a:ext cx="19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31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672"/>
              <a:ext cx="190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3432" name="Group 8"/>
          <p:cNvGrpSpPr>
            <a:grpSpLocks/>
          </p:cNvGrpSpPr>
          <p:nvPr/>
        </p:nvGrpSpPr>
        <p:grpSpPr bwMode="auto">
          <a:xfrm>
            <a:off x="879475" y="2438400"/>
            <a:ext cx="4256088" cy="450850"/>
            <a:chOff x="554" y="1536"/>
            <a:chExt cx="2681" cy="284"/>
          </a:xfrm>
        </p:grpSpPr>
        <p:pic>
          <p:nvPicPr>
            <p:cNvPr id="743433" name="Picture 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36"/>
              <a:ext cx="1891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34" name="Picture 1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632"/>
              <a:ext cx="59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343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3436" name="Group 12"/>
          <p:cNvGrpSpPr>
            <a:grpSpLocks/>
          </p:cNvGrpSpPr>
          <p:nvPr/>
        </p:nvGrpSpPr>
        <p:grpSpPr bwMode="auto">
          <a:xfrm>
            <a:off x="5030788" y="3263900"/>
            <a:ext cx="4037012" cy="1836738"/>
            <a:chOff x="3169" y="2056"/>
            <a:chExt cx="2543" cy="1157"/>
          </a:xfrm>
        </p:grpSpPr>
        <p:pic>
          <p:nvPicPr>
            <p:cNvPr id="743437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7" y="2688"/>
              <a:ext cx="21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38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9" y="2976"/>
              <a:ext cx="254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39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2056"/>
              <a:ext cx="19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40" name="Picture 1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6" y="2344"/>
              <a:ext cx="190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3441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42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895600"/>
            <a:ext cx="3141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43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048000"/>
            <a:ext cx="949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4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344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6741">
            <a:off x="838200" y="1371600"/>
            <a:ext cx="1752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3446" name="Group 22"/>
          <p:cNvGrpSpPr>
            <a:grpSpLocks/>
          </p:cNvGrpSpPr>
          <p:nvPr/>
        </p:nvGrpSpPr>
        <p:grpSpPr bwMode="auto">
          <a:xfrm>
            <a:off x="3287713" y="5853113"/>
            <a:ext cx="5065712" cy="547687"/>
            <a:chOff x="2071" y="3687"/>
            <a:chExt cx="3191" cy="345"/>
          </a:xfrm>
        </p:grpSpPr>
        <p:pic>
          <p:nvPicPr>
            <p:cNvPr id="743447" name="Picture 2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3796"/>
              <a:ext cx="72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3448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3687"/>
              <a:ext cx="229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3449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52" name="Rectangle 2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7168E-6 L -0.00191 -0.310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5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5896E-6 L -0.29166 -0.3773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88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14167 -0.23333 " pathEditMode="relative" ptsTypes="AA">
                                      <p:cBhvr>
                                        <p:cTn id="10" dur="500" fill="hold"/>
                                        <p:tgtEl>
                                          <p:spTgt spid="743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3 -0.5 " pathEditMode="relative" ptsTypes="AA">
                                      <p:cBhvr>
                                        <p:cTn id="12" dur="500" fill="hold"/>
                                        <p:tgtEl>
                                          <p:spTgt spid="743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9C45-03F3-449C-B0C7-92DC7C599FD1}" type="slidenum">
              <a:rPr lang="en-US"/>
              <a:pPr/>
              <a:t>19</a:t>
            </a:fld>
            <a:endParaRPr lang="en-US"/>
          </a:p>
        </p:txBody>
      </p:sp>
      <p:sp>
        <p:nvSpPr>
          <p:cNvPr id="744504" name="Rectangle 5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44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4452" name="Group 4"/>
          <p:cNvGrpSpPr>
            <a:grpSpLocks/>
          </p:cNvGrpSpPr>
          <p:nvPr/>
        </p:nvGrpSpPr>
        <p:grpSpPr bwMode="auto">
          <a:xfrm>
            <a:off x="2287588" y="609600"/>
            <a:ext cx="4037012" cy="1836738"/>
            <a:chOff x="1441" y="384"/>
            <a:chExt cx="2543" cy="1157"/>
          </a:xfrm>
        </p:grpSpPr>
        <p:pic>
          <p:nvPicPr>
            <p:cNvPr id="744453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1016"/>
              <a:ext cx="21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54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304"/>
              <a:ext cx="254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55" name="Picture 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84"/>
              <a:ext cx="19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56" name="Picture 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672"/>
              <a:ext cx="190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445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895600"/>
            <a:ext cx="3141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3646488"/>
            <a:ext cx="45974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048000"/>
            <a:ext cx="949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4462" name="Group 14"/>
          <p:cNvGrpSpPr>
            <a:grpSpLocks/>
          </p:cNvGrpSpPr>
          <p:nvPr/>
        </p:nvGrpSpPr>
        <p:grpSpPr bwMode="auto">
          <a:xfrm>
            <a:off x="879475" y="2438400"/>
            <a:ext cx="4256088" cy="450850"/>
            <a:chOff x="554" y="1536"/>
            <a:chExt cx="2681" cy="284"/>
          </a:xfrm>
        </p:grpSpPr>
        <p:pic>
          <p:nvPicPr>
            <p:cNvPr id="744463" name="Picture 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36"/>
              <a:ext cx="1891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464" name="Picture 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632"/>
              <a:ext cx="59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4465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717925"/>
            <a:ext cx="129063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466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05238"/>
            <a:ext cx="2794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67" name="Rectangle 19"/>
          <p:cNvSpPr>
            <a:spLocks noChangeArrowheads="1"/>
          </p:cNvSpPr>
          <p:nvPr/>
        </p:nvSpPr>
        <p:spPr bwMode="auto">
          <a:xfrm>
            <a:off x="1114425" y="3702050"/>
            <a:ext cx="850900" cy="3571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68" name="Line 20"/>
          <p:cNvSpPr>
            <a:spLocks noChangeShapeType="1"/>
          </p:cNvSpPr>
          <p:nvPr/>
        </p:nvSpPr>
        <p:spPr bwMode="auto">
          <a:xfrm flipV="1">
            <a:off x="1600200" y="2262188"/>
            <a:ext cx="2998788" cy="143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4469" name="Line 21"/>
          <p:cNvSpPr>
            <a:spLocks noChangeShapeType="1"/>
          </p:cNvSpPr>
          <p:nvPr/>
        </p:nvSpPr>
        <p:spPr bwMode="auto">
          <a:xfrm flipV="1">
            <a:off x="1600200" y="2262188"/>
            <a:ext cx="4616450" cy="143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4502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6741">
            <a:off x="838200" y="1371600"/>
            <a:ext cx="1752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572" name="Rectangle 12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4541" name="Picture 9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271963"/>
            <a:ext cx="445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524" name="Picture 7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308350"/>
            <a:ext cx="18780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74" name="Rectangle 26"/>
          <p:cNvSpPr>
            <a:spLocks noChangeArrowheads="1"/>
          </p:cNvSpPr>
          <p:nvPr/>
        </p:nvSpPr>
        <p:spPr bwMode="auto">
          <a:xfrm>
            <a:off x="2393950" y="4240213"/>
            <a:ext cx="3684588" cy="8683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523" name="Line 75"/>
          <p:cNvSpPr>
            <a:spLocks noChangeShapeType="1"/>
          </p:cNvSpPr>
          <p:nvPr/>
        </p:nvSpPr>
        <p:spPr bwMode="auto">
          <a:xfrm>
            <a:off x="4405313" y="1946275"/>
            <a:ext cx="401637" cy="1508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4560" name="Group 112"/>
          <p:cNvGrpSpPr>
            <a:grpSpLocks noChangeAspect="1"/>
          </p:cNvGrpSpPr>
          <p:nvPr/>
        </p:nvGrpSpPr>
        <p:grpSpPr bwMode="auto">
          <a:xfrm>
            <a:off x="7924800" y="2273300"/>
            <a:ext cx="1114425" cy="623888"/>
            <a:chOff x="4992" y="1432"/>
            <a:chExt cx="670" cy="375"/>
          </a:xfrm>
        </p:grpSpPr>
        <p:pic>
          <p:nvPicPr>
            <p:cNvPr id="744554" name="Picture 10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432"/>
              <a:ext cx="6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57" name="Picture 10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" y="1560"/>
              <a:ext cx="663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4559" name="Picture 1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710"/>
              <a:ext cx="490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4470" name="Line 22"/>
          <p:cNvSpPr>
            <a:spLocks noChangeShapeType="1"/>
          </p:cNvSpPr>
          <p:nvPr/>
        </p:nvSpPr>
        <p:spPr bwMode="auto">
          <a:xfrm>
            <a:off x="4926013" y="2430463"/>
            <a:ext cx="26987" cy="12985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4589" name="Picture 1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154238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4516" name="Picture 6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46275"/>
            <a:ext cx="1055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4475" name="Line 27"/>
          <p:cNvSpPr>
            <a:spLocks noChangeShapeType="1"/>
          </p:cNvSpPr>
          <p:nvPr/>
        </p:nvSpPr>
        <p:spPr bwMode="auto">
          <a:xfrm flipH="1">
            <a:off x="5492750" y="2147888"/>
            <a:ext cx="2439988" cy="22717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44587" name="Group 139"/>
          <p:cNvGrpSpPr>
            <a:grpSpLocks/>
          </p:cNvGrpSpPr>
          <p:nvPr/>
        </p:nvGrpSpPr>
        <p:grpSpPr bwMode="auto">
          <a:xfrm>
            <a:off x="1279525" y="6224588"/>
            <a:ext cx="6161088" cy="585787"/>
            <a:chOff x="806" y="3921"/>
            <a:chExt cx="3881" cy="369"/>
          </a:xfrm>
        </p:grpSpPr>
        <p:pic>
          <p:nvPicPr>
            <p:cNvPr id="744585" name="Picture 1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3936"/>
              <a:ext cx="385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4586" name="Rectangle 138"/>
            <p:cNvSpPr>
              <a:spLocks noChangeArrowheads="1"/>
            </p:cNvSpPr>
            <p:nvPr/>
          </p:nvSpPr>
          <p:spPr bwMode="auto">
            <a:xfrm>
              <a:off x="806" y="3921"/>
              <a:ext cx="3881" cy="369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4472" name="Rectangle 24"/>
          <p:cNvSpPr>
            <a:spLocks noChangeArrowheads="1"/>
          </p:cNvSpPr>
          <p:nvPr/>
        </p:nvSpPr>
        <p:spPr bwMode="auto">
          <a:xfrm>
            <a:off x="3281363" y="3629025"/>
            <a:ext cx="1325562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4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74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67" grpId="0" animBg="1"/>
      <p:bldP spid="744467" grpId="1" animBg="1"/>
      <p:bldP spid="744468" grpId="0" animBg="1"/>
      <p:bldP spid="744468" grpId="1" animBg="1"/>
      <p:bldP spid="744469" grpId="0" animBg="1"/>
      <p:bldP spid="744469" grpId="1" animBg="1"/>
      <p:bldP spid="744474" grpId="0" animBg="1"/>
      <p:bldP spid="744523" grpId="0" animBg="1"/>
      <p:bldP spid="744523" grpId="1" animBg="1"/>
      <p:bldP spid="744470" grpId="0" animBg="1"/>
      <p:bldP spid="744470" grpId="1" animBg="1"/>
      <p:bldP spid="744475" grpId="0" animBg="1"/>
      <p:bldP spid="7444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087F-BC71-44ED-BCA8-CBC02045506F}" type="slidenum">
              <a:rPr lang="en-US"/>
              <a:pPr/>
              <a:t>2</a:t>
            </a:fld>
            <a:endParaRPr lang="en-US"/>
          </a:p>
        </p:txBody>
      </p:sp>
      <p:sp>
        <p:nvSpPr>
          <p:cNvPr id="733282" name="Line 9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3241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46288"/>
            <a:ext cx="542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204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3274" name="Picture 9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359" name="Picture 17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360" name="Picture 17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3298" name="Group 114"/>
          <p:cNvGrpSpPr>
            <a:grpSpLocks/>
          </p:cNvGrpSpPr>
          <p:nvPr/>
        </p:nvGrpSpPr>
        <p:grpSpPr bwMode="auto">
          <a:xfrm>
            <a:off x="7878763" y="4191000"/>
            <a:ext cx="1189037" cy="1417638"/>
            <a:chOff x="4963" y="2640"/>
            <a:chExt cx="749" cy="893"/>
          </a:xfrm>
        </p:grpSpPr>
        <p:pic>
          <p:nvPicPr>
            <p:cNvPr id="733287" name="Picture 10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2779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3288" name="Line 104"/>
            <p:cNvSpPr>
              <a:spLocks noChangeShapeType="1"/>
            </p:cNvSpPr>
            <p:nvPr/>
          </p:nvSpPr>
          <p:spPr bwMode="auto">
            <a:xfrm flipV="1">
              <a:off x="5011" y="2736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289" name="Line 105"/>
            <p:cNvSpPr>
              <a:spLocks noChangeShapeType="1"/>
            </p:cNvSpPr>
            <p:nvPr/>
          </p:nvSpPr>
          <p:spPr bwMode="auto">
            <a:xfrm>
              <a:off x="5011" y="3067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33290" name="Picture 10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3260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3293" name="Rectangle 109"/>
            <p:cNvSpPr>
              <a:spLocks noChangeArrowheads="1"/>
            </p:cNvSpPr>
            <p:nvPr/>
          </p:nvSpPr>
          <p:spPr bwMode="auto">
            <a:xfrm>
              <a:off x="4963" y="2640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3320" name="Group 136"/>
          <p:cNvGrpSpPr>
            <a:grpSpLocks/>
          </p:cNvGrpSpPr>
          <p:nvPr/>
        </p:nvGrpSpPr>
        <p:grpSpPr bwMode="auto">
          <a:xfrm>
            <a:off x="76200" y="4191000"/>
            <a:ext cx="7010400" cy="833438"/>
            <a:chOff x="48" y="2640"/>
            <a:chExt cx="4416" cy="525"/>
          </a:xfrm>
        </p:grpSpPr>
        <p:pic>
          <p:nvPicPr>
            <p:cNvPr id="733247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01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3248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88"/>
              <a:ext cx="14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3249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934"/>
              <a:ext cx="104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3315" name="Picture 1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53"/>
              <a:ext cx="160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33252" name="Rectangle 68"/>
            <p:cNvSpPr>
              <a:spLocks noChangeArrowheads="1"/>
            </p:cNvSpPr>
            <p:nvPr/>
          </p:nvSpPr>
          <p:spPr bwMode="auto">
            <a:xfrm>
              <a:off x="2838" y="2640"/>
              <a:ext cx="305" cy="3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3328" name="Rectangle 14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3325" name="Picture 1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343" name="Picture 1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310188"/>
            <a:ext cx="3738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341" name="Line 157"/>
          <p:cNvSpPr>
            <a:spLocks noChangeShapeType="1"/>
          </p:cNvSpPr>
          <p:nvPr/>
        </p:nvSpPr>
        <p:spPr bwMode="auto">
          <a:xfrm>
            <a:off x="0" y="5045075"/>
            <a:ext cx="78438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342" name="Line 158"/>
          <p:cNvSpPr>
            <a:spLocks noChangeShapeType="1"/>
          </p:cNvSpPr>
          <p:nvPr/>
        </p:nvSpPr>
        <p:spPr bwMode="auto">
          <a:xfrm>
            <a:off x="7824788" y="502920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3344" name="Picture 1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2263"/>
            <a:ext cx="12652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345" name="Picture 1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986463"/>
            <a:ext cx="45053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349" name="Line 165"/>
          <p:cNvSpPr>
            <a:spLocks noChangeShapeType="1"/>
          </p:cNvSpPr>
          <p:nvPr/>
        </p:nvSpPr>
        <p:spPr bwMode="auto">
          <a:xfrm flipH="1">
            <a:off x="762000" y="2247900"/>
            <a:ext cx="1447800" cy="313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3348" name="Picture 1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462713"/>
            <a:ext cx="51181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346" name="Line 162"/>
          <p:cNvSpPr>
            <a:spLocks noChangeShapeType="1"/>
          </p:cNvSpPr>
          <p:nvPr/>
        </p:nvSpPr>
        <p:spPr bwMode="auto">
          <a:xfrm>
            <a:off x="0" y="6307138"/>
            <a:ext cx="59055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347" name="Line 163"/>
          <p:cNvSpPr>
            <a:spLocks noChangeShapeType="1"/>
          </p:cNvSpPr>
          <p:nvPr/>
        </p:nvSpPr>
        <p:spPr bwMode="auto">
          <a:xfrm>
            <a:off x="5895975" y="6307138"/>
            <a:ext cx="0" cy="533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33358" name="Group 174"/>
          <p:cNvGrpSpPr>
            <a:grpSpLocks/>
          </p:cNvGrpSpPr>
          <p:nvPr/>
        </p:nvGrpSpPr>
        <p:grpSpPr bwMode="auto">
          <a:xfrm>
            <a:off x="6248400" y="6361113"/>
            <a:ext cx="1519238" cy="469900"/>
            <a:chOff x="3936" y="4007"/>
            <a:chExt cx="957" cy="296"/>
          </a:xfrm>
        </p:grpSpPr>
        <p:pic>
          <p:nvPicPr>
            <p:cNvPr id="733353" name="Picture 16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007"/>
              <a:ext cx="79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3355" name="Picture 17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153"/>
              <a:ext cx="957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3350" name="Rectangle 166"/>
          <p:cNvSpPr>
            <a:spLocks noChangeArrowheads="1"/>
          </p:cNvSpPr>
          <p:nvPr/>
        </p:nvSpPr>
        <p:spPr bwMode="auto">
          <a:xfrm>
            <a:off x="4524375" y="5310188"/>
            <a:ext cx="311150" cy="320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351" name="Rectangle 167"/>
          <p:cNvSpPr>
            <a:spLocks noChangeArrowheads="1"/>
          </p:cNvSpPr>
          <p:nvPr/>
        </p:nvSpPr>
        <p:spPr bwMode="auto">
          <a:xfrm>
            <a:off x="5419725" y="6461125"/>
            <a:ext cx="311150" cy="320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3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733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733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82" grpId="0" animBg="1"/>
      <p:bldP spid="733341" grpId="0" animBg="1"/>
      <p:bldP spid="733342" grpId="0" animBg="1"/>
      <p:bldP spid="733349" grpId="0" animBg="1"/>
      <p:bldP spid="733346" grpId="0" animBg="1"/>
      <p:bldP spid="733347" grpId="0" animBg="1"/>
      <p:bldP spid="733350" grpId="0" animBg="1"/>
      <p:bldP spid="733350" grpId="1" animBg="1"/>
      <p:bldP spid="733351" grpId="0" animBg="1"/>
      <p:bldP spid="73335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C548-460B-4D28-9F81-09870343D9DD}" type="slidenum">
              <a:rPr lang="en-US"/>
              <a:pPr/>
              <a:t>20</a:t>
            </a:fld>
            <a:endParaRPr lang="en-US"/>
          </a:p>
        </p:txBody>
      </p:sp>
      <p:sp>
        <p:nvSpPr>
          <p:cNvPr id="8284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841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8420" name="Group 4"/>
          <p:cNvGrpSpPr>
            <a:grpSpLocks/>
          </p:cNvGrpSpPr>
          <p:nvPr/>
        </p:nvGrpSpPr>
        <p:grpSpPr bwMode="auto">
          <a:xfrm>
            <a:off x="2287588" y="609600"/>
            <a:ext cx="4037012" cy="1836738"/>
            <a:chOff x="1441" y="384"/>
            <a:chExt cx="2543" cy="1157"/>
          </a:xfrm>
        </p:grpSpPr>
        <p:pic>
          <p:nvPicPr>
            <p:cNvPr id="828421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1016"/>
              <a:ext cx="21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22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304"/>
              <a:ext cx="254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23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84"/>
              <a:ext cx="19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24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672"/>
              <a:ext cx="190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842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895600"/>
            <a:ext cx="3141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3646488"/>
            <a:ext cx="45974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2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048000"/>
            <a:ext cx="949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8428" name="Group 12"/>
          <p:cNvGrpSpPr>
            <a:grpSpLocks/>
          </p:cNvGrpSpPr>
          <p:nvPr/>
        </p:nvGrpSpPr>
        <p:grpSpPr bwMode="auto">
          <a:xfrm>
            <a:off x="879475" y="2438400"/>
            <a:ext cx="4256088" cy="450850"/>
            <a:chOff x="554" y="1536"/>
            <a:chExt cx="2681" cy="284"/>
          </a:xfrm>
        </p:grpSpPr>
        <p:pic>
          <p:nvPicPr>
            <p:cNvPr id="828429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36"/>
              <a:ext cx="1891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30" name="Picture 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632"/>
              <a:ext cx="59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843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717925"/>
            <a:ext cx="129063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3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05238"/>
            <a:ext cx="2794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3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6741">
            <a:off x="838200" y="1371600"/>
            <a:ext cx="1752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8437" name="Rectangle 2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8446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129213"/>
            <a:ext cx="4610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47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271963"/>
            <a:ext cx="445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48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648200"/>
            <a:ext cx="2794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8451" name="Rectangle 35"/>
          <p:cNvSpPr>
            <a:spLocks noChangeArrowheads="1"/>
          </p:cNvSpPr>
          <p:nvPr/>
        </p:nvSpPr>
        <p:spPr bwMode="auto">
          <a:xfrm>
            <a:off x="2466975" y="5105400"/>
            <a:ext cx="3592513" cy="8683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8452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46275"/>
            <a:ext cx="1055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56" name="Picture 4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308350"/>
            <a:ext cx="186531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8457" name="Line 41"/>
          <p:cNvSpPr>
            <a:spLocks noChangeShapeType="1"/>
          </p:cNvSpPr>
          <p:nvPr/>
        </p:nvSpPr>
        <p:spPr bwMode="auto">
          <a:xfrm>
            <a:off x="4497388" y="1919288"/>
            <a:ext cx="2806700" cy="649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460" name="Line 44"/>
          <p:cNvSpPr>
            <a:spLocks noChangeShapeType="1"/>
          </p:cNvSpPr>
          <p:nvPr/>
        </p:nvSpPr>
        <p:spPr bwMode="auto">
          <a:xfrm>
            <a:off x="7302500" y="2559050"/>
            <a:ext cx="0" cy="895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8461" name="Group 45"/>
          <p:cNvGrpSpPr>
            <a:grpSpLocks noChangeAspect="1"/>
          </p:cNvGrpSpPr>
          <p:nvPr/>
        </p:nvGrpSpPr>
        <p:grpSpPr bwMode="auto">
          <a:xfrm>
            <a:off x="7924800" y="2273300"/>
            <a:ext cx="1114425" cy="623888"/>
            <a:chOff x="4992" y="1432"/>
            <a:chExt cx="670" cy="375"/>
          </a:xfrm>
        </p:grpSpPr>
        <p:pic>
          <p:nvPicPr>
            <p:cNvPr id="828462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432"/>
              <a:ext cx="6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63" name="Picture 4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" y="1560"/>
              <a:ext cx="663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64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710"/>
              <a:ext cx="490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8467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949950"/>
            <a:ext cx="21272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844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71925"/>
            <a:ext cx="10556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8442" name="Group 26"/>
          <p:cNvGrpSpPr>
            <a:grpSpLocks noChangeAspect="1"/>
          </p:cNvGrpSpPr>
          <p:nvPr/>
        </p:nvGrpSpPr>
        <p:grpSpPr bwMode="auto">
          <a:xfrm>
            <a:off x="7924800" y="4329113"/>
            <a:ext cx="1114425" cy="623887"/>
            <a:chOff x="4992" y="1432"/>
            <a:chExt cx="670" cy="375"/>
          </a:xfrm>
        </p:grpSpPr>
        <p:pic>
          <p:nvPicPr>
            <p:cNvPr id="828443" name="Picture 2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432"/>
              <a:ext cx="6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44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" y="1560"/>
              <a:ext cx="663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8445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710"/>
              <a:ext cx="490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8453" name="Line 37"/>
          <p:cNvSpPr>
            <a:spLocks noChangeShapeType="1"/>
          </p:cNvSpPr>
          <p:nvPr/>
        </p:nvSpPr>
        <p:spPr bwMode="auto">
          <a:xfrm flipH="1">
            <a:off x="5565775" y="4191000"/>
            <a:ext cx="2366963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8438" name="Group 22"/>
          <p:cNvGrpSpPr>
            <a:grpSpLocks/>
          </p:cNvGrpSpPr>
          <p:nvPr/>
        </p:nvGrpSpPr>
        <p:grpSpPr bwMode="auto">
          <a:xfrm>
            <a:off x="1279525" y="6224588"/>
            <a:ext cx="6161088" cy="585787"/>
            <a:chOff x="806" y="3921"/>
            <a:chExt cx="3881" cy="369"/>
          </a:xfrm>
        </p:grpSpPr>
        <p:pic>
          <p:nvPicPr>
            <p:cNvPr id="828439" name="Picture 2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3936"/>
              <a:ext cx="385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8440" name="Rectangle 24"/>
            <p:cNvSpPr>
              <a:spLocks noChangeArrowheads="1"/>
            </p:cNvSpPr>
            <p:nvPr/>
          </p:nvSpPr>
          <p:spPr bwMode="auto">
            <a:xfrm>
              <a:off x="806" y="3921"/>
              <a:ext cx="3881" cy="369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8458" name="Rectangle 42"/>
          <p:cNvSpPr>
            <a:spLocks noChangeArrowheads="1"/>
          </p:cNvSpPr>
          <p:nvPr/>
        </p:nvSpPr>
        <p:spPr bwMode="auto">
          <a:xfrm>
            <a:off x="5794375" y="3629025"/>
            <a:ext cx="1316038" cy="311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2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828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51" grpId="0" animBg="1"/>
      <p:bldP spid="828451" grpId="1" animBg="1"/>
      <p:bldP spid="828457" grpId="0" animBg="1"/>
      <p:bldP spid="828457" grpId="1" animBg="1"/>
      <p:bldP spid="828460" grpId="0" animBg="1"/>
      <p:bldP spid="828460" grpId="1" animBg="1"/>
      <p:bldP spid="828453" grpId="0" animBg="1"/>
      <p:bldP spid="828453" grpId="1" animBg="1"/>
      <p:bldP spid="828458" grpId="0" animBg="1"/>
      <p:bldP spid="82845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B604-9DAB-4E99-905D-80318E129D9B}" type="slidenum">
              <a:rPr lang="en-US"/>
              <a:pPr/>
              <a:t>21</a:t>
            </a:fld>
            <a:endParaRPr lang="en-US"/>
          </a:p>
        </p:txBody>
      </p:sp>
      <p:pic>
        <p:nvPicPr>
          <p:cNvPr id="8222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5129213"/>
            <a:ext cx="46101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4271963"/>
            <a:ext cx="4457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277" name="Group 5"/>
          <p:cNvGrpSpPr>
            <a:grpSpLocks/>
          </p:cNvGrpSpPr>
          <p:nvPr/>
        </p:nvGrpSpPr>
        <p:grpSpPr bwMode="auto">
          <a:xfrm>
            <a:off x="2287588" y="609600"/>
            <a:ext cx="4037012" cy="1836738"/>
            <a:chOff x="1441" y="384"/>
            <a:chExt cx="2543" cy="1157"/>
          </a:xfrm>
        </p:grpSpPr>
        <p:pic>
          <p:nvPicPr>
            <p:cNvPr id="822278" name="Picture 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1016"/>
              <a:ext cx="21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79" name="Picture 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304"/>
              <a:ext cx="254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0" name="Picture 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84"/>
              <a:ext cx="19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1" name="Picture 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672"/>
              <a:ext cx="190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28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895600"/>
            <a:ext cx="3141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8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3646488"/>
            <a:ext cx="45974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8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048000"/>
            <a:ext cx="949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285" name="Group 13"/>
          <p:cNvGrpSpPr>
            <a:grpSpLocks/>
          </p:cNvGrpSpPr>
          <p:nvPr/>
        </p:nvGrpSpPr>
        <p:grpSpPr bwMode="auto">
          <a:xfrm>
            <a:off x="879475" y="2438400"/>
            <a:ext cx="4256088" cy="450850"/>
            <a:chOff x="554" y="1536"/>
            <a:chExt cx="2681" cy="284"/>
          </a:xfrm>
        </p:grpSpPr>
        <p:pic>
          <p:nvPicPr>
            <p:cNvPr id="822286" name="Picture 1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36"/>
              <a:ext cx="1891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287" name="Picture 1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632"/>
              <a:ext cx="59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28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717925"/>
            <a:ext cx="129063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8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05238"/>
            <a:ext cx="2794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3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648200"/>
            <a:ext cx="2794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294" name="Rectangle 22"/>
          <p:cNvSpPr>
            <a:spLocks noChangeArrowheads="1"/>
          </p:cNvSpPr>
          <p:nvPr/>
        </p:nvSpPr>
        <p:spPr bwMode="auto">
          <a:xfrm>
            <a:off x="1752600" y="4606925"/>
            <a:ext cx="384175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95" name="Rectangle 23"/>
          <p:cNvSpPr>
            <a:spLocks noChangeArrowheads="1"/>
          </p:cNvSpPr>
          <p:nvPr/>
        </p:nvSpPr>
        <p:spPr bwMode="auto">
          <a:xfrm>
            <a:off x="1846263" y="5465763"/>
            <a:ext cx="338137" cy="2555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96" name="Rectangle 24"/>
          <p:cNvSpPr>
            <a:spLocks noChangeArrowheads="1"/>
          </p:cNvSpPr>
          <p:nvPr/>
        </p:nvSpPr>
        <p:spPr bwMode="auto">
          <a:xfrm>
            <a:off x="2408238" y="4524375"/>
            <a:ext cx="182562" cy="28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97" name="Rectangle 25"/>
          <p:cNvSpPr>
            <a:spLocks noChangeArrowheads="1"/>
          </p:cNvSpPr>
          <p:nvPr/>
        </p:nvSpPr>
        <p:spPr bwMode="auto">
          <a:xfrm>
            <a:off x="2457450" y="5383213"/>
            <a:ext cx="182563" cy="284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298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0000">
            <a:off x="58738" y="5486400"/>
            <a:ext cx="1770062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299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6327775"/>
            <a:ext cx="1397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00" name="Group 28"/>
          <p:cNvGrpSpPr>
            <a:grpSpLocks/>
          </p:cNvGrpSpPr>
          <p:nvPr/>
        </p:nvGrpSpPr>
        <p:grpSpPr bwMode="auto">
          <a:xfrm>
            <a:off x="3938588" y="6042025"/>
            <a:ext cx="806450" cy="722313"/>
            <a:chOff x="2481" y="3806"/>
            <a:chExt cx="508" cy="455"/>
          </a:xfrm>
        </p:grpSpPr>
        <p:pic>
          <p:nvPicPr>
            <p:cNvPr id="822301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3806"/>
              <a:ext cx="254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02" name="Picture 3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4057"/>
              <a:ext cx="128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2306" name="Rectangle 34"/>
          <p:cNvSpPr>
            <a:spLocks noChangeArrowheads="1"/>
          </p:cNvSpPr>
          <p:nvPr/>
        </p:nvSpPr>
        <p:spPr bwMode="auto">
          <a:xfrm>
            <a:off x="2979738" y="584200"/>
            <a:ext cx="3062287" cy="401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09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6741">
            <a:off x="838200" y="1371600"/>
            <a:ext cx="1752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310" name="Line 38"/>
          <p:cNvSpPr>
            <a:spLocks noChangeShapeType="1"/>
          </p:cNvSpPr>
          <p:nvPr/>
        </p:nvSpPr>
        <p:spPr bwMode="auto">
          <a:xfrm flipH="1">
            <a:off x="1295400" y="1752600"/>
            <a:ext cx="228600" cy="3429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11" name="Rectangle 3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14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46275"/>
            <a:ext cx="10556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15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71925"/>
            <a:ext cx="10556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2325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76200"/>
            <a:ext cx="34305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26" name="Group 54"/>
          <p:cNvGrpSpPr>
            <a:grpSpLocks/>
          </p:cNvGrpSpPr>
          <p:nvPr/>
        </p:nvGrpSpPr>
        <p:grpSpPr bwMode="auto">
          <a:xfrm>
            <a:off x="5102225" y="6086475"/>
            <a:ext cx="725488" cy="682625"/>
            <a:chOff x="3214" y="3834"/>
            <a:chExt cx="457" cy="430"/>
          </a:xfrm>
        </p:grpSpPr>
        <p:pic>
          <p:nvPicPr>
            <p:cNvPr id="822327" name="Picture 5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" y="3990"/>
              <a:ext cx="17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28" name="Picture 5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34"/>
              <a:ext cx="215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29" name="Group 57"/>
          <p:cNvGrpSpPr>
            <a:grpSpLocks/>
          </p:cNvGrpSpPr>
          <p:nvPr/>
        </p:nvGrpSpPr>
        <p:grpSpPr bwMode="auto">
          <a:xfrm>
            <a:off x="6096000" y="1104900"/>
            <a:ext cx="3021013" cy="387350"/>
            <a:chOff x="3840" y="668"/>
            <a:chExt cx="1903" cy="244"/>
          </a:xfrm>
        </p:grpSpPr>
        <p:pic>
          <p:nvPicPr>
            <p:cNvPr id="822330" name="Picture 5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668"/>
              <a:ext cx="171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31" name="Picture 5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746"/>
              <a:ext cx="196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2332" name="Picture 6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6389688"/>
            <a:ext cx="2794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33" name="Group 61"/>
          <p:cNvGrpSpPr>
            <a:grpSpLocks noChangeAspect="1"/>
          </p:cNvGrpSpPr>
          <p:nvPr/>
        </p:nvGrpSpPr>
        <p:grpSpPr bwMode="auto">
          <a:xfrm>
            <a:off x="7924800" y="2273300"/>
            <a:ext cx="1114425" cy="623888"/>
            <a:chOff x="4992" y="1432"/>
            <a:chExt cx="670" cy="375"/>
          </a:xfrm>
        </p:grpSpPr>
        <p:pic>
          <p:nvPicPr>
            <p:cNvPr id="822334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432"/>
              <a:ext cx="6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35" name="Picture 6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" y="1560"/>
              <a:ext cx="663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36" name="Picture 6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710"/>
              <a:ext cx="490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22337" name="Group 65"/>
          <p:cNvGrpSpPr>
            <a:grpSpLocks noChangeAspect="1"/>
          </p:cNvGrpSpPr>
          <p:nvPr/>
        </p:nvGrpSpPr>
        <p:grpSpPr bwMode="auto">
          <a:xfrm>
            <a:off x="7924800" y="4329113"/>
            <a:ext cx="1114425" cy="623887"/>
            <a:chOff x="4992" y="1432"/>
            <a:chExt cx="670" cy="375"/>
          </a:xfrm>
        </p:grpSpPr>
        <p:pic>
          <p:nvPicPr>
            <p:cNvPr id="822338" name="Picture 6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432"/>
              <a:ext cx="670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39" name="Picture 6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" y="1560"/>
              <a:ext cx="663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2340" name="Picture 6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710"/>
              <a:ext cx="490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2341" name="Rectangle 69"/>
          <p:cNvSpPr>
            <a:spLocks noChangeArrowheads="1"/>
          </p:cNvSpPr>
          <p:nvPr/>
        </p:nvSpPr>
        <p:spPr bwMode="auto">
          <a:xfrm>
            <a:off x="5813425" y="53975"/>
            <a:ext cx="1123950" cy="4206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362" name="Group 90"/>
          <p:cNvGrpSpPr>
            <a:grpSpLocks/>
          </p:cNvGrpSpPr>
          <p:nvPr/>
        </p:nvGrpSpPr>
        <p:grpSpPr bwMode="auto">
          <a:xfrm>
            <a:off x="6416675" y="1535113"/>
            <a:ext cx="2622550" cy="722312"/>
            <a:chOff x="4042" y="967"/>
            <a:chExt cx="1652" cy="455"/>
          </a:xfrm>
        </p:grpSpPr>
        <p:sp>
          <p:nvSpPr>
            <p:cNvPr id="822342" name="Line 70"/>
            <p:cNvSpPr>
              <a:spLocks noChangeShapeType="1"/>
            </p:cNvSpPr>
            <p:nvPr/>
          </p:nvSpPr>
          <p:spPr bwMode="auto">
            <a:xfrm>
              <a:off x="4042" y="967"/>
              <a:ext cx="823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43" name="Rectangle 71"/>
            <p:cNvSpPr>
              <a:spLocks noChangeArrowheads="1"/>
            </p:cNvSpPr>
            <p:nvPr/>
          </p:nvSpPr>
          <p:spPr bwMode="auto">
            <a:xfrm>
              <a:off x="4963" y="1197"/>
              <a:ext cx="731" cy="225"/>
            </a:xfrm>
            <a:prstGeom prst="rect">
              <a:avLst/>
            </a:prstGeom>
            <a:noFill/>
            <a:ln w="762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2360" name="Picture 8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703263"/>
            <a:ext cx="1714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345" name="Rectangle 7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363" name="Group 91"/>
          <p:cNvGrpSpPr>
            <a:grpSpLocks/>
          </p:cNvGrpSpPr>
          <p:nvPr/>
        </p:nvGrpSpPr>
        <p:grpSpPr bwMode="auto">
          <a:xfrm>
            <a:off x="7869238" y="1524000"/>
            <a:ext cx="1243012" cy="2781300"/>
            <a:chOff x="4957" y="960"/>
            <a:chExt cx="783" cy="1752"/>
          </a:xfrm>
        </p:grpSpPr>
        <p:sp>
          <p:nvSpPr>
            <p:cNvPr id="822346" name="Line 74"/>
            <p:cNvSpPr>
              <a:spLocks noChangeShapeType="1"/>
            </p:cNvSpPr>
            <p:nvPr/>
          </p:nvSpPr>
          <p:spPr bwMode="auto">
            <a:xfrm>
              <a:off x="4957" y="960"/>
              <a:ext cx="783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47" name="Rectangle 75"/>
            <p:cNvSpPr>
              <a:spLocks noChangeArrowheads="1"/>
            </p:cNvSpPr>
            <p:nvPr/>
          </p:nvSpPr>
          <p:spPr bwMode="auto">
            <a:xfrm>
              <a:off x="4963" y="2476"/>
              <a:ext cx="731" cy="236"/>
            </a:xfrm>
            <a:prstGeom prst="rect">
              <a:avLst/>
            </a:prstGeom>
            <a:noFill/>
            <a:ln w="762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348" name="Rectangle 76"/>
          <p:cNvSpPr>
            <a:spLocks noChangeArrowheads="1"/>
          </p:cNvSpPr>
          <p:nvPr/>
        </p:nvSpPr>
        <p:spPr bwMode="auto">
          <a:xfrm>
            <a:off x="3371850" y="5173663"/>
            <a:ext cx="334963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49" name="Rectangle 77"/>
          <p:cNvSpPr>
            <a:spLocks noChangeArrowheads="1"/>
          </p:cNvSpPr>
          <p:nvPr/>
        </p:nvSpPr>
        <p:spPr bwMode="auto">
          <a:xfrm>
            <a:off x="3317875" y="4368800"/>
            <a:ext cx="365125" cy="2555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50" name="Rectangle 78"/>
          <p:cNvSpPr>
            <a:spLocks noChangeArrowheads="1"/>
          </p:cNvSpPr>
          <p:nvPr/>
        </p:nvSpPr>
        <p:spPr bwMode="auto">
          <a:xfrm>
            <a:off x="4468813" y="4249738"/>
            <a:ext cx="365125" cy="41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51" name="Rectangle 79"/>
          <p:cNvSpPr>
            <a:spLocks noChangeArrowheads="1"/>
          </p:cNvSpPr>
          <p:nvPr/>
        </p:nvSpPr>
        <p:spPr bwMode="auto">
          <a:xfrm>
            <a:off x="4497388" y="5100638"/>
            <a:ext cx="357187" cy="420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52" name="Rectangle 80"/>
          <p:cNvSpPr>
            <a:spLocks noChangeArrowheads="1"/>
          </p:cNvSpPr>
          <p:nvPr/>
        </p:nvSpPr>
        <p:spPr bwMode="auto">
          <a:xfrm>
            <a:off x="5300663" y="4249738"/>
            <a:ext cx="768350" cy="4111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53" name="Rectangle 81"/>
          <p:cNvSpPr>
            <a:spLocks noChangeArrowheads="1"/>
          </p:cNvSpPr>
          <p:nvPr/>
        </p:nvSpPr>
        <p:spPr bwMode="auto">
          <a:xfrm>
            <a:off x="5300663" y="5100638"/>
            <a:ext cx="731837" cy="4206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61" name="Picture 8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03263"/>
            <a:ext cx="1714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2355" name="Line 83"/>
          <p:cNvSpPr>
            <a:spLocks noChangeShapeType="1"/>
          </p:cNvSpPr>
          <p:nvPr/>
        </p:nvSpPr>
        <p:spPr bwMode="auto">
          <a:xfrm>
            <a:off x="6964363" y="492125"/>
            <a:ext cx="228600" cy="228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56" name="Line 84"/>
          <p:cNvSpPr>
            <a:spLocks noChangeShapeType="1"/>
          </p:cNvSpPr>
          <p:nvPr/>
        </p:nvSpPr>
        <p:spPr bwMode="auto">
          <a:xfrm>
            <a:off x="8408988" y="492125"/>
            <a:ext cx="228600" cy="228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57" name="Rectangle 85"/>
          <p:cNvSpPr>
            <a:spLocks noChangeArrowheads="1"/>
          </p:cNvSpPr>
          <p:nvPr/>
        </p:nvSpPr>
        <p:spPr bwMode="auto">
          <a:xfrm>
            <a:off x="7339013" y="53975"/>
            <a:ext cx="1050925" cy="4206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2358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52400"/>
            <a:ext cx="590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2303" name="Group 31"/>
          <p:cNvGrpSpPr>
            <a:grpSpLocks/>
          </p:cNvGrpSpPr>
          <p:nvPr/>
        </p:nvGrpSpPr>
        <p:grpSpPr bwMode="auto">
          <a:xfrm>
            <a:off x="3124200" y="4267200"/>
            <a:ext cx="685800" cy="1600200"/>
            <a:chOff x="1968" y="2688"/>
            <a:chExt cx="432" cy="1008"/>
          </a:xfrm>
        </p:grpSpPr>
        <p:sp>
          <p:nvSpPr>
            <p:cNvPr id="822304" name="Line 32"/>
            <p:cNvSpPr>
              <a:spLocks noChangeShapeType="1"/>
            </p:cNvSpPr>
            <p:nvPr/>
          </p:nvSpPr>
          <p:spPr bwMode="auto">
            <a:xfrm flipH="1">
              <a:off x="1968" y="2688"/>
              <a:ext cx="432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05" name="Line 33"/>
            <p:cNvSpPr>
              <a:spLocks noChangeShapeType="1"/>
            </p:cNvSpPr>
            <p:nvPr/>
          </p:nvSpPr>
          <p:spPr bwMode="auto">
            <a:xfrm flipH="1">
              <a:off x="1968" y="3216"/>
              <a:ext cx="432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307" name="Rectangle 35"/>
          <p:cNvSpPr>
            <a:spLocks noChangeArrowheads="1"/>
          </p:cNvSpPr>
          <p:nvPr/>
        </p:nvSpPr>
        <p:spPr bwMode="auto">
          <a:xfrm>
            <a:off x="2971800" y="1046163"/>
            <a:ext cx="3062288" cy="5032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2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2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2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2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2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2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2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2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2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2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2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2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2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2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2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2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2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2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500" fill="hold"/>
                                        <p:tgtEl>
                                          <p:spTgt spid="822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94" grpId="0" animBg="1"/>
      <p:bldP spid="822294" grpId="1" animBg="1"/>
      <p:bldP spid="822294" grpId="2" animBg="1"/>
      <p:bldP spid="822294" grpId="3" animBg="1"/>
      <p:bldP spid="822294" grpId="4" animBg="1"/>
      <p:bldP spid="822295" grpId="0" animBg="1"/>
      <p:bldP spid="822295" grpId="1" animBg="1"/>
      <p:bldP spid="822295" grpId="2" animBg="1"/>
      <p:bldP spid="822295" grpId="3" animBg="1"/>
      <p:bldP spid="822295" grpId="4" animBg="1"/>
      <p:bldP spid="822296" grpId="0" animBg="1"/>
      <p:bldP spid="822296" grpId="1" animBg="1"/>
      <p:bldP spid="822297" grpId="0" animBg="1"/>
      <p:bldP spid="822297" grpId="1" animBg="1"/>
      <p:bldP spid="822306" grpId="0" animBg="1"/>
      <p:bldP spid="822306" grpId="1" animBg="1"/>
      <p:bldP spid="822310" grpId="0" animBg="1"/>
      <p:bldP spid="822310" grpId="1" animBg="1"/>
      <p:bldP spid="822341" grpId="0" animBg="1"/>
      <p:bldP spid="822348" grpId="0" animBg="1"/>
      <p:bldP spid="822348" grpId="1" animBg="1"/>
      <p:bldP spid="822349" grpId="0" animBg="1"/>
      <p:bldP spid="822349" grpId="1" animBg="1"/>
      <p:bldP spid="822350" grpId="0" animBg="1"/>
      <p:bldP spid="822350" grpId="1" animBg="1"/>
      <p:bldP spid="822351" grpId="0" animBg="1"/>
      <p:bldP spid="822351" grpId="1" animBg="1"/>
      <p:bldP spid="822352" grpId="0" animBg="1"/>
      <p:bldP spid="822352" grpId="1" animBg="1"/>
      <p:bldP spid="822353" grpId="0" animBg="1"/>
      <p:bldP spid="822353" grpId="1" animBg="1"/>
      <p:bldP spid="822355" grpId="0" animBg="1"/>
      <p:bldP spid="822356" grpId="0" animBg="1"/>
      <p:bldP spid="822357" grpId="0" animBg="1"/>
      <p:bldP spid="822307" grpId="0" animBg="1"/>
      <p:bldP spid="822307" grpId="1" animBg="1"/>
      <p:bldP spid="822307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E755-05EA-4D0C-8E2E-1A2004E1A37F}" type="slidenum">
              <a:rPr lang="en-US"/>
              <a:pPr/>
              <a:t>22</a:t>
            </a:fld>
            <a:endParaRPr lang="en-US"/>
          </a:p>
        </p:txBody>
      </p:sp>
      <p:pic>
        <p:nvPicPr>
          <p:cNvPr id="745566" name="Picture 9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4064000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567" name="Picture 9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064000"/>
            <a:ext cx="590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75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5476" name="Group 4"/>
          <p:cNvGrpSpPr>
            <a:grpSpLocks/>
          </p:cNvGrpSpPr>
          <p:nvPr/>
        </p:nvGrpSpPr>
        <p:grpSpPr bwMode="auto">
          <a:xfrm>
            <a:off x="2287588" y="609600"/>
            <a:ext cx="4037012" cy="1836738"/>
            <a:chOff x="1441" y="384"/>
            <a:chExt cx="2543" cy="1157"/>
          </a:xfrm>
        </p:grpSpPr>
        <p:pic>
          <p:nvPicPr>
            <p:cNvPr id="745477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1016"/>
              <a:ext cx="21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478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304"/>
              <a:ext cx="254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479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84"/>
              <a:ext cx="19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480" name="Picture 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672"/>
              <a:ext cx="190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548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895600"/>
            <a:ext cx="3141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8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048000"/>
            <a:ext cx="949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5483" name="Group 11"/>
          <p:cNvGrpSpPr>
            <a:grpSpLocks/>
          </p:cNvGrpSpPr>
          <p:nvPr/>
        </p:nvGrpSpPr>
        <p:grpSpPr bwMode="auto">
          <a:xfrm>
            <a:off x="879475" y="2438400"/>
            <a:ext cx="4256088" cy="450850"/>
            <a:chOff x="554" y="1536"/>
            <a:chExt cx="2681" cy="284"/>
          </a:xfrm>
        </p:grpSpPr>
        <p:pic>
          <p:nvPicPr>
            <p:cNvPr id="745484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36"/>
              <a:ext cx="1891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485" name="Picture 1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632"/>
              <a:ext cx="59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5486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717925"/>
            <a:ext cx="129063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8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05238"/>
            <a:ext cx="2794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8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6975"/>
            <a:ext cx="1397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494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6327775"/>
            <a:ext cx="1397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5505" name="Rectangle 3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5552" name="Group 80"/>
          <p:cNvGrpSpPr>
            <a:grpSpLocks/>
          </p:cNvGrpSpPr>
          <p:nvPr/>
        </p:nvGrpSpPr>
        <p:grpSpPr bwMode="auto">
          <a:xfrm>
            <a:off x="2895600" y="3429000"/>
            <a:ext cx="806450" cy="722313"/>
            <a:chOff x="2481" y="3806"/>
            <a:chExt cx="508" cy="455"/>
          </a:xfrm>
        </p:grpSpPr>
        <p:pic>
          <p:nvPicPr>
            <p:cNvPr id="745553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3806"/>
              <a:ext cx="254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554" name="Picture 8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4057"/>
              <a:ext cx="128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5555" name="Group 83"/>
          <p:cNvGrpSpPr>
            <a:grpSpLocks/>
          </p:cNvGrpSpPr>
          <p:nvPr/>
        </p:nvGrpSpPr>
        <p:grpSpPr bwMode="auto">
          <a:xfrm>
            <a:off x="3846513" y="3473450"/>
            <a:ext cx="725487" cy="682625"/>
            <a:chOff x="3214" y="3834"/>
            <a:chExt cx="457" cy="430"/>
          </a:xfrm>
        </p:grpSpPr>
        <p:pic>
          <p:nvPicPr>
            <p:cNvPr id="745556" name="Picture 8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" y="3990"/>
              <a:ext cx="17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557" name="Picture 8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34"/>
              <a:ext cx="215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5546" name="Group 74"/>
          <p:cNvGrpSpPr>
            <a:grpSpLocks/>
          </p:cNvGrpSpPr>
          <p:nvPr/>
        </p:nvGrpSpPr>
        <p:grpSpPr bwMode="auto">
          <a:xfrm>
            <a:off x="3938588" y="6042025"/>
            <a:ext cx="806450" cy="722313"/>
            <a:chOff x="2481" y="3806"/>
            <a:chExt cx="508" cy="455"/>
          </a:xfrm>
        </p:grpSpPr>
        <p:pic>
          <p:nvPicPr>
            <p:cNvPr id="745547" name="Picture 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3806"/>
              <a:ext cx="254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548" name="Picture 7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4057"/>
              <a:ext cx="128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5549" name="Group 77"/>
          <p:cNvGrpSpPr>
            <a:grpSpLocks/>
          </p:cNvGrpSpPr>
          <p:nvPr/>
        </p:nvGrpSpPr>
        <p:grpSpPr bwMode="auto">
          <a:xfrm>
            <a:off x="5102225" y="6086475"/>
            <a:ext cx="725488" cy="682625"/>
            <a:chOff x="3214" y="3834"/>
            <a:chExt cx="457" cy="430"/>
          </a:xfrm>
        </p:grpSpPr>
        <p:pic>
          <p:nvPicPr>
            <p:cNvPr id="745550" name="Picture 7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" y="3990"/>
              <a:ext cx="17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551" name="Picture 7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34"/>
              <a:ext cx="215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5530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146050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5521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152400"/>
            <a:ext cx="590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5560" name="Group 88"/>
          <p:cNvGrpSpPr>
            <a:grpSpLocks/>
          </p:cNvGrpSpPr>
          <p:nvPr/>
        </p:nvGrpSpPr>
        <p:grpSpPr bwMode="auto">
          <a:xfrm>
            <a:off x="152400" y="4133850"/>
            <a:ext cx="1868488" cy="590550"/>
            <a:chOff x="96" y="2653"/>
            <a:chExt cx="1177" cy="372"/>
          </a:xfrm>
        </p:grpSpPr>
        <p:pic>
          <p:nvPicPr>
            <p:cNvPr id="745561" name="Picture 8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653"/>
              <a:ext cx="98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5562" name="Picture 9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18"/>
              <a:ext cx="117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5563" name="Line 91"/>
          <p:cNvSpPr>
            <a:spLocks noChangeShapeType="1"/>
          </p:cNvSpPr>
          <p:nvPr/>
        </p:nvSpPr>
        <p:spPr bwMode="auto">
          <a:xfrm>
            <a:off x="2119313" y="3371850"/>
            <a:ext cx="16637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5564" name="Rectangle 92"/>
          <p:cNvSpPr>
            <a:spLocks noChangeArrowheads="1"/>
          </p:cNvSpPr>
          <p:nvPr/>
        </p:nvSpPr>
        <p:spPr bwMode="auto">
          <a:xfrm>
            <a:off x="749300" y="3692525"/>
            <a:ext cx="1335088" cy="3651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565" name="Rectangle 9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1785E-6 L 0.01528 -0.3709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45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185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7789E-6 L 0.15243 0.5689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45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22" y="284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18131E-6 L -0.17517 0.5714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45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285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10816 -0.37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45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89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309 -0.370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45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5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563" grpId="0" animBg="1"/>
      <p:bldP spid="7455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65B9-F7AC-4A31-BD88-96A4B686EFDB}" type="slidenum">
              <a:rPr lang="en-US"/>
              <a:pPr/>
              <a:t>23</a:t>
            </a:fld>
            <a:endParaRPr lang="en-US"/>
          </a:p>
        </p:txBody>
      </p:sp>
      <p:grpSp>
        <p:nvGrpSpPr>
          <p:cNvPr id="746561" name="Group 65"/>
          <p:cNvGrpSpPr>
            <a:grpSpLocks/>
          </p:cNvGrpSpPr>
          <p:nvPr/>
        </p:nvGrpSpPr>
        <p:grpSpPr bwMode="auto">
          <a:xfrm>
            <a:off x="2895600" y="3429000"/>
            <a:ext cx="806450" cy="722313"/>
            <a:chOff x="2481" y="3806"/>
            <a:chExt cx="508" cy="455"/>
          </a:xfrm>
        </p:grpSpPr>
        <p:pic>
          <p:nvPicPr>
            <p:cNvPr id="746562" name="Picture 6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5" y="3806"/>
              <a:ext cx="254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63" name="Picture 6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" y="4057"/>
              <a:ext cx="128" cy="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6564" name="Group 68"/>
          <p:cNvGrpSpPr>
            <a:grpSpLocks/>
          </p:cNvGrpSpPr>
          <p:nvPr/>
        </p:nvGrpSpPr>
        <p:grpSpPr bwMode="auto">
          <a:xfrm>
            <a:off x="3846513" y="3473450"/>
            <a:ext cx="725487" cy="682625"/>
            <a:chOff x="3214" y="3834"/>
            <a:chExt cx="457" cy="430"/>
          </a:xfrm>
        </p:grpSpPr>
        <p:pic>
          <p:nvPicPr>
            <p:cNvPr id="746565" name="Picture 6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" y="3990"/>
              <a:ext cx="17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66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34"/>
              <a:ext cx="215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4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6500" name="Group 4"/>
          <p:cNvGrpSpPr>
            <a:grpSpLocks/>
          </p:cNvGrpSpPr>
          <p:nvPr/>
        </p:nvGrpSpPr>
        <p:grpSpPr bwMode="auto">
          <a:xfrm>
            <a:off x="2287588" y="609600"/>
            <a:ext cx="4037012" cy="1836738"/>
            <a:chOff x="1441" y="384"/>
            <a:chExt cx="2543" cy="1157"/>
          </a:xfrm>
        </p:grpSpPr>
        <p:pic>
          <p:nvPicPr>
            <p:cNvPr id="746501" name="Picture 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1016"/>
              <a:ext cx="210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02" name="Picture 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304"/>
              <a:ext cx="2543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03" name="Picture 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84"/>
              <a:ext cx="19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04" name="Picture 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672"/>
              <a:ext cx="1904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50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895600"/>
            <a:ext cx="31416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0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048000"/>
            <a:ext cx="949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6507" name="Group 11"/>
          <p:cNvGrpSpPr>
            <a:grpSpLocks/>
          </p:cNvGrpSpPr>
          <p:nvPr/>
        </p:nvGrpSpPr>
        <p:grpSpPr bwMode="auto">
          <a:xfrm>
            <a:off x="879475" y="2438400"/>
            <a:ext cx="4256088" cy="450850"/>
            <a:chOff x="554" y="1536"/>
            <a:chExt cx="2681" cy="284"/>
          </a:xfrm>
        </p:grpSpPr>
        <p:pic>
          <p:nvPicPr>
            <p:cNvPr id="746508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536"/>
              <a:ext cx="1891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09" name="Picture 1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1632"/>
              <a:ext cx="59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51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717925"/>
            <a:ext cx="129063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1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05238"/>
            <a:ext cx="27940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1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6975"/>
            <a:ext cx="13970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22" name="Line 26"/>
          <p:cNvSpPr>
            <a:spLocks noChangeShapeType="1"/>
          </p:cNvSpPr>
          <p:nvPr/>
        </p:nvSpPr>
        <p:spPr bwMode="auto">
          <a:xfrm>
            <a:off x="0" y="560228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6524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210300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39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26" name="Picture 3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15063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36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29350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35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495800"/>
            <a:ext cx="267335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29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43450"/>
            <a:ext cx="16795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30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4648200"/>
            <a:ext cx="13684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33" name="Rectangle 3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545" name="Line 49"/>
          <p:cNvSpPr>
            <a:spLocks noChangeShapeType="1"/>
          </p:cNvSpPr>
          <p:nvPr/>
        </p:nvSpPr>
        <p:spPr bwMode="auto">
          <a:xfrm flipH="1" flipV="1">
            <a:off x="2895600" y="3352800"/>
            <a:ext cx="533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49" name="Line 53"/>
          <p:cNvSpPr>
            <a:spLocks noChangeShapeType="1"/>
          </p:cNvSpPr>
          <p:nvPr/>
        </p:nvSpPr>
        <p:spPr bwMode="auto">
          <a:xfrm>
            <a:off x="2057400" y="3962400"/>
            <a:ext cx="6858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50" name="Line 54"/>
          <p:cNvSpPr>
            <a:spLocks noChangeShapeType="1"/>
          </p:cNvSpPr>
          <p:nvPr/>
        </p:nvSpPr>
        <p:spPr bwMode="auto">
          <a:xfrm>
            <a:off x="3886200" y="4191000"/>
            <a:ext cx="9906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6531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2212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59" name="Picture 6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4067175"/>
            <a:ext cx="2952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6560" name="Picture 6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067175"/>
            <a:ext cx="5905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6558" name="Group 62"/>
          <p:cNvGrpSpPr>
            <a:grpSpLocks/>
          </p:cNvGrpSpPr>
          <p:nvPr/>
        </p:nvGrpSpPr>
        <p:grpSpPr bwMode="auto">
          <a:xfrm>
            <a:off x="152400" y="4130675"/>
            <a:ext cx="1868488" cy="590550"/>
            <a:chOff x="96" y="2653"/>
            <a:chExt cx="1177" cy="372"/>
          </a:xfrm>
        </p:grpSpPr>
        <p:pic>
          <p:nvPicPr>
            <p:cNvPr id="746557" name="Picture 6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653"/>
              <a:ext cx="98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6556" name="Picture 6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18"/>
              <a:ext cx="117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6578" name="Picture 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5703888"/>
            <a:ext cx="143827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6573" name="Rectangle 7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6574" name="Group 78"/>
          <p:cNvGrpSpPr>
            <a:grpSpLocks noChangeAspect="1"/>
          </p:cNvGrpSpPr>
          <p:nvPr/>
        </p:nvGrpSpPr>
        <p:grpSpPr bwMode="auto">
          <a:xfrm>
            <a:off x="914400" y="6543675"/>
            <a:ext cx="3025775" cy="274638"/>
            <a:chOff x="506" y="4105"/>
            <a:chExt cx="2113" cy="192"/>
          </a:xfrm>
        </p:grpSpPr>
        <p:pic>
          <p:nvPicPr>
            <p:cNvPr id="746575" name="Picture 7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6576" name="Rectangle 80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6577" name="Line 81"/>
          <p:cNvSpPr>
            <a:spLocks noChangeShapeType="1"/>
          </p:cNvSpPr>
          <p:nvPr/>
        </p:nvSpPr>
        <p:spPr bwMode="auto">
          <a:xfrm flipV="1">
            <a:off x="7686675" y="4953000"/>
            <a:ext cx="393700" cy="1279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6532" name="Line 36"/>
          <p:cNvSpPr>
            <a:spLocks noChangeShapeType="1"/>
          </p:cNvSpPr>
          <p:nvPr/>
        </p:nvSpPr>
        <p:spPr bwMode="auto">
          <a:xfrm>
            <a:off x="5105400" y="3200400"/>
            <a:ext cx="2486025" cy="1571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4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74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6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6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74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22" grpId="0" animBg="1"/>
      <p:bldP spid="746545" grpId="0" animBg="1"/>
      <p:bldP spid="746549" grpId="0" animBg="1"/>
      <p:bldP spid="746549" grpId="1" animBg="1"/>
      <p:bldP spid="746550" grpId="0" animBg="1"/>
      <p:bldP spid="746550" grpId="1" animBg="1"/>
      <p:bldP spid="746577" grpId="0" animBg="1"/>
      <p:bldP spid="746577" grpId="1" animBg="1"/>
      <p:bldP spid="7465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694BF-9A17-41C0-A824-C387C2063D63}" type="slidenum">
              <a:rPr lang="en-US"/>
              <a:pPr/>
              <a:t>24</a:t>
            </a:fld>
            <a:endParaRPr lang="en-US"/>
          </a:p>
        </p:txBody>
      </p:sp>
      <p:sp>
        <p:nvSpPr>
          <p:cNvPr id="747526" name="Line 6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40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621" name="Group 101"/>
          <p:cNvGrpSpPr>
            <a:grpSpLocks/>
          </p:cNvGrpSpPr>
          <p:nvPr/>
        </p:nvGrpSpPr>
        <p:grpSpPr bwMode="auto">
          <a:xfrm>
            <a:off x="76200" y="41275"/>
            <a:ext cx="8870950" cy="2136775"/>
            <a:chOff x="48" y="26"/>
            <a:chExt cx="5588" cy="1346"/>
          </a:xfrm>
        </p:grpSpPr>
        <p:pic>
          <p:nvPicPr>
            <p:cNvPr id="747583" name="Picture 6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650"/>
              <a:ext cx="5426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7558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1170"/>
              <a:ext cx="3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7562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321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7619" name="Picture 9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6"/>
              <a:ext cx="18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47587" name="Picture 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189288"/>
            <a:ext cx="86137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22" name="Picture 10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266950"/>
            <a:ext cx="3155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89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67000"/>
            <a:ext cx="5438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90" name="Picture 7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014788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00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4640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02" name="Picture 8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460875"/>
            <a:ext cx="5797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03" name="Picture 8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5218113"/>
            <a:ext cx="5740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10" name="Picture 9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667375"/>
            <a:ext cx="72532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18" name="Picture 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908550"/>
            <a:ext cx="5456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623" name="Rectangle 103"/>
          <p:cNvSpPr>
            <a:spLocks noChangeArrowheads="1"/>
          </p:cNvSpPr>
          <p:nvPr/>
        </p:nvSpPr>
        <p:spPr bwMode="auto">
          <a:xfrm>
            <a:off x="301625" y="474663"/>
            <a:ext cx="7824788" cy="4302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4" name="Rectangle 104"/>
          <p:cNvSpPr>
            <a:spLocks noChangeArrowheads="1"/>
          </p:cNvSpPr>
          <p:nvPr/>
        </p:nvSpPr>
        <p:spPr bwMode="auto">
          <a:xfrm>
            <a:off x="301625" y="2632075"/>
            <a:ext cx="5494338" cy="43815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5" name="Rectangle 10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6" name="Line 106"/>
          <p:cNvSpPr>
            <a:spLocks noChangeShapeType="1"/>
          </p:cNvSpPr>
          <p:nvPr/>
        </p:nvSpPr>
        <p:spPr bwMode="auto">
          <a:xfrm>
            <a:off x="2384425" y="2057400"/>
            <a:ext cx="3427413" cy="3765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609" name="Picture 8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6105525"/>
            <a:ext cx="6081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14" name="Picture 9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6505575"/>
            <a:ext cx="3778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616" name="Picture 9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6499225"/>
            <a:ext cx="88741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7591" name="Group 71"/>
          <p:cNvGrpSpPr>
            <a:grpSpLocks/>
          </p:cNvGrpSpPr>
          <p:nvPr/>
        </p:nvGrpSpPr>
        <p:grpSpPr bwMode="auto">
          <a:xfrm>
            <a:off x="5237163" y="3743325"/>
            <a:ext cx="2862262" cy="444500"/>
            <a:chOff x="3861" y="2743"/>
            <a:chExt cx="1803" cy="280"/>
          </a:xfrm>
        </p:grpSpPr>
        <p:pic>
          <p:nvPicPr>
            <p:cNvPr id="747592" name="Picture 7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7593" name="Line 73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47594" name="Picture 7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3957638"/>
            <a:ext cx="1281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47617" name="Group 97"/>
          <p:cNvGrpSpPr>
            <a:grpSpLocks/>
          </p:cNvGrpSpPr>
          <p:nvPr/>
        </p:nvGrpSpPr>
        <p:grpSpPr bwMode="auto">
          <a:xfrm>
            <a:off x="6248400" y="2278063"/>
            <a:ext cx="2819400" cy="987425"/>
            <a:chOff x="3936" y="1435"/>
            <a:chExt cx="1776" cy="622"/>
          </a:xfrm>
        </p:grpSpPr>
        <p:pic>
          <p:nvPicPr>
            <p:cNvPr id="747596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435"/>
              <a:ext cx="168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47597" name="Picture 7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" y="1579"/>
              <a:ext cx="1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7598" name="Line 78"/>
            <p:cNvSpPr>
              <a:spLocks noChangeShapeType="1"/>
            </p:cNvSpPr>
            <p:nvPr/>
          </p:nvSpPr>
          <p:spPr bwMode="auto">
            <a:xfrm>
              <a:off x="5280" y="1706"/>
              <a:ext cx="196" cy="3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7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7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74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7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7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7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7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7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7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7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7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6" grpId="0" animBg="1"/>
      <p:bldP spid="747623" grpId="0" animBg="1"/>
      <p:bldP spid="747623" grpId="1" animBg="1"/>
      <p:bldP spid="747624" grpId="0" animBg="1"/>
      <p:bldP spid="747624" grpId="1" animBg="1"/>
      <p:bldP spid="747626" grpId="0" animBg="1"/>
      <p:bldP spid="7476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0266-271C-49B7-B6D2-286076D80E40}" type="slidenum">
              <a:rPr lang="en-US"/>
              <a:pPr/>
              <a:t>25</a:t>
            </a:fld>
            <a:endParaRPr lang="en-US"/>
          </a:p>
        </p:txBody>
      </p:sp>
      <p:sp>
        <p:nvSpPr>
          <p:cNvPr id="823298" name="Line 2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99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0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189288"/>
            <a:ext cx="86137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266950"/>
            <a:ext cx="3155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67000"/>
            <a:ext cx="5438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014788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09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4640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1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460875"/>
            <a:ext cx="5797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11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5218113"/>
            <a:ext cx="5740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1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667375"/>
            <a:ext cx="72532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1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6105525"/>
            <a:ext cx="6081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1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6505575"/>
            <a:ext cx="37782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1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6499225"/>
            <a:ext cx="88741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1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908550"/>
            <a:ext cx="54562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3317" name="Group 21"/>
          <p:cNvGrpSpPr>
            <a:grpSpLocks/>
          </p:cNvGrpSpPr>
          <p:nvPr/>
        </p:nvGrpSpPr>
        <p:grpSpPr bwMode="auto">
          <a:xfrm>
            <a:off x="5237163" y="3743325"/>
            <a:ext cx="2862262" cy="444500"/>
            <a:chOff x="3861" y="2743"/>
            <a:chExt cx="1803" cy="280"/>
          </a:xfrm>
        </p:grpSpPr>
        <p:pic>
          <p:nvPicPr>
            <p:cNvPr id="823318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" y="2743"/>
              <a:ext cx="18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3319" name="Line 23"/>
            <p:cNvSpPr>
              <a:spLocks noChangeShapeType="1"/>
            </p:cNvSpPr>
            <p:nvPr/>
          </p:nvSpPr>
          <p:spPr bwMode="auto">
            <a:xfrm flipH="1">
              <a:off x="4128" y="2856"/>
              <a:ext cx="48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332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3957638"/>
            <a:ext cx="12811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3321" name="Group 25"/>
          <p:cNvGrpSpPr>
            <a:grpSpLocks/>
          </p:cNvGrpSpPr>
          <p:nvPr/>
        </p:nvGrpSpPr>
        <p:grpSpPr bwMode="auto">
          <a:xfrm>
            <a:off x="6248400" y="2278063"/>
            <a:ext cx="2819400" cy="987425"/>
            <a:chOff x="3936" y="1435"/>
            <a:chExt cx="1776" cy="622"/>
          </a:xfrm>
        </p:grpSpPr>
        <p:pic>
          <p:nvPicPr>
            <p:cNvPr id="823322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435"/>
              <a:ext cx="168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3323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3" y="1579"/>
              <a:ext cx="1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3324" name="Line 28"/>
            <p:cNvSpPr>
              <a:spLocks noChangeShapeType="1"/>
            </p:cNvSpPr>
            <p:nvPr/>
          </p:nvSpPr>
          <p:spPr bwMode="auto">
            <a:xfrm>
              <a:off x="5280" y="1706"/>
              <a:ext cx="196" cy="35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327" name="Rectangle 3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3328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29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200"/>
            <a:ext cx="7045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330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35000"/>
            <a:ext cx="5118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51BE6-5032-4F9E-9208-2E612F2934AF}" type="slidenum">
              <a:rPr lang="en-US"/>
              <a:pPr/>
              <a:t>26</a:t>
            </a:fld>
            <a:endParaRPr lang="en-US"/>
          </a:p>
        </p:txBody>
      </p:sp>
      <p:sp>
        <p:nvSpPr>
          <p:cNvPr id="76903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9054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095" name="Picture 7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200"/>
            <a:ext cx="7045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159" name="Picture 1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35000"/>
            <a:ext cx="5118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165" name="Picture 1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81175"/>
            <a:ext cx="679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183" name="Picture 1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119313"/>
            <a:ext cx="49276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9164" name="Picture 1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752600"/>
            <a:ext cx="468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9173" name="Rectangle 14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9184" name="Group 160"/>
          <p:cNvGrpSpPr>
            <a:grpSpLocks/>
          </p:cNvGrpSpPr>
          <p:nvPr/>
        </p:nvGrpSpPr>
        <p:grpSpPr bwMode="auto">
          <a:xfrm>
            <a:off x="5934075" y="2286000"/>
            <a:ext cx="1519238" cy="469900"/>
            <a:chOff x="3936" y="4007"/>
            <a:chExt cx="957" cy="296"/>
          </a:xfrm>
        </p:grpSpPr>
        <p:pic>
          <p:nvPicPr>
            <p:cNvPr id="769185" name="Picture 16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007"/>
              <a:ext cx="79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9186" name="Picture 16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153"/>
              <a:ext cx="957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9187" name="Rectangle 163"/>
          <p:cNvSpPr>
            <a:spLocks noChangeArrowheads="1"/>
          </p:cNvSpPr>
          <p:nvPr/>
        </p:nvSpPr>
        <p:spPr bwMode="auto">
          <a:xfrm>
            <a:off x="5081588" y="2347913"/>
            <a:ext cx="311150" cy="311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769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187" grpId="0" animBg="1"/>
      <p:bldP spid="76918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6CEEF-1C65-4BAD-BE97-486D22A4DDC5}" type="slidenum">
              <a:rPr lang="en-US"/>
              <a:pPr/>
              <a:t>27</a:t>
            </a:fld>
            <a:endParaRPr lang="en-US"/>
          </a:p>
        </p:txBody>
      </p:sp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63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200"/>
            <a:ext cx="7045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35000"/>
            <a:ext cx="5118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81175"/>
            <a:ext cx="679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111375"/>
            <a:ext cx="82502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637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752600"/>
            <a:ext cx="468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6377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728-E03F-479D-877A-4B75CE0367A2}" type="slidenum">
              <a:rPr lang="en-US"/>
              <a:pPr/>
              <a:t>28</a:t>
            </a:fld>
            <a:endParaRPr lang="en-US"/>
          </a:p>
        </p:txBody>
      </p:sp>
      <p:pic>
        <p:nvPicPr>
          <p:cNvPr id="82534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56038"/>
            <a:ext cx="825023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481388"/>
            <a:ext cx="5553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81175"/>
            <a:ext cx="679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111375"/>
            <a:ext cx="82502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7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752600"/>
            <a:ext cx="468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34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48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200"/>
            <a:ext cx="7045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51" name="Rectangle 7"/>
          <p:cNvSpPr>
            <a:spLocks noChangeArrowheads="1"/>
          </p:cNvSpPr>
          <p:nvPr/>
        </p:nvSpPr>
        <p:spPr bwMode="auto">
          <a:xfrm>
            <a:off x="830263" y="3454400"/>
            <a:ext cx="8199437" cy="12985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5352" name="Group 8"/>
          <p:cNvGrpSpPr>
            <a:grpSpLocks/>
          </p:cNvGrpSpPr>
          <p:nvPr/>
        </p:nvGrpSpPr>
        <p:grpSpPr bwMode="auto">
          <a:xfrm>
            <a:off x="36513" y="4878388"/>
            <a:ext cx="1487487" cy="401637"/>
            <a:chOff x="23" y="3073"/>
            <a:chExt cx="937" cy="253"/>
          </a:xfrm>
        </p:grpSpPr>
        <p:pic>
          <p:nvPicPr>
            <p:cNvPr id="825353" name="Picture 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103"/>
              <a:ext cx="607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354" name="Picture 1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63" y="3125"/>
              <a:ext cx="25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355" name="Picture 1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3138"/>
              <a:ext cx="36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535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35538"/>
            <a:ext cx="40243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3057525"/>
            <a:ext cx="219075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35000"/>
            <a:ext cx="5118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5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413375"/>
            <a:ext cx="3381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0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70575"/>
            <a:ext cx="202088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6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5873750"/>
            <a:ext cx="40798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64" name="Rectangle 20"/>
          <p:cNvSpPr>
            <a:spLocks noChangeArrowheads="1"/>
          </p:cNvSpPr>
          <p:nvPr/>
        </p:nvSpPr>
        <p:spPr bwMode="auto">
          <a:xfrm>
            <a:off x="1233488" y="4067175"/>
            <a:ext cx="1189037" cy="4111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65" name="Rectangle 21"/>
          <p:cNvSpPr>
            <a:spLocks noChangeArrowheads="1"/>
          </p:cNvSpPr>
          <p:nvPr/>
        </p:nvSpPr>
        <p:spPr bwMode="auto">
          <a:xfrm>
            <a:off x="6122988" y="2320925"/>
            <a:ext cx="822325" cy="4206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66" name="Rectangle 22"/>
          <p:cNvSpPr>
            <a:spLocks noChangeArrowheads="1"/>
          </p:cNvSpPr>
          <p:nvPr/>
        </p:nvSpPr>
        <p:spPr bwMode="auto">
          <a:xfrm>
            <a:off x="5054600" y="4057650"/>
            <a:ext cx="1892300" cy="430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67" name="Line 23"/>
          <p:cNvSpPr>
            <a:spLocks noChangeShapeType="1"/>
          </p:cNvSpPr>
          <p:nvPr/>
        </p:nvSpPr>
        <p:spPr bwMode="auto">
          <a:xfrm flipV="1">
            <a:off x="4572000" y="4505325"/>
            <a:ext cx="838200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68" name="Line 24"/>
          <p:cNvSpPr>
            <a:spLocks noChangeShapeType="1"/>
          </p:cNvSpPr>
          <p:nvPr/>
        </p:nvSpPr>
        <p:spPr bwMode="auto">
          <a:xfrm flipH="1" flipV="1">
            <a:off x="2438400" y="4495800"/>
            <a:ext cx="48006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536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2260600"/>
            <a:ext cx="84137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7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005263"/>
            <a:ext cx="83026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71" name="AutoShape 27"/>
          <p:cNvSpPr>
            <a:spLocks noChangeAspect="1" noChangeArrowheads="1"/>
          </p:cNvSpPr>
          <p:nvPr/>
        </p:nvSpPr>
        <p:spPr bwMode="auto">
          <a:xfrm>
            <a:off x="2682875" y="4343400"/>
            <a:ext cx="365125" cy="365125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537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6553200"/>
            <a:ext cx="8191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73" name="Rectangle 29"/>
          <p:cNvSpPr>
            <a:spLocks noChangeArrowheads="1"/>
          </p:cNvSpPr>
          <p:nvPr/>
        </p:nvSpPr>
        <p:spPr bwMode="auto">
          <a:xfrm>
            <a:off x="830263" y="1727200"/>
            <a:ext cx="8199437" cy="129857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75" name="Rectangle 31"/>
          <p:cNvSpPr>
            <a:spLocks noChangeArrowheads="1"/>
          </p:cNvSpPr>
          <p:nvPr/>
        </p:nvSpPr>
        <p:spPr bwMode="auto">
          <a:xfrm>
            <a:off x="1352550" y="2092325"/>
            <a:ext cx="2057400" cy="8683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76" name="Line 32"/>
          <p:cNvSpPr>
            <a:spLocks noChangeShapeType="1"/>
          </p:cNvSpPr>
          <p:nvPr/>
        </p:nvSpPr>
        <p:spPr bwMode="auto">
          <a:xfrm flipV="1">
            <a:off x="1981200" y="2759075"/>
            <a:ext cx="4122738" cy="2651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77" name="Line 33"/>
          <p:cNvSpPr>
            <a:spLocks noChangeShapeType="1"/>
          </p:cNvSpPr>
          <p:nvPr/>
        </p:nvSpPr>
        <p:spPr bwMode="auto">
          <a:xfrm flipH="1">
            <a:off x="676275" y="2960688"/>
            <a:ext cx="1700213" cy="466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5378" name="Group 34"/>
          <p:cNvGrpSpPr>
            <a:grpSpLocks/>
          </p:cNvGrpSpPr>
          <p:nvPr/>
        </p:nvGrpSpPr>
        <p:grpSpPr bwMode="auto">
          <a:xfrm>
            <a:off x="3619500" y="6197600"/>
            <a:ext cx="1230313" cy="508000"/>
            <a:chOff x="2136" y="3904"/>
            <a:chExt cx="775" cy="320"/>
          </a:xfrm>
        </p:grpSpPr>
        <p:sp>
          <p:nvSpPr>
            <p:cNvPr id="825379" name="Line 35"/>
            <p:cNvSpPr>
              <a:spLocks noChangeShapeType="1"/>
            </p:cNvSpPr>
            <p:nvPr/>
          </p:nvSpPr>
          <p:spPr bwMode="auto">
            <a:xfrm>
              <a:off x="2815" y="4080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80" name="Line 36"/>
            <p:cNvSpPr>
              <a:spLocks noChangeShapeType="1"/>
            </p:cNvSpPr>
            <p:nvPr/>
          </p:nvSpPr>
          <p:spPr bwMode="auto">
            <a:xfrm>
              <a:off x="2136" y="3904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5381" name="Group 37"/>
          <p:cNvGrpSpPr>
            <a:grpSpLocks/>
          </p:cNvGrpSpPr>
          <p:nvPr/>
        </p:nvGrpSpPr>
        <p:grpSpPr bwMode="auto">
          <a:xfrm>
            <a:off x="5257800" y="5943600"/>
            <a:ext cx="1201738" cy="490538"/>
            <a:chOff x="3168" y="3744"/>
            <a:chExt cx="757" cy="309"/>
          </a:xfrm>
        </p:grpSpPr>
        <p:sp>
          <p:nvSpPr>
            <p:cNvPr id="825382" name="Line 38"/>
            <p:cNvSpPr>
              <a:spLocks noChangeShapeType="1"/>
            </p:cNvSpPr>
            <p:nvPr/>
          </p:nvSpPr>
          <p:spPr bwMode="auto">
            <a:xfrm>
              <a:off x="3168" y="3744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83" name="Line 39"/>
            <p:cNvSpPr>
              <a:spLocks noChangeShapeType="1"/>
            </p:cNvSpPr>
            <p:nvPr/>
          </p:nvSpPr>
          <p:spPr bwMode="auto">
            <a:xfrm>
              <a:off x="3829" y="3909"/>
              <a:ext cx="96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5384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5385" name="Group 41"/>
          <p:cNvGrpSpPr>
            <a:grpSpLocks/>
          </p:cNvGrpSpPr>
          <p:nvPr/>
        </p:nvGrpSpPr>
        <p:grpSpPr bwMode="auto">
          <a:xfrm>
            <a:off x="6823075" y="5791200"/>
            <a:ext cx="1635125" cy="381000"/>
            <a:chOff x="4298" y="3648"/>
            <a:chExt cx="1030" cy="240"/>
          </a:xfrm>
        </p:grpSpPr>
        <p:pic>
          <p:nvPicPr>
            <p:cNvPr id="825386" name="Picture 4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" y="3648"/>
              <a:ext cx="7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5387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5285">
              <a:off x="4298" y="380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5388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97438"/>
            <a:ext cx="16256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89" name="Picture 4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5237163"/>
            <a:ext cx="236538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5390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11775"/>
            <a:ext cx="105886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5391" name="Rectangle 47"/>
          <p:cNvSpPr>
            <a:spLocks noChangeArrowheads="1"/>
          </p:cNvSpPr>
          <p:nvPr/>
        </p:nvSpPr>
        <p:spPr bwMode="auto">
          <a:xfrm>
            <a:off x="7219950" y="4879975"/>
            <a:ext cx="1782763" cy="7762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5397" name="Group 53"/>
          <p:cNvGrpSpPr>
            <a:grpSpLocks/>
          </p:cNvGrpSpPr>
          <p:nvPr/>
        </p:nvGrpSpPr>
        <p:grpSpPr bwMode="auto">
          <a:xfrm>
            <a:off x="830263" y="5684838"/>
            <a:ext cx="1697037" cy="1006475"/>
            <a:chOff x="523" y="3581"/>
            <a:chExt cx="1069" cy="634"/>
          </a:xfrm>
        </p:grpSpPr>
        <p:sp>
          <p:nvSpPr>
            <p:cNvPr id="825392" name="Rectangle 48"/>
            <p:cNvSpPr>
              <a:spLocks noChangeArrowheads="1"/>
            </p:cNvSpPr>
            <p:nvPr/>
          </p:nvSpPr>
          <p:spPr bwMode="auto">
            <a:xfrm>
              <a:off x="523" y="3679"/>
              <a:ext cx="829" cy="53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93" name="Line 49"/>
            <p:cNvSpPr>
              <a:spLocks noChangeShapeType="1"/>
            </p:cNvSpPr>
            <p:nvPr/>
          </p:nvSpPr>
          <p:spPr bwMode="auto">
            <a:xfrm>
              <a:off x="1344" y="3947"/>
              <a:ext cx="2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94" name="Line 50"/>
            <p:cNvSpPr>
              <a:spLocks noChangeShapeType="1"/>
            </p:cNvSpPr>
            <p:nvPr/>
          </p:nvSpPr>
          <p:spPr bwMode="auto">
            <a:xfrm flipH="1" flipV="1">
              <a:off x="1324" y="3581"/>
              <a:ext cx="265" cy="36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5398" name="Group 54"/>
          <p:cNvGrpSpPr>
            <a:grpSpLocks/>
          </p:cNvGrpSpPr>
          <p:nvPr/>
        </p:nvGrpSpPr>
        <p:grpSpPr bwMode="auto">
          <a:xfrm>
            <a:off x="3930650" y="5684838"/>
            <a:ext cx="1555750" cy="1006475"/>
            <a:chOff x="2476" y="3581"/>
            <a:chExt cx="980" cy="634"/>
          </a:xfrm>
        </p:grpSpPr>
        <p:sp>
          <p:nvSpPr>
            <p:cNvPr id="825395" name="Line 51"/>
            <p:cNvSpPr>
              <a:spLocks noChangeShapeType="1"/>
            </p:cNvSpPr>
            <p:nvPr/>
          </p:nvSpPr>
          <p:spPr bwMode="auto">
            <a:xfrm>
              <a:off x="2476" y="3581"/>
              <a:ext cx="144" cy="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396" name="Rectangle 52"/>
            <p:cNvSpPr>
              <a:spLocks noChangeArrowheads="1"/>
            </p:cNvSpPr>
            <p:nvPr/>
          </p:nvSpPr>
          <p:spPr bwMode="auto">
            <a:xfrm>
              <a:off x="2627" y="3679"/>
              <a:ext cx="829" cy="536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5399" name="Line 55"/>
          <p:cNvSpPr>
            <a:spLocks noChangeShapeType="1"/>
          </p:cNvSpPr>
          <p:nvPr/>
        </p:nvSpPr>
        <p:spPr bwMode="auto">
          <a:xfrm>
            <a:off x="685800" y="3429000"/>
            <a:ext cx="152400" cy="2286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82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82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82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2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4" dur="500"/>
                                        <p:tgtEl>
                                          <p:spTgt spid="82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2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2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2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51" grpId="0" animBg="1"/>
      <p:bldP spid="825364" grpId="0" animBg="1"/>
      <p:bldP spid="825365" grpId="0" animBg="1"/>
      <p:bldP spid="825366" grpId="0" animBg="1"/>
      <p:bldP spid="825367" grpId="0" animBg="1"/>
      <p:bldP spid="825367" grpId="1" animBg="1"/>
      <p:bldP spid="825368" grpId="0" animBg="1"/>
      <p:bldP spid="825368" grpId="1" animBg="1"/>
      <p:bldP spid="825371" grpId="0" animBg="1"/>
      <p:bldP spid="825373" grpId="0" animBg="1"/>
      <p:bldP spid="825375" grpId="0" animBg="1"/>
      <p:bldP spid="825376" grpId="0" animBg="1"/>
      <p:bldP spid="825376" grpId="1" animBg="1"/>
      <p:bldP spid="825377" grpId="0" animBg="1"/>
      <p:bldP spid="825377" grpId="1" animBg="1"/>
      <p:bldP spid="825391" grpId="0" animBg="1"/>
      <p:bldP spid="825399" grpId="0" animBg="1"/>
      <p:bldP spid="82539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6B96-500D-4EA8-A5BE-F5102BA255C4}" type="slidenum">
              <a:rPr lang="en-US"/>
              <a:pPr/>
              <a:t>29</a:t>
            </a:fld>
            <a:endParaRPr lang="en-US"/>
          </a:p>
        </p:txBody>
      </p:sp>
      <p:pic>
        <p:nvPicPr>
          <p:cNvPr id="793634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752600"/>
            <a:ext cx="468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31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35000"/>
            <a:ext cx="5118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32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81175"/>
            <a:ext cx="679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33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111375"/>
            <a:ext cx="82502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27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56038"/>
            <a:ext cx="825023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2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481388"/>
            <a:ext cx="5553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3602" name="Line 2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3604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30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05363"/>
            <a:ext cx="3155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06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78301"/>
            <a:ext cx="77438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3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191125"/>
            <a:ext cx="7780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08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200"/>
            <a:ext cx="7045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3625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6126163"/>
            <a:ext cx="3263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3635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47E98-AA55-4F8C-9E23-562038775537}" type="slidenum">
              <a:rPr lang="en-US"/>
              <a:pPr/>
              <a:t>3</a:t>
            </a:fld>
            <a:endParaRPr lang="en-US"/>
          </a:p>
        </p:txBody>
      </p:sp>
      <p:sp>
        <p:nvSpPr>
          <p:cNvPr id="820226" name="Line 2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2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46288"/>
            <a:ext cx="542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2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36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20243" name="Group 19"/>
          <p:cNvGrpSpPr>
            <a:grpSpLocks/>
          </p:cNvGrpSpPr>
          <p:nvPr/>
        </p:nvGrpSpPr>
        <p:grpSpPr bwMode="auto">
          <a:xfrm>
            <a:off x="7878763" y="4191000"/>
            <a:ext cx="1189037" cy="1417638"/>
            <a:chOff x="4963" y="2640"/>
            <a:chExt cx="749" cy="893"/>
          </a:xfrm>
        </p:grpSpPr>
        <p:pic>
          <p:nvPicPr>
            <p:cNvPr id="820244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2779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245" name="Line 21"/>
            <p:cNvSpPr>
              <a:spLocks noChangeShapeType="1"/>
            </p:cNvSpPr>
            <p:nvPr/>
          </p:nvSpPr>
          <p:spPr bwMode="auto">
            <a:xfrm flipV="1">
              <a:off x="5011" y="2736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46" name="Line 22"/>
            <p:cNvSpPr>
              <a:spLocks noChangeShapeType="1"/>
            </p:cNvSpPr>
            <p:nvPr/>
          </p:nvSpPr>
          <p:spPr bwMode="auto">
            <a:xfrm>
              <a:off x="5011" y="3067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2024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3260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248" name="Rectangle 24"/>
            <p:cNvSpPr>
              <a:spLocks noChangeArrowheads="1"/>
            </p:cNvSpPr>
            <p:nvPr/>
          </p:nvSpPr>
          <p:spPr bwMode="auto">
            <a:xfrm>
              <a:off x="4963" y="2640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249" name="Group 25"/>
          <p:cNvGrpSpPr>
            <a:grpSpLocks/>
          </p:cNvGrpSpPr>
          <p:nvPr/>
        </p:nvGrpSpPr>
        <p:grpSpPr bwMode="auto">
          <a:xfrm>
            <a:off x="76200" y="4191000"/>
            <a:ext cx="7010400" cy="833438"/>
            <a:chOff x="48" y="2640"/>
            <a:chExt cx="4416" cy="525"/>
          </a:xfrm>
        </p:grpSpPr>
        <p:pic>
          <p:nvPicPr>
            <p:cNvPr id="820250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01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51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88"/>
              <a:ext cx="14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52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934"/>
              <a:ext cx="104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0253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53"/>
              <a:ext cx="160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0254" name="Rectangle 30"/>
            <p:cNvSpPr>
              <a:spLocks noChangeArrowheads="1"/>
            </p:cNvSpPr>
            <p:nvPr/>
          </p:nvSpPr>
          <p:spPr bwMode="auto">
            <a:xfrm>
              <a:off x="2838" y="2640"/>
              <a:ext cx="305" cy="3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255" name="Rectangle 3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256" name="Picture 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4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5081588"/>
            <a:ext cx="626903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59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986463"/>
            <a:ext cx="45053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8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334125"/>
            <a:ext cx="51736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61" name="Line 37"/>
          <p:cNvSpPr>
            <a:spLocks noChangeShapeType="1"/>
          </p:cNvSpPr>
          <p:nvPr/>
        </p:nvSpPr>
        <p:spPr bwMode="auto">
          <a:xfrm>
            <a:off x="0" y="5045075"/>
            <a:ext cx="78438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96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62" name="Line 38"/>
          <p:cNvSpPr>
            <a:spLocks noChangeShapeType="1"/>
          </p:cNvSpPr>
          <p:nvPr/>
        </p:nvSpPr>
        <p:spPr bwMode="auto">
          <a:xfrm>
            <a:off x="7824788" y="5029200"/>
            <a:ext cx="0" cy="1828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94" name="Picture 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73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2263"/>
            <a:ext cx="1265238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79" name="Line 55"/>
          <p:cNvSpPr>
            <a:spLocks noChangeShapeType="1"/>
          </p:cNvSpPr>
          <p:nvPr/>
        </p:nvSpPr>
        <p:spPr bwMode="auto">
          <a:xfrm>
            <a:off x="0" y="6307138"/>
            <a:ext cx="59055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0" name="Line 56"/>
          <p:cNvSpPr>
            <a:spLocks noChangeShapeType="1"/>
          </p:cNvSpPr>
          <p:nvPr/>
        </p:nvSpPr>
        <p:spPr bwMode="auto">
          <a:xfrm>
            <a:off x="5895975" y="6307138"/>
            <a:ext cx="0" cy="533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81" name="Line 57"/>
          <p:cNvSpPr>
            <a:spLocks noChangeShapeType="1"/>
          </p:cNvSpPr>
          <p:nvPr/>
        </p:nvSpPr>
        <p:spPr bwMode="auto">
          <a:xfrm flipH="1">
            <a:off x="762000" y="2247900"/>
            <a:ext cx="1447800" cy="3135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282" name="Picture 5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143351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83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24175"/>
            <a:ext cx="253523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84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25813"/>
            <a:ext cx="3621088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85" name="Picture 6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60775"/>
            <a:ext cx="46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86" name="AutoShape 62"/>
          <p:cNvSpPr>
            <a:spLocks noChangeAspect="1" noChangeArrowheads="1"/>
          </p:cNvSpPr>
          <p:nvPr/>
        </p:nvSpPr>
        <p:spPr bwMode="auto">
          <a:xfrm>
            <a:off x="4213225" y="2357438"/>
            <a:ext cx="4533900" cy="1708150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295" name="Group 71"/>
          <p:cNvGrpSpPr>
            <a:grpSpLocks/>
          </p:cNvGrpSpPr>
          <p:nvPr/>
        </p:nvGrpSpPr>
        <p:grpSpPr bwMode="auto">
          <a:xfrm>
            <a:off x="4752975" y="1635125"/>
            <a:ext cx="1717675" cy="1676400"/>
            <a:chOff x="2994" y="1030"/>
            <a:chExt cx="1082" cy="1056"/>
          </a:xfrm>
        </p:grpSpPr>
        <p:sp>
          <p:nvSpPr>
            <p:cNvPr id="820287" name="Line 63"/>
            <p:cNvSpPr>
              <a:spLocks noChangeShapeType="1"/>
            </p:cNvSpPr>
            <p:nvPr/>
          </p:nvSpPr>
          <p:spPr bwMode="auto">
            <a:xfrm flipH="1">
              <a:off x="2994" y="1030"/>
              <a:ext cx="1077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88" name="Line 64"/>
            <p:cNvSpPr>
              <a:spLocks noChangeShapeType="1"/>
            </p:cNvSpPr>
            <p:nvPr/>
          </p:nvSpPr>
          <p:spPr bwMode="auto">
            <a:xfrm flipH="1">
              <a:off x="3328" y="1030"/>
              <a:ext cx="743" cy="81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89" name="Line 65"/>
            <p:cNvSpPr>
              <a:spLocks noChangeShapeType="1"/>
            </p:cNvSpPr>
            <p:nvPr/>
          </p:nvSpPr>
          <p:spPr bwMode="auto">
            <a:xfrm flipH="1">
              <a:off x="3575" y="1030"/>
              <a:ext cx="501" cy="105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290" name="Line 66"/>
          <p:cNvSpPr>
            <a:spLocks noChangeShapeType="1"/>
          </p:cNvSpPr>
          <p:nvPr/>
        </p:nvSpPr>
        <p:spPr bwMode="auto">
          <a:xfrm>
            <a:off x="4057650" y="609600"/>
            <a:ext cx="272415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91" name="Line 67"/>
          <p:cNvSpPr>
            <a:spLocks noChangeShapeType="1"/>
          </p:cNvSpPr>
          <p:nvPr/>
        </p:nvSpPr>
        <p:spPr bwMode="auto">
          <a:xfrm flipH="1">
            <a:off x="6380163" y="2503488"/>
            <a:ext cx="401637" cy="649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92" name="Line 68"/>
          <p:cNvSpPr>
            <a:spLocks noChangeShapeType="1"/>
          </p:cNvSpPr>
          <p:nvPr/>
        </p:nvSpPr>
        <p:spPr bwMode="auto">
          <a:xfrm>
            <a:off x="2111375" y="3838575"/>
            <a:ext cx="2971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93" name="Line 69"/>
          <p:cNvSpPr>
            <a:spLocks noChangeShapeType="1"/>
          </p:cNvSpPr>
          <p:nvPr/>
        </p:nvSpPr>
        <p:spPr bwMode="auto">
          <a:xfrm>
            <a:off x="3262313" y="603250"/>
            <a:ext cx="15906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820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86" grpId="0" animBg="1"/>
      <p:bldP spid="820290" grpId="0" animBg="1"/>
      <p:bldP spid="820291" grpId="0" animBg="1"/>
      <p:bldP spid="820292" grpId="0" animBg="1"/>
      <p:bldP spid="820292" grpId="1" animBg="1"/>
      <p:bldP spid="82029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8F3E8-1064-4B8D-B795-675241E96BA1}" type="slidenum">
              <a:rPr lang="en-US"/>
              <a:pPr/>
              <a:t>30</a:t>
            </a:fld>
            <a:endParaRPr lang="en-US"/>
          </a:p>
        </p:txBody>
      </p:sp>
      <p:pic>
        <p:nvPicPr>
          <p:cNvPr id="789540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1752600"/>
            <a:ext cx="4684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41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635000"/>
            <a:ext cx="5118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42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81175"/>
            <a:ext cx="6794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43" name="Picture 3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111375"/>
            <a:ext cx="825023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35" name="Picture 3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56038"/>
            <a:ext cx="825023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37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481388"/>
            <a:ext cx="5553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31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78301"/>
            <a:ext cx="77438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9506" name="Line 2"/>
          <p:cNvSpPr>
            <a:spLocks noChangeShapeType="1"/>
          </p:cNvSpPr>
          <p:nvPr/>
        </p:nvSpPr>
        <p:spPr bwMode="auto">
          <a:xfrm>
            <a:off x="0" y="4762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950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9508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39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05363"/>
            <a:ext cx="3155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45" name="Picture 4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191125"/>
            <a:ext cx="7780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13" name="Picture 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6022975"/>
            <a:ext cx="69135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9514" name="Picture 1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76200"/>
            <a:ext cx="7045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9544" name="Rectangle 4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9511" name="Picture 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461125"/>
            <a:ext cx="6537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4BEA4-3FE0-4049-B0F5-1B3376BC1661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778340" name="Group 100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48" y="27"/>
            <a:chExt cx="5033" cy="1269"/>
          </a:xfrm>
        </p:grpSpPr>
        <p:pic>
          <p:nvPicPr>
            <p:cNvPr id="778330" name="Picture 9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31" name="Picture 9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32" name="Picture 9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1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38" name="Picture 9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34" name="Picture 9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243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4" name="Line 34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827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159000"/>
            <a:ext cx="26463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290" name="Group 50"/>
          <p:cNvGrpSpPr>
            <a:grpSpLocks/>
          </p:cNvGrpSpPr>
          <p:nvPr/>
        </p:nvGrpSpPr>
        <p:grpSpPr bwMode="auto">
          <a:xfrm>
            <a:off x="477838" y="2136775"/>
            <a:ext cx="2493962" cy="831850"/>
            <a:chOff x="301" y="1346"/>
            <a:chExt cx="1571" cy="524"/>
          </a:xfrm>
        </p:grpSpPr>
        <p:pic>
          <p:nvPicPr>
            <p:cNvPr id="778275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46"/>
              <a:ext cx="1392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77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" y="1632"/>
              <a:ext cx="157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278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289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779838"/>
            <a:ext cx="2290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78312" name="Group 72"/>
          <p:cNvGrpSpPr>
            <a:grpSpLocks/>
          </p:cNvGrpSpPr>
          <p:nvPr/>
        </p:nvGrpSpPr>
        <p:grpSpPr bwMode="auto">
          <a:xfrm>
            <a:off x="6065838" y="2336800"/>
            <a:ext cx="2149475" cy="528638"/>
            <a:chOff x="3821" y="1472"/>
            <a:chExt cx="1354" cy="333"/>
          </a:xfrm>
        </p:grpSpPr>
        <p:pic>
          <p:nvPicPr>
            <p:cNvPr id="778282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1541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10" name="Picture 7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" y="1472"/>
              <a:ext cx="104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8285" name="Group 45"/>
          <p:cNvGrpSpPr>
            <a:grpSpLocks noChangeAspect="1"/>
          </p:cNvGrpSpPr>
          <p:nvPr/>
        </p:nvGrpSpPr>
        <p:grpSpPr bwMode="auto">
          <a:xfrm>
            <a:off x="3048000" y="3048000"/>
            <a:ext cx="6032500" cy="555625"/>
            <a:chOff x="1200" y="3923"/>
            <a:chExt cx="3916" cy="361"/>
          </a:xfrm>
        </p:grpSpPr>
        <p:pic>
          <p:nvPicPr>
            <p:cNvPr id="778286" name="Picture 4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2" y="3923"/>
              <a:ext cx="293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87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4115"/>
              <a:ext cx="3916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8288" name="Line 48"/>
          <p:cNvSpPr>
            <a:spLocks noChangeShapeType="1"/>
          </p:cNvSpPr>
          <p:nvPr/>
        </p:nvSpPr>
        <p:spPr bwMode="auto">
          <a:xfrm flipV="1">
            <a:off x="2092325" y="2695575"/>
            <a:ext cx="1216025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1" name="Line 51"/>
          <p:cNvSpPr>
            <a:spLocks noChangeShapeType="1"/>
          </p:cNvSpPr>
          <p:nvPr/>
        </p:nvSpPr>
        <p:spPr bwMode="auto">
          <a:xfrm>
            <a:off x="6705600" y="1219200"/>
            <a:ext cx="304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315" name="Group 75"/>
          <p:cNvGrpSpPr>
            <a:grpSpLocks/>
          </p:cNvGrpSpPr>
          <p:nvPr/>
        </p:nvGrpSpPr>
        <p:grpSpPr bwMode="auto">
          <a:xfrm>
            <a:off x="6459538" y="2365375"/>
            <a:ext cx="2608262" cy="385763"/>
            <a:chOff x="4069" y="1490"/>
            <a:chExt cx="1643" cy="243"/>
          </a:xfrm>
        </p:grpSpPr>
        <p:pic>
          <p:nvPicPr>
            <p:cNvPr id="778313" name="Picture 7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" y="1495"/>
              <a:ext cx="5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294" name="Picture 5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" y="1490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8303" name="Picture 6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73450"/>
            <a:ext cx="1527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22" name="Rectangle 8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337" name="Group 97"/>
          <p:cNvGrpSpPr>
            <a:grpSpLocks/>
          </p:cNvGrpSpPr>
          <p:nvPr/>
        </p:nvGrpSpPr>
        <p:grpSpPr bwMode="auto">
          <a:xfrm>
            <a:off x="469900" y="4805363"/>
            <a:ext cx="7989888" cy="2014537"/>
            <a:chOff x="295" y="3027"/>
            <a:chExt cx="5033" cy="1269"/>
          </a:xfrm>
        </p:grpSpPr>
        <p:pic>
          <p:nvPicPr>
            <p:cNvPr id="778323" name="Picture 8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24" name="Picture 8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25" name="Picture 8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35" name="Picture 9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8327" name="Picture 8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4167 -0.688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78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77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7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4" grpId="0" animBg="1"/>
      <p:bldP spid="778288" grpId="0" animBg="1"/>
      <p:bldP spid="7782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9C757-3EB0-4014-BC84-C2BEA1E61B5F}" type="slidenum">
              <a:rPr lang="en-US"/>
              <a:pPr/>
              <a:t>32</a:t>
            </a:fld>
            <a:endParaRPr lang="en-US"/>
          </a:p>
        </p:txBody>
      </p:sp>
      <p:grpSp>
        <p:nvGrpSpPr>
          <p:cNvPr id="770186" name="Group 138"/>
          <p:cNvGrpSpPr>
            <a:grpSpLocks/>
          </p:cNvGrpSpPr>
          <p:nvPr/>
        </p:nvGrpSpPr>
        <p:grpSpPr bwMode="auto">
          <a:xfrm>
            <a:off x="6459538" y="2365375"/>
            <a:ext cx="2608262" cy="385763"/>
            <a:chOff x="4069" y="1490"/>
            <a:chExt cx="1643" cy="243"/>
          </a:xfrm>
        </p:grpSpPr>
        <p:pic>
          <p:nvPicPr>
            <p:cNvPr id="770187" name="Picture 1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" y="1495"/>
              <a:ext cx="53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88" name="Picture 1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" y="1490"/>
              <a:ext cx="4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0203" name="Group 155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48" y="27"/>
            <a:chExt cx="5033" cy="1269"/>
          </a:xfrm>
        </p:grpSpPr>
        <p:pic>
          <p:nvPicPr>
            <p:cNvPr id="770196" name="Picture 1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97" name="Picture 1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98" name="Picture 1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1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200" name="Picture 1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201" name="Picture 15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70179" name="Group 131"/>
          <p:cNvGrpSpPr>
            <a:grpSpLocks/>
          </p:cNvGrpSpPr>
          <p:nvPr/>
        </p:nvGrpSpPr>
        <p:grpSpPr bwMode="auto">
          <a:xfrm>
            <a:off x="6065838" y="2336800"/>
            <a:ext cx="2149475" cy="528638"/>
            <a:chOff x="3821" y="1472"/>
            <a:chExt cx="1354" cy="333"/>
          </a:xfrm>
        </p:grpSpPr>
        <p:pic>
          <p:nvPicPr>
            <p:cNvPr id="770180" name="Picture 1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1541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81" name="Picture 1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" y="1472"/>
              <a:ext cx="104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0065" name="Line 17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0194" name="Group 146"/>
          <p:cNvGrpSpPr>
            <a:grpSpLocks/>
          </p:cNvGrpSpPr>
          <p:nvPr/>
        </p:nvGrpSpPr>
        <p:grpSpPr bwMode="auto">
          <a:xfrm>
            <a:off x="420688" y="4797425"/>
            <a:ext cx="8037512" cy="1924050"/>
            <a:chOff x="265" y="3022"/>
            <a:chExt cx="5063" cy="1212"/>
          </a:xfrm>
        </p:grpSpPr>
        <p:pic>
          <p:nvPicPr>
            <p:cNvPr id="770172" name="Picture 1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4032"/>
              <a:ext cx="341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83" name="Picture 13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" y="3022"/>
              <a:ext cx="183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73" name="Picture 12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317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0193" name="Picture 1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646"/>
              <a:ext cx="472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93" name="Line 45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0127" name="Picture 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140" name="Picture 9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8" y="2159000"/>
            <a:ext cx="264636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126" name="Picture 7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135" name="Picture 8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133" name="Picture 8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4014788"/>
            <a:ext cx="4159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141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765550"/>
            <a:ext cx="1966912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0139" name="Picture 9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0161" name="Line 113"/>
          <p:cNvSpPr>
            <a:spLocks noChangeShapeType="1"/>
          </p:cNvSpPr>
          <p:nvPr/>
        </p:nvSpPr>
        <p:spPr bwMode="auto">
          <a:xfrm flipV="1">
            <a:off x="2568575" y="4213225"/>
            <a:ext cx="1343025" cy="2322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63" name="Line 115"/>
          <p:cNvSpPr>
            <a:spLocks noChangeShapeType="1"/>
          </p:cNvSpPr>
          <p:nvPr/>
        </p:nvSpPr>
        <p:spPr bwMode="auto">
          <a:xfrm flipH="1">
            <a:off x="2814638" y="2667000"/>
            <a:ext cx="1298575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0192" name="Rectangle 14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7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7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65" grpId="0" animBg="1"/>
      <p:bldP spid="770161" grpId="0" animBg="1"/>
      <p:bldP spid="770161" grpId="1" animBg="1"/>
      <p:bldP spid="7701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C829-0C80-421F-8CB4-0FCAC5CB5FEB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779324" name="Group 60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295" y="3027"/>
            <a:chExt cx="5033" cy="1269"/>
          </a:xfrm>
        </p:grpSpPr>
        <p:pic>
          <p:nvPicPr>
            <p:cNvPr id="779325" name="Picture 6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326" name="Picture 6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327" name="Picture 6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328" name="Picture 6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79329" name="Picture 6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9297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65550"/>
            <a:ext cx="14938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9275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276" name="Line 12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7927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8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85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88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9295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765550"/>
            <a:ext cx="1493837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9323" name="Rectangle 5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9330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6688"/>
            <a:ext cx="7366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9331" name="Line 67"/>
          <p:cNvSpPr>
            <a:spLocks noChangeShapeType="1"/>
          </p:cNvSpPr>
          <p:nvPr/>
        </p:nvSpPr>
        <p:spPr bwMode="auto">
          <a:xfrm flipH="1">
            <a:off x="3325813" y="1479550"/>
            <a:ext cx="3181350" cy="127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11667 7.40741E-7 " pathEditMode="relative" ptsTypes="AA">
                                      <p:cBhvr>
                                        <p:cTn id="6" dur="500" fill="hold"/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3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97C1-FC65-4336-A710-FDC2E89418B4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812065" name="Group 33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295" y="3027"/>
            <a:chExt cx="5033" cy="1269"/>
          </a:xfrm>
        </p:grpSpPr>
        <p:pic>
          <p:nvPicPr>
            <p:cNvPr id="812066" name="Picture 3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67" name="Picture 3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68" name="Picture 3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69" name="Picture 3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2070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204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65550"/>
            <a:ext cx="14938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2047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48" name="Line 16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204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5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5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5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2054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2055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6688"/>
            <a:ext cx="7366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57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079875"/>
            <a:ext cx="20796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205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5375275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2059" name="AutoShape 27"/>
          <p:cNvSpPr>
            <a:spLocks/>
          </p:cNvSpPr>
          <p:nvPr/>
        </p:nvSpPr>
        <p:spPr bwMode="auto">
          <a:xfrm rot="-5400000">
            <a:off x="1333500" y="4422775"/>
            <a:ext cx="228600" cy="457200"/>
          </a:xfrm>
          <a:prstGeom prst="leftBrace">
            <a:avLst>
              <a:gd name="adj1" fmla="val 16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60" name="Line 28"/>
          <p:cNvSpPr>
            <a:spLocks noChangeShapeType="1"/>
          </p:cNvSpPr>
          <p:nvPr/>
        </p:nvSpPr>
        <p:spPr bwMode="auto">
          <a:xfrm>
            <a:off x="1447800" y="480853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2061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3338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2062" name="Group 30"/>
          <p:cNvGrpSpPr>
            <a:grpSpLocks/>
          </p:cNvGrpSpPr>
          <p:nvPr/>
        </p:nvGrpSpPr>
        <p:grpSpPr bwMode="auto">
          <a:xfrm>
            <a:off x="1219200" y="3851275"/>
            <a:ext cx="1778000" cy="762000"/>
            <a:chOff x="912" y="2448"/>
            <a:chExt cx="1120" cy="480"/>
          </a:xfrm>
        </p:grpSpPr>
        <p:sp>
          <p:nvSpPr>
            <p:cNvPr id="812063" name="Line 31"/>
            <p:cNvSpPr>
              <a:spLocks noChangeShapeType="1"/>
            </p:cNvSpPr>
            <p:nvPr/>
          </p:nvSpPr>
          <p:spPr bwMode="auto">
            <a:xfrm>
              <a:off x="912" y="2448"/>
              <a:ext cx="28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064" name="Line 32"/>
            <p:cNvSpPr>
              <a:spLocks noChangeShapeType="1"/>
            </p:cNvSpPr>
            <p:nvPr/>
          </p:nvSpPr>
          <p:spPr bwMode="auto">
            <a:xfrm>
              <a:off x="1744" y="2784"/>
              <a:ext cx="28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81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59" grpId="0" animBg="1"/>
      <p:bldP spid="8120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658B5-913A-4018-88FF-E8EEA0FFF0B9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813086" name="Group 30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295" y="3027"/>
            <a:chExt cx="5033" cy="1269"/>
          </a:xfrm>
        </p:grpSpPr>
        <p:pic>
          <p:nvPicPr>
            <p:cNvPr id="813087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3088" name="Picture 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3089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3090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3091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306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65550"/>
            <a:ext cx="14938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3065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6" name="Line 10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3067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68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69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70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3071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3072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6688"/>
            <a:ext cx="7366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7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4079875"/>
            <a:ext cx="20796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307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3338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3078" name="Group 22"/>
          <p:cNvGrpSpPr>
            <a:grpSpLocks/>
          </p:cNvGrpSpPr>
          <p:nvPr/>
        </p:nvGrpSpPr>
        <p:grpSpPr bwMode="auto">
          <a:xfrm>
            <a:off x="1219200" y="3851275"/>
            <a:ext cx="1778000" cy="762000"/>
            <a:chOff x="912" y="2448"/>
            <a:chExt cx="1120" cy="480"/>
          </a:xfrm>
        </p:grpSpPr>
        <p:sp>
          <p:nvSpPr>
            <p:cNvPr id="813079" name="Line 23"/>
            <p:cNvSpPr>
              <a:spLocks noChangeShapeType="1"/>
            </p:cNvSpPr>
            <p:nvPr/>
          </p:nvSpPr>
          <p:spPr bwMode="auto">
            <a:xfrm>
              <a:off x="912" y="2448"/>
              <a:ext cx="28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080" name="Line 24"/>
            <p:cNvSpPr>
              <a:spLocks noChangeShapeType="1"/>
            </p:cNvSpPr>
            <p:nvPr/>
          </p:nvSpPr>
          <p:spPr bwMode="auto">
            <a:xfrm>
              <a:off x="1744" y="2784"/>
              <a:ext cx="28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3085" name="Group 29"/>
          <p:cNvGrpSpPr>
            <a:grpSpLocks/>
          </p:cNvGrpSpPr>
          <p:nvPr/>
        </p:nvGrpSpPr>
        <p:grpSpPr bwMode="auto">
          <a:xfrm>
            <a:off x="1169988" y="4535488"/>
            <a:ext cx="2422525" cy="1255712"/>
            <a:chOff x="737" y="2857"/>
            <a:chExt cx="1526" cy="791"/>
          </a:xfrm>
        </p:grpSpPr>
        <p:sp>
          <p:nvSpPr>
            <p:cNvPr id="813082" name="AutoShape 26"/>
            <p:cNvSpPr>
              <a:spLocks/>
            </p:cNvSpPr>
            <p:nvPr/>
          </p:nvSpPr>
          <p:spPr bwMode="auto">
            <a:xfrm rot="-5400000">
              <a:off x="1399" y="2195"/>
              <a:ext cx="202" cy="1526"/>
            </a:xfrm>
            <a:prstGeom prst="leftBrace">
              <a:avLst>
                <a:gd name="adj1" fmla="val 62954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3084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136"/>
              <a:ext cx="941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CA9AE-33CC-44F7-B1E2-23E2C7C1F4E5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814108" name="Group 28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295" y="3027"/>
            <a:chExt cx="5033" cy="1269"/>
          </a:xfrm>
        </p:grpSpPr>
        <p:pic>
          <p:nvPicPr>
            <p:cNvPr id="814109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4110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4111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4112" name="Picture 3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4113" name="Picture 3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408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4090" name="Line 10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409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09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0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09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4095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4096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6688"/>
            <a:ext cx="7366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05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765550"/>
            <a:ext cx="149383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0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78400"/>
            <a:ext cx="149383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410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49488"/>
            <a:ext cx="7366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4107" name="Line 27"/>
          <p:cNvSpPr>
            <a:spLocks noChangeShapeType="1"/>
          </p:cNvSpPr>
          <p:nvPr/>
        </p:nvSpPr>
        <p:spPr bwMode="auto">
          <a:xfrm>
            <a:off x="3271838" y="1479550"/>
            <a:ext cx="46037" cy="8318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7037E-6 L 0.04999 -0.17778 " pathEditMode="relative" ptsTypes="AA">
                                      <p:cBhvr>
                                        <p:cTn id="6" dur="500" fill="hold"/>
                                        <p:tgtEl>
                                          <p:spTgt spid="81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10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06A99-8E84-45F8-A40F-3169E8B7DFF9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815133" name="Group 29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295" y="3027"/>
            <a:chExt cx="5033" cy="1269"/>
          </a:xfrm>
        </p:grpSpPr>
        <p:pic>
          <p:nvPicPr>
            <p:cNvPr id="815134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5135" name="Picture 3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5136" name="Picture 3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5137" name="Picture 3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5138" name="Picture 3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511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13" name="Line 9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511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15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1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1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5118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511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6688"/>
            <a:ext cx="7366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2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765550"/>
            <a:ext cx="149383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22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49488"/>
            <a:ext cx="7366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24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481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5125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5410200"/>
            <a:ext cx="2079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5126" name="Line 22"/>
          <p:cNvSpPr>
            <a:spLocks noChangeShapeType="1"/>
          </p:cNvSpPr>
          <p:nvPr/>
        </p:nvSpPr>
        <p:spPr bwMode="auto">
          <a:xfrm>
            <a:off x="831850" y="484346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5132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3975"/>
            <a:ext cx="11922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5128" name="AutoShape 24"/>
          <p:cNvSpPr>
            <a:spLocks/>
          </p:cNvSpPr>
          <p:nvPr/>
        </p:nvSpPr>
        <p:spPr bwMode="auto">
          <a:xfrm rot="-5400000">
            <a:off x="717550" y="4083050"/>
            <a:ext cx="228600" cy="1206500"/>
          </a:xfrm>
          <a:prstGeom prst="leftBrace">
            <a:avLst>
              <a:gd name="adj1" fmla="val 4398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5129" name="Group 25"/>
          <p:cNvGrpSpPr>
            <a:grpSpLocks/>
          </p:cNvGrpSpPr>
          <p:nvPr/>
        </p:nvGrpSpPr>
        <p:grpSpPr bwMode="auto">
          <a:xfrm>
            <a:off x="273050" y="3856038"/>
            <a:ext cx="3273425" cy="255587"/>
            <a:chOff x="172" y="2429"/>
            <a:chExt cx="2062" cy="161"/>
          </a:xfrm>
        </p:grpSpPr>
        <p:sp>
          <p:nvSpPr>
            <p:cNvPr id="815130" name="Line 26"/>
            <p:cNvSpPr>
              <a:spLocks noChangeShapeType="1"/>
            </p:cNvSpPr>
            <p:nvPr/>
          </p:nvSpPr>
          <p:spPr bwMode="auto">
            <a:xfrm>
              <a:off x="172" y="2429"/>
              <a:ext cx="271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131" name="Line 27"/>
            <p:cNvSpPr>
              <a:spLocks noChangeShapeType="1"/>
            </p:cNvSpPr>
            <p:nvPr/>
          </p:nvSpPr>
          <p:spPr bwMode="auto">
            <a:xfrm>
              <a:off x="1963" y="2429"/>
              <a:ext cx="271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81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26" grpId="0" animBg="1"/>
      <p:bldP spid="8151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8D03-C374-4049-BAF6-39DFEBC2EA1B}" type="slidenum">
              <a:rPr lang="en-US"/>
              <a:pPr/>
              <a:t>38</a:t>
            </a:fld>
            <a:endParaRPr lang="en-US"/>
          </a:p>
        </p:txBody>
      </p:sp>
      <p:grpSp>
        <p:nvGrpSpPr>
          <p:cNvPr id="816161" name="Group 33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295" y="3027"/>
            <a:chExt cx="5033" cy="1269"/>
          </a:xfrm>
        </p:grpSpPr>
        <p:pic>
          <p:nvPicPr>
            <p:cNvPr id="816162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6163" name="Picture 3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6164" name="Picture 3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6165" name="Picture 3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6166" name="Picture 3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613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6137" name="Line 9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613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3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0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1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6142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6143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6688"/>
            <a:ext cx="7366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3765550"/>
            <a:ext cx="149383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49488"/>
            <a:ext cx="7366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48125"/>
            <a:ext cx="3397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614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863975"/>
            <a:ext cx="119221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6151" name="Group 23"/>
          <p:cNvGrpSpPr>
            <a:grpSpLocks/>
          </p:cNvGrpSpPr>
          <p:nvPr/>
        </p:nvGrpSpPr>
        <p:grpSpPr bwMode="auto">
          <a:xfrm>
            <a:off x="273050" y="3856038"/>
            <a:ext cx="3273425" cy="255587"/>
            <a:chOff x="172" y="2429"/>
            <a:chExt cx="2062" cy="161"/>
          </a:xfrm>
        </p:grpSpPr>
        <p:sp>
          <p:nvSpPr>
            <p:cNvPr id="816152" name="Line 24"/>
            <p:cNvSpPr>
              <a:spLocks noChangeShapeType="1"/>
            </p:cNvSpPr>
            <p:nvPr/>
          </p:nvSpPr>
          <p:spPr bwMode="auto">
            <a:xfrm>
              <a:off x="172" y="2429"/>
              <a:ext cx="271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153" name="Line 25"/>
            <p:cNvSpPr>
              <a:spLocks noChangeShapeType="1"/>
            </p:cNvSpPr>
            <p:nvPr/>
          </p:nvSpPr>
          <p:spPr bwMode="auto">
            <a:xfrm>
              <a:off x="1963" y="2429"/>
              <a:ext cx="271" cy="1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6160" name="Group 32"/>
          <p:cNvGrpSpPr>
            <a:grpSpLocks/>
          </p:cNvGrpSpPr>
          <p:nvPr/>
        </p:nvGrpSpPr>
        <p:grpSpPr bwMode="auto">
          <a:xfrm>
            <a:off x="176213" y="4502150"/>
            <a:ext cx="3382962" cy="1263650"/>
            <a:chOff x="111" y="2836"/>
            <a:chExt cx="2131" cy="796"/>
          </a:xfrm>
        </p:grpSpPr>
        <p:sp>
          <p:nvSpPr>
            <p:cNvPr id="816155" name="AutoShape 27"/>
            <p:cNvSpPr>
              <a:spLocks/>
            </p:cNvSpPr>
            <p:nvPr/>
          </p:nvSpPr>
          <p:spPr bwMode="auto">
            <a:xfrm rot="-5400000">
              <a:off x="1076" y="1871"/>
              <a:ext cx="202" cy="2131"/>
            </a:xfrm>
            <a:prstGeom prst="leftBrace">
              <a:avLst>
                <a:gd name="adj1" fmla="val 8791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6157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20"/>
              <a:ext cx="810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475D-219D-4CA2-88D1-9B3EDED148F0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817184" name="Group 32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295" y="3027"/>
            <a:chExt cx="5033" cy="1269"/>
          </a:xfrm>
        </p:grpSpPr>
        <p:pic>
          <p:nvPicPr>
            <p:cNvPr id="817185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7186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7187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7188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7189" name="Picture 3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716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7161" name="Line 9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716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6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6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6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7166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7167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6688"/>
            <a:ext cx="7366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69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49488"/>
            <a:ext cx="7366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78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765550"/>
            <a:ext cx="12858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7177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12858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7179" name="Group 27"/>
          <p:cNvGrpSpPr>
            <a:grpSpLocks/>
          </p:cNvGrpSpPr>
          <p:nvPr/>
        </p:nvGrpSpPr>
        <p:grpSpPr bwMode="auto">
          <a:xfrm>
            <a:off x="47625" y="5410200"/>
            <a:ext cx="8743950" cy="1371600"/>
            <a:chOff x="30" y="3408"/>
            <a:chExt cx="5508" cy="864"/>
          </a:xfrm>
        </p:grpSpPr>
        <p:pic>
          <p:nvPicPr>
            <p:cNvPr id="817180" name="Picture 2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" y="3408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7181" name="Picture 2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" y="3408"/>
              <a:ext cx="443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7182" name="Picture 3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" y="3760"/>
              <a:ext cx="3224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7183" name="Line 31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12969 -0.17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1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72F0B-C5DF-4E6C-A471-7E6DC8985225}" type="slidenum">
              <a:rPr lang="en-US"/>
              <a:pPr/>
              <a:t>4</a:t>
            </a:fld>
            <a:endParaRPr lang="en-US"/>
          </a:p>
        </p:txBody>
      </p:sp>
      <p:pic>
        <p:nvPicPr>
          <p:cNvPr id="819243" name="Picture 4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02" name="Line 2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20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46288"/>
            <a:ext cx="542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05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4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1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1433513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1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24175"/>
            <a:ext cx="2535238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25813"/>
            <a:ext cx="3621088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1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60775"/>
            <a:ext cx="46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14" name="AutoShape 14"/>
          <p:cNvSpPr>
            <a:spLocks noChangeAspect="1" noChangeArrowheads="1"/>
          </p:cNvSpPr>
          <p:nvPr/>
        </p:nvSpPr>
        <p:spPr bwMode="auto">
          <a:xfrm>
            <a:off x="4213225" y="2357438"/>
            <a:ext cx="4533900" cy="1708150"/>
          </a:xfrm>
          <a:prstGeom prst="rtTriangle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1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19" name="Line 19"/>
          <p:cNvSpPr>
            <a:spLocks noChangeShapeType="1"/>
          </p:cNvSpPr>
          <p:nvPr/>
        </p:nvSpPr>
        <p:spPr bwMode="auto">
          <a:xfrm>
            <a:off x="3262313" y="603250"/>
            <a:ext cx="15906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20" name="Line 20"/>
          <p:cNvSpPr>
            <a:spLocks noChangeShapeType="1"/>
          </p:cNvSpPr>
          <p:nvPr/>
        </p:nvSpPr>
        <p:spPr bwMode="auto">
          <a:xfrm>
            <a:off x="4057650" y="609600"/>
            <a:ext cx="272415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21" name="Line 21"/>
          <p:cNvSpPr>
            <a:spLocks noChangeShapeType="1"/>
          </p:cNvSpPr>
          <p:nvPr/>
        </p:nvSpPr>
        <p:spPr bwMode="auto">
          <a:xfrm flipH="1">
            <a:off x="6380163" y="2503488"/>
            <a:ext cx="401637" cy="6492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223" name="Group 23"/>
          <p:cNvGrpSpPr>
            <a:grpSpLocks/>
          </p:cNvGrpSpPr>
          <p:nvPr/>
        </p:nvGrpSpPr>
        <p:grpSpPr bwMode="auto">
          <a:xfrm>
            <a:off x="7878763" y="4191000"/>
            <a:ext cx="1189037" cy="1417638"/>
            <a:chOff x="4963" y="2640"/>
            <a:chExt cx="749" cy="893"/>
          </a:xfrm>
        </p:grpSpPr>
        <p:pic>
          <p:nvPicPr>
            <p:cNvPr id="819224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2779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225" name="Line 25"/>
            <p:cNvSpPr>
              <a:spLocks noChangeShapeType="1"/>
            </p:cNvSpPr>
            <p:nvPr/>
          </p:nvSpPr>
          <p:spPr bwMode="auto">
            <a:xfrm flipV="1">
              <a:off x="5011" y="2736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226" name="Line 26"/>
            <p:cNvSpPr>
              <a:spLocks noChangeShapeType="1"/>
            </p:cNvSpPr>
            <p:nvPr/>
          </p:nvSpPr>
          <p:spPr bwMode="auto">
            <a:xfrm>
              <a:off x="5011" y="3067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227" name="Picture 2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3260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228" name="Rectangle 28"/>
            <p:cNvSpPr>
              <a:spLocks noChangeArrowheads="1"/>
            </p:cNvSpPr>
            <p:nvPr/>
          </p:nvSpPr>
          <p:spPr bwMode="auto">
            <a:xfrm>
              <a:off x="4963" y="2640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35" name="Group 35"/>
          <p:cNvGrpSpPr>
            <a:grpSpLocks/>
          </p:cNvGrpSpPr>
          <p:nvPr/>
        </p:nvGrpSpPr>
        <p:grpSpPr bwMode="auto">
          <a:xfrm>
            <a:off x="76200" y="4191000"/>
            <a:ext cx="7010400" cy="833438"/>
            <a:chOff x="48" y="2640"/>
            <a:chExt cx="4416" cy="525"/>
          </a:xfrm>
        </p:grpSpPr>
        <p:pic>
          <p:nvPicPr>
            <p:cNvPr id="819236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01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7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88"/>
              <a:ext cx="14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8" name="Picture 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934"/>
              <a:ext cx="104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9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53"/>
              <a:ext cx="160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240" name="Rectangle 40"/>
            <p:cNvSpPr>
              <a:spLocks noChangeArrowheads="1"/>
            </p:cNvSpPr>
            <p:nvPr/>
          </p:nvSpPr>
          <p:spPr bwMode="auto">
            <a:xfrm>
              <a:off x="2838" y="2640"/>
              <a:ext cx="305" cy="3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41" name="Rectangle 4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242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9245" name="Group 45"/>
          <p:cNvGrpSpPr>
            <a:grpSpLocks/>
          </p:cNvGrpSpPr>
          <p:nvPr/>
        </p:nvGrpSpPr>
        <p:grpSpPr bwMode="auto">
          <a:xfrm>
            <a:off x="60325" y="5319713"/>
            <a:ext cx="7591425" cy="1462087"/>
            <a:chOff x="38" y="3351"/>
            <a:chExt cx="4782" cy="921"/>
          </a:xfrm>
        </p:grpSpPr>
        <p:pic>
          <p:nvPicPr>
            <p:cNvPr id="819208" name="Picture 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760"/>
              <a:ext cx="2308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09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" y="3761"/>
              <a:ext cx="1665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0" name="Picture 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351"/>
              <a:ext cx="14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1" name="Picture 3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517"/>
              <a:ext cx="14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2" name="Picture 3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449"/>
              <a:ext cx="141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3" name="Picture 3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351"/>
              <a:ext cx="146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234" name="Picture 3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517"/>
              <a:ext cx="15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2057-8254-432D-A189-3A54915E9255}" type="slidenum">
              <a:rPr lang="en-US"/>
              <a:pPr/>
              <a:t>40</a:t>
            </a:fld>
            <a:endParaRPr lang="en-US"/>
          </a:p>
        </p:txBody>
      </p:sp>
      <p:grpSp>
        <p:nvGrpSpPr>
          <p:cNvPr id="818205" name="Group 29"/>
          <p:cNvGrpSpPr>
            <a:grpSpLocks/>
          </p:cNvGrpSpPr>
          <p:nvPr/>
        </p:nvGrpSpPr>
        <p:grpSpPr bwMode="auto">
          <a:xfrm>
            <a:off x="76200" y="42863"/>
            <a:ext cx="7989888" cy="2014537"/>
            <a:chOff x="295" y="3027"/>
            <a:chExt cx="5033" cy="1269"/>
          </a:xfrm>
        </p:grpSpPr>
        <p:pic>
          <p:nvPicPr>
            <p:cNvPr id="818206" name="Picture 3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514"/>
              <a:ext cx="4878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8207" name="Picture 3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027"/>
              <a:ext cx="19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8208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070"/>
              <a:ext cx="411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8209" name="Picture 3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270"/>
              <a:ext cx="490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8210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3794"/>
              <a:ext cx="435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18204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765550"/>
            <a:ext cx="128587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178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6688"/>
            <a:ext cx="7366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179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249488"/>
            <a:ext cx="7366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18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410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18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5410200"/>
            <a:ext cx="70453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18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969000"/>
            <a:ext cx="5118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8189" name="Line 13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819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8191" name="Line 15"/>
          <p:cNvSpPr>
            <a:spLocks noChangeShapeType="1"/>
          </p:cNvSpPr>
          <p:nvPr/>
        </p:nvSpPr>
        <p:spPr bwMode="auto">
          <a:xfrm>
            <a:off x="0" y="20923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8193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18194" name="Group 18"/>
          <p:cNvGrpSpPr>
            <a:grpSpLocks/>
          </p:cNvGrpSpPr>
          <p:nvPr/>
        </p:nvGrpSpPr>
        <p:grpSpPr bwMode="auto">
          <a:xfrm>
            <a:off x="8153400" y="3733800"/>
            <a:ext cx="914400" cy="914400"/>
            <a:chOff x="4853" y="1680"/>
            <a:chExt cx="576" cy="576"/>
          </a:xfrm>
        </p:grpSpPr>
        <p:sp>
          <p:nvSpPr>
            <p:cNvPr id="818195" name="AutoShape 1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8196" name="Text Box 2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  <p:pic>
        <p:nvPicPr>
          <p:cNvPr id="81819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6775"/>
            <a:ext cx="2209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198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590800"/>
            <a:ext cx="24939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199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54238"/>
            <a:ext cx="492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820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4822825"/>
            <a:ext cx="52689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8201" name="AutoShape 25"/>
          <p:cNvSpPr>
            <a:spLocks noChangeArrowheads="1"/>
          </p:cNvSpPr>
          <p:nvPr/>
        </p:nvSpPr>
        <p:spPr bwMode="auto">
          <a:xfrm>
            <a:off x="7010400" y="1600200"/>
            <a:ext cx="411163" cy="411163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820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14788"/>
            <a:ext cx="35702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8203" name="Rectangle 2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2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83F0-49CC-4D94-8D5B-C1BEBEDF77FB}" type="slidenum">
              <a:rPr lang="en-US"/>
              <a:pPr/>
              <a:t>5</a:t>
            </a:fld>
            <a:endParaRPr lang="en-US"/>
          </a:p>
        </p:txBody>
      </p:sp>
      <p:pic>
        <p:nvPicPr>
          <p:cNvPr id="760900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60896" name="Group 64"/>
          <p:cNvGrpSpPr>
            <a:grpSpLocks/>
          </p:cNvGrpSpPr>
          <p:nvPr/>
        </p:nvGrpSpPr>
        <p:grpSpPr bwMode="auto">
          <a:xfrm>
            <a:off x="1143000" y="5969000"/>
            <a:ext cx="6477000" cy="812800"/>
            <a:chOff x="720" y="3760"/>
            <a:chExt cx="4080" cy="512"/>
          </a:xfrm>
        </p:grpSpPr>
        <p:pic>
          <p:nvPicPr>
            <p:cNvPr id="760897" name="Picture 6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760"/>
              <a:ext cx="2308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98" name="Picture 6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" y="3761"/>
              <a:ext cx="1665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0889" name="Group 57"/>
          <p:cNvGrpSpPr>
            <a:grpSpLocks/>
          </p:cNvGrpSpPr>
          <p:nvPr/>
        </p:nvGrpSpPr>
        <p:grpSpPr bwMode="auto">
          <a:xfrm>
            <a:off x="76200" y="4191000"/>
            <a:ext cx="7010400" cy="833438"/>
            <a:chOff x="48" y="2640"/>
            <a:chExt cx="4416" cy="525"/>
          </a:xfrm>
        </p:grpSpPr>
        <p:pic>
          <p:nvPicPr>
            <p:cNvPr id="760890" name="Picture 5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01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91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88"/>
              <a:ext cx="14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92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934"/>
              <a:ext cx="104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93" name="Picture 6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53"/>
              <a:ext cx="160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0894" name="Rectangle 62"/>
            <p:cNvSpPr>
              <a:spLocks noChangeArrowheads="1"/>
            </p:cNvSpPr>
            <p:nvPr/>
          </p:nvSpPr>
          <p:spPr bwMode="auto">
            <a:xfrm>
              <a:off x="2838" y="2640"/>
              <a:ext cx="305" cy="3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0879" name="Group 47"/>
          <p:cNvGrpSpPr>
            <a:grpSpLocks/>
          </p:cNvGrpSpPr>
          <p:nvPr/>
        </p:nvGrpSpPr>
        <p:grpSpPr bwMode="auto">
          <a:xfrm>
            <a:off x="60325" y="5319713"/>
            <a:ext cx="7591425" cy="538162"/>
            <a:chOff x="38" y="3351"/>
            <a:chExt cx="4782" cy="339"/>
          </a:xfrm>
        </p:grpSpPr>
        <p:pic>
          <p:nvPicPr>
            <p:cNvPr id="760880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351"/>
              <a:ext cx="145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81" name="Picture 4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517"/>
              <a:ext cx="149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82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449"/>
              <a:ext cx="1412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83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351"/>
              <a:ext cx="146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60884" name="Picture 5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517"/>
              <a:ext cx="15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60871" name="Group 39"/>
          <p:cNvGrpSpPr>
            <a:grpSpLocks/>
          </p:cNvGrpSpPr>
          <p:nvPr/>
        </p:nvGrpSpPr>
        <p:grpSpPr bwMode="auto">
          <a:xfrm>
            <a:off x="7878763" y="4191000"/>
            <a:ext cx="1189037" cy="1417638"/>
            <a:chOff x="4963" y="2640"/>
            <a:chExt cx="749" cy="893"/>
          </a:xfrm>
        </p:grpSpPr>
        <p:pic>
          <p:nvPicPr>
            <p:cNvPr id="760872" name="Picture 4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2779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0873" name="Line 41"/>
            <p:cNvSpPr>
              <a:spLocks noChangeShapeType="1"/>
            </p:cNvSpPr>
            <p:nvPr/>
          </p:nvSpPr>
          <p:spPr bwMode="auto">
            <a:xfrm flipV="1">
              <a:off x="5011" y="2736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874" name="Line 42"/>
            <p:cNvSpPr>
              <a:spLocks noChangeShapeType="1"/>
            </p:cNvSpPr>
            <p:nvPr/>
          </p:nvSpPr>
          <p:spPr bwMode="auto">
            <a:xfrm>
              <a:off x="5011" y="3067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60875" name="Picture 4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3260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0876" name="Rectangle 44"/>
            <p:cNvSpPr>
              <a:spLocks noChangeArrowheads="1"/>
            </p:cNvSpPr>
            <p:nvPr/>
          </p:nvSpPr>
          <p:spPr bwMode="auto">
            <a:xfrm>
              <a:off x="4963" y="2640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0862" name="Line 30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60854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3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78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35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286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3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57725"/>
            <a:ext cx="16525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95" name="Picture 6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901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0845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46288"/>
            <a:ext cx="542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4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6084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24163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0848" name="Rectangle 16"/>
          <p:cNvSpPr>
            <a:spLocks noChangeArrowheads="1"/>
          </p:cNvSpPr>
          <p:nvPr/>
        </p:nvSpPr>
        <p:spPr bwMode="auto">
          <a:xfrm>
            <a:off x="6745288" y="2805113"/>
            <a:ext cx="2276475" cy="39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99" name="Rectangle 6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3D057-10F8-4D88-8F30-C05104B95A26}" type="slidenum">
              <a:rPr lang="en-US"/>
              <a:pPr/>
              <a:t>6</a:t>
            </a:fld>
            <a:endParaRPr lang="en-US"/>
          </a:p>
        </p:txBody>
      </p:sp>
      <p:pic>
        <p:nvPicPr>
          <p:cNvPr id="787538" name="Picture 8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7519" name="Group 63"/>
          <p:cNvGrpSpPr>
            <a:grpSpLocks/>
          </p:cNvGrpSpPr>
          <p:nvPr/>
        </p:nvGrpSpPr>
        <p:grpSpPr bwMode="auto">
          <a:xfrm>
            <a:off x="1143000" y="5969000"/>
            <a:ext cx="6477000" cy="812800"/>
            <a:chOff x="720" y="3760"/>
            <a:chExt cx="4080" cy="512"/>
          </a:xfrm>
        </p:grpSpPr>
        <p:pic>
          <p:nvPicPr>
            <p:cNvPr id="787520" name="Picture 6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760"/>
              <a:ext cx="2308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521" name="Picture 6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" y="3761"/>
              <a:ext cx="1665" cy="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87508" name="Group 52"/>
          <p:cNvGrpSpPr>
            <a:grpSpLocks/>
          </p:cNvGrpSpPr>
          <p:nvPr/>
        </p:nvGrpSpPr>
        <p:grpSpPr bwMode="auto">
          <a:xfrm>
            <a:off x="76200" y="4191000"/>
            <a:ext cx="7010400" cy="833438"/>
            <a:chOff x="48" y="2640"/>
            <a:chExt cx="4416" cy="525"/>
          </a:xfrm>
        </p:grpSpPr>
        <p:pic>
          <p:nvPicPr>
            <p:cNvPr id="787509" name="Picture 5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01"/>
              <a:ext cx="72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510" name="Picture 5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688"/>
              <a:ext cx="144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511" name="Picture 5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" y="2934"/>
              <a:ext cx="104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512" name="Picture 5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2653"/>
              <a:ext cx="160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7513" name="Rectangle 57"/>
            <p:cNvSpPr>
              <a:spLocks noChangeArrowheads="1"/>
            </p:cNvSpPr>
            <p:nvPr/>
          </p:nvSpPr>
          <p:spPr bwMode="auto">
            <a:xfrm>
              <a:off x="2838" y="2640"/>
              <a:ext cx="305" cy="3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87458" name="Group 2"/>
          <p:cNvGrpSpPr>
            <a:grpSpLocks/>
          </p:cNvGrpSpPr>
          <p:nvPr/>
        </p:nvGrpSpPr>
        <p:grpSpPr bwMode="auto">
          <a:xfrm>
            <a:off x="7878763" y="4191000"/>
            <a:ext cx="1189037" cy="1417638"/>
            <a:chOff x="4963" y="2640"/>
            <a:chExt cx="749" cy="893"/>
          </a:xfrm>
        </p:grpSpPr>
        <p:pic>
          <p:nvPicPr>
            <p:cNvPr id="787459" name="Picture 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" y="2779"/>
              <a:ext cx="123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7460" name="Line 4"/>
            <p:cNvSpPr>
              <a:spLocks noChangeShapeType="1"/>
            </p:cNvSpPr>
            <p:nvPr/>
          </p:nvSpPr>
          <p:spPr bwMode="auto">
            <a:xfrm flipV="1">
              <a:off x="5011" y="2736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461" name="Line 5"/>
            <p:cNvSpPr>
              <a:spLocks noChangeShapeType="1"/>
            </p:cNvSpPr>
            <p:nvPr/>
          </p:nvSpPr>
          <p:spPr bwMode="auto">
            <a:xfrm>
              <a:off x="5011" y="3067"/>
              <a:ext cx="528" cy="33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87462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3260"/>
              <a:ext cx="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7463" name="Rectangle 7"/>
            <p:cNvSpPr>
              <a:spLocks noChangeArrowheads="1"/>
            </p:cNvSpPr>
            <p:nvPr/>
          </p:nvSpPr>
          <p:spPr bwMode="auto">
            <a:xfrm>
              <a:off x="4963" y="2640"/>
              <a:ext cx="749" cy="89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7464" name="Line 8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746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66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87838"/>
            <a:ext cx="11525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6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2286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543" name="Picture 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6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4657725"/>
            <a:ext cx="1652587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518" name="Picture 6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77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46288"/>
            <a:ext cx="542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7478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7479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24163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7480" name="Rectangle 24"/>
          <p:cNvSpPr>
            <a:spLocks noChangeArrowheads="1"/>
          </p:cNvSpPr>
          <p:nvPr/>
        </p:nvSpPr>
        <p:spPr bwMode="auto">
          <a:xfrm>
            <a:off x="6745288" y="2805113"/>
            <a:ext cx="2276475" cy="39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7523" name="Group 67"/>
          <p:cNvGrpSpPr>
            <a:grpSpLocks/>
          </p:cNvGrpSpPr>
          <p:nvPr/>
        </p:nvGrpSpPr>
        <p:grpSpPr bwMode="auto">
          <a:xfrm>
            <a:off x="6300788" y="1676400"/>
            <a:ext cx="1731962" cy="896938"/>
            <a:chOff x="3969" y="1056"/>
            <a:chExt cx="1091" cy="565"/>
          </a:xfrm>
        </p:grpSpPr>
        <p:pic>
          <p:nvPicPr>
            <p:cNvPr id="787522" name="Picture 6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14"/>
              <a:ext cx="10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7483" name="AutoShape 27"/>
            <p:cNvSpPr>
              <a:spLocks/>
            </p:cNvSpPr>
            <p:nvPr/>
          </p:nvSpPr>
          <p:spPr bwMode="auto">
            <a:xfrm rot="-5400000">
              <a:off x="4447" y="586"/>
              <a:ext cx="144" cy="1083"/>
            </a:xfrm>
            <a:prstGeom prst="leftBrace">
              <a:avLst>
                <a:gd name="adj1" fmla="val 62674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7485" name="Line 29"/>
          <p:cNvSpPr>
            <a:spLocks noChangeShapeType="1"/>
          </p:cNvSpPr>
          <p:nvPr/>
        </p:nvSpPr>
        <p:spPr bwMode="auto">
          <a:xfrm flipV="1">
            <a:off x="6854825" y="2532063"/>
            <a:ext cx="304800" cy="342741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7486" name="Group 30"/>
          <p:cNvGrpSpPr>
            <a:grpSpLocks noChangeAspect="1"/>
          </p:cNvGrpSpPr>
          <p:nvPr/>
        </p:nvGrpSpPr>
        <p:grpSpPr bwMode="auto">
          <a:xfrm>
            <a:off x="492125" y="5373688"/>
            <a:ext cx="1123950" cy="520700"/>
            <a:chOff x="310" y="3385"/>
            <a:chExt cx="672" cy="311"/>
          </a:xfrm>
        </p:grpSpPr>
        <p:pic>
          <p:nvPicPr>
            <p:cNvPr id="787487" name="Picture 3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" y="3385"/>
              <a:ext cx="672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488" name="Picture 3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557"/>
              <a:ext cx="636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87489" name="Picture 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87542" name="Group 86"/>
          <p:cNvGrpSpPr>
            <a:grpSpLocks/>
          </p:cNvGrpSpPr>
          <p:nvPr/>
        </p:nvGrpSpPr>
        <p:grpSpPr bwMode="auto">
          <a:xfrm>
            <a:off x="762000" y="2768600"/>
            <a:ext cx="4648200" cy="1227138"/>
            <a:chOff x="480" y="1744"/>
            <a:chExt cx="2928" cy="773"/>
          </a:xfrm>
        </p:grpSpPr>
        <p:pic>
          <p:nvPicPr>
            <p:cNvPr id="787525" name="Picture 6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2089"/>
              <a:ext cx="1059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526" name="Picture 7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229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527" name="Picture 7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19"/>
              <a:ext cx="2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528" name="Picture 7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1744"/>
              <a:ext cx="8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7534" name="Picture 7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1796"/>
              <a:ext cx="12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7530" name="Picture 7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790"/>
              <a:ext cx="35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7535" name="Text Box 79"/>
          <p:cNvSpPr txBox="1">
            <a:spLocks noChangeArrowheads="1"/>
          </p:cNvSpPr>
          <p:nvPr/>
        </p:nvSpPr>
        <p:spPr bwMode="auto">
          <a:xfrm>
            <a:off x="762000" y="2741613"/>
            <a:ext cx="46482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787500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276600"/>
            <a:ext cx="15478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501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60775"/>
            <a:ext cx="14938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7531" name="Rectangle 7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7484" name="Line 28"/>
          <p:cNvSpPr>
            <a:spLocks noChangeShapeType="1"/>
          </p:cNvSpPr>
          <p:nvPr/>
        </p:nvSpPr>
        <p:spPr bwMode="auto">
          <a:xfrm flipV="1">
            <a:off x="1752600" y="1676400"/>
            <a:ext cx="4419600" cy="42672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7548" name="Group 92"/>
          <p:cNvGrpSpPr>
            <a:grpSpLocks/>
          </p:cNvGrpSpPr>
          <p:nvPr/>
        </p:nvGrpSpPr>
        <p:grpSpPr bwMode="auto">
          <a:xfrm>
            <a:off x="8077200" y="1752600"/>
            <a:ext cx="1000125" cy="736600"/>
            <a:chOff x="5088" y="1104"/>
            <a:chExt cx="630" cy="464"/>
          </a:xfrm>
        </p:grpSpPr>
        <p:pic>
          <p:nvPicPr>
            <p:cNvPr id="787545" name="Picture 8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104"/>
              <a:ext cx="630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7547" name="Picture 9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59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87549" name="Line 93"/>
          <p:cNvSpPr>
            <a:spLocks noChangeShapeType="1"/>
          </p:cNvSpPr>
          <p:nvPr/>
        </p:nvSpPr>
        <p:spPr bwMode="auto">
          <a:xfrm flipH="1">
            <a:off x="3429000" y="2019300"/>
            <a:ext cx="4424363" cy="1398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7550" name="Line 94"/>
          <p:cNvSpPr>
            <a:spLocks noChangeShapeType="1"/>
          </p:cNvSpPr>
          <p:nvPr/>
        </p:nvSpPr>
        <p:spPr bwMode="auto">
          <a:xfrm flipH="1">
            <a:off x="3352800" y="2274888"/>
            <a:ext cx="4470400" cy="152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8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8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7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7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8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8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7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87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85" grpId="0" animBg="1"/>
      <p:bldP spid="787485" grpId="1" animBg="1"/>
      <p:bldP spid="787484" grpId="0" animBg="1"/>
      <p:bldP spid="787484" grpId="1" animBg="1"/>
      <p:bldP spid="787549" grpId="0" animBg="1"/>
      <p:bldP spid="787549" grpId="1" animBg="1"/>
      <p:bldP spid="787550" grpId="0" animBg="1"/>
      <p:bldP spid="7875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0E49-4214-4DC7-8D3D-727F390446D4}" type="slidenum">
              <a:rPr lang="en-US"/>
              <a:pPr/>
              <a:t>7</a:t>
            </a:fld>
            <a:endParaRPr lang="en-US"/>
          </a:p>
        </p:txBody>
      </p:sp>
      <p:pic>
        <p:nvPicPr>
          <p:cNvPr id="753761" name="Picture 9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3754" name="Group 90"/>
          <p:cNvGrpSpPr>
            <a:grpSpLocks/>
          </p:cNvGrpSpPr>
          <p:nvPr/>
        </p:nvGrpSpPr>
        <p:grpSpPr bwMode="auto">
          <a:xfrm>
            <a:off x="762000" y="2768600"/>
            <a:ext cx="4648200" cy="1227138"/>
            <a:chOff x="480" y="1744"/>
            <a:chExt cx="2928" cy="773"/>
          </a:xfrm>
        </p:grpSpPr>
        <p:pic>
          <p:nvPicPr>
            <p:cNvPr id="753755" name="Picture 9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2089"/>
              <a:ext cx="1059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56" name="Picture 9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229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57" name="Picture 9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19"/>
              <a:ext cx="2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58" name="Picture 9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1744"/>
              <a:ext cx="8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3759" name="Picture 9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" y="1796"/>
              <a:ext cx="129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3760" name="Picture 9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" y="1790"/>
              <a:ext cx="357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53753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53740" name="Group 76"/>
          <p:cNvGrpSpPr>
            <a:grpSpLocks/>
          </p:cNvGrpSpPr>
          <p:nvPr/>
        </p:nvGrpSpPr>
        <p:grpSpPr bwMode="auto">
          <a:xfrm>
            <a:off x="6300788" y="1676400"/>
            <a:ext cx="1731962" cy="896938"/>
            <a:chOff x="3969" y="1056"/>
            <a:chExt cx="1091" cy="565"/>
          </a:xfrm>
        </p:grpSpPr>
        <p:pic>
          <p:nvPicPr>
            <p:cNvPr id="753741" name="Picture 7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14"/>
              <a:ext cx="106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53742" name="AutoShape 78"/>
            <p:cNvSpPr>
              <a:spLocks/>
            </p:cNvSpPr>
            <p:nvPr/>
          </p:nvSpPr>
          <p:spPr bwMode="auto">
            <a:xfrm rot="-5400000">
              <a:off x="4447" y="586"/>
              <a:ext cx="144" cy="1083"/>
            </a:xfrm>
            <a:prstGeom prst="leftBrace">
              <a:avLst>
                <a:gd name="adj1" fmla="val 62674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53702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24163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694" name="Rectangle 30"/>
          <p:cNvSpPr>
            <a:spLocks noChangeArrowheads="1"/>
          </p:cNvSpPr>
          <p:nvPr/>
        </p:nvSpPr>
        <p:spPr bwMode="auto">
          <a:xfrm>
            <a:off x="6745288" y="2805113"/>
            <a:ext cx="2276475" cy="39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3666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184650"/>
            <a:ext cx="15748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6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632325"/>
            <a:ext cx="15335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7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046288"/>
            <a:ext cx="54213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726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8763"/>
            <a:ext cx="309721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739" name="Picture 7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723" name="Text Box 59"/>
          <p:cNvSpPr txBox="1">
            <a:spLocks noChangeArrowheads="1"/>
          </p:cNvSpPr>
          <p:nvPr/>
        </p:nvSpPr>
        <p:spPr bwMode="auto">
          <a:xfrm>
            <a:off x="333375" y="2743200"/>
            <a:ext cx="427355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pic>
        <p:nvPicPr>
          <p:cNvPr id="753684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276600"/>
            <a:ext cx="15478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85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60775"/>
            <a:ext cx="14938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686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3725" name="Picture 6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296545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53688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4403725"/>
            <a:ext cx="1377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3689" name="Line 25"/>
          <p:cNvSpPr>
            <a:spLocks noChangeShapeType="1"/>
          </p:cNvSpPr>
          <p:nvPr/>
        </p:nvSpPr>
        <p:spPr bwMode="auto">
          <a:xfrm>
            <a:off x="4040188" y="3124200"/>
            <a:ext cx="3382962" cy="1368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691" name="Line 27"/>
          <p:cNvSpPr>
            <a:spLocks noChangeShapeType="1"/>
          </p:cNvSpPr>
          <p:nvPr/>
        </p:nvSpPr>
        <p:spPr bwMode="auto">
          <a:xfrm>
            <a:off x="3473450" y="3886200"/>
            <a:ext cx="3006725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692" name="Line 28"/>
          <p:cNvSpPr>
            <a:spLocks noChangeShapeType="1"/>
          </p:cNvSpPr>
          <p:nvPr/>
        </p:nvSpPr>
        <p:spPr bwMode="auto">
          <a:xfrm flipH="1">
            <a:off x="4267200" y="4343400"/>
            <a:ext cx="914400" cy="365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3693" name="Line 29"/>
          <p:cNvSpPr>
            <a:spLocks noChangeShapeType="1"/>
          </p:cNvSpPr>
          <p:nvPr/>
        </p:nvSpPr>
        <p:spPr bwMode="auto">
          <a:xfrm flipH="1">
            <a:off x="4203700" y="4800600"/>
            <a:ext cx="9779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3718" name="Group 54"/>
          <p:cNvGrpSpPr>
            <a:grpSpLocks/>
          </p:cNvGrpSpPr>
          <p:nvPr/>
        </p:nvGrpSpPr>
        <p:grpSpPr bwMode="auto">
          <a:xfrm>
            <a:off x="6127750" y="6343650"/>
            <a:ext cx="1798638" cy="438150"/>
            <a:chOff x="3860" y="3996"/>
            <a:chExt cx="1133" cy="276"/>
          </a:xfrm>
        </p:grpSpPr>
        <p:pic>
          <p:nvPicPr>
            <p:cNvPr id="753711" name="Picture 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" y="3996"/>
              <a:ext cx="79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14" name="Picture 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" y="4138"/>
              <a:ext cx="923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3745" name="Rectangle 8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3772" name="Group 108"/>
          <p:cNvGrpSpPr>
            <a:grpSpLocks/>
          </p:cNvGrpSpPr>
          <p:nvPr/>
        </p:nvGrpSpPr>
        <p:grpSpPr bwMode="auto">
          <a:xfrm>
            <a:off x="5105400" y="3276600"/>
            <a:ext cx="3200400" cy="712788"/>
            <a:chOff x="3216" y="2064"/>
            <a:chExt cx="2016" cy="449"/>
          </a:xfrm>
        </p:grpSpPr>
        <p:pic>
          <p:nvPicPr>
            <p:cNvPr id="753763" name="Picture 9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064"/>
              <a:ext cx="3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64" name="Picture 10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26"/>
              <a:ext cx="3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71" name="Picture 10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2064"/>
              <a:ext cx="95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70" name="Picture 10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" y="2326"/>
              <a:ext cx="95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53690" name="Line 26"/>
          <p:cNvSpPr>
            <a:spLocks noChangeShapeType="1"/>
          </p:cNvSpPr>
          <p:nvPr/>
        </p:nvSpPr>
        <p:spPr bwMode="auto">
          <a:xfrm>
            <a:off x="3509963" y="3505200"/>
            <a:ext cx="2970212" cy="762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3784" name="Group 120"/>
          <p:cNvGrpSpPr>
            <a:grpSpLocks/>
          </p:cNvGrpSpPr>
          <p:nvPr/>
        </p:nvGrpSpPr>
        <p:grpSpPr bwMode="auto">
          <a:xfrm>
            <a:off x="1371600" y="6176963"/>
            <a:ext cx="3328988" cy="604837"/>
            <a:chOff x="864" y="3891"/>
            <a:chExt cx="2097" cy="381"/>
          </a:xfrm>
        </p:grpSpPr>
        <p:pic>
          <p:nvPicPr>
            <p:cNvPr id="753727" name="Picture 6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891"/>
              <a:ext cx="1761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683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04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53783" name="Group 119"/>
          <p:cNvGrpSpPr>
            <a:grpSpLocks/>
          </p:cNvGrpSpPr>
          <p:nvPr/>
        </p:nvGrpSpPr>
        <p:grpSpPr bwMode="auto">
          <a:xfrm>
            <a:off x="3048000" y="2438400"/>
            <a:ext cx="2703513" cy="808038"/>
            <a:chOff x="1920" y="1536"/>
            <a:chExt cx="1703" cy="509"/>
          </a:xfrm>
        </p:grpSpPr>
        <p:pic>
          <p:nvPicPr>
            <p:cNvPr id="753774" name="Picture 11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700"/>
              <a:ext cx="69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79" name="Picture 11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536"/>
              <a:ext cx="599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53782" name="Picture 1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" y="1700"/>
              <a:ext cx="86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5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5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5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5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75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5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5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89" grpId="0" animBg="1"/>
      <p:bldP spid="753689" grpId="1" animBg="1"/>
      <p:bldP spid="753691" grpId="0" animBg="1"/>
      <p:bldP spid="753691" grpId="1" animBg="1"/>
      <p:bldP spid="753692" grpId="0" animBg="1"/>
      <p:bldP spid="753692" grpId="1" animBg="1"/>
      <p:bldP spid="753693" grpId="0" animBg="1"/>
      <p:bldP spid="753693" grpId="1" animBg="1"/>
      <p:bldP spid="753690" grpId="0" animBg="1"/>
      <p:bldP spid="75369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E2F0-A149-45A4-9EAB-D006B8478CAB}" type="slidenum">
              <a:rPr lang="en-US"/>
              <a:pPr/>
              <a:t>8</a:t>
            </a:fld>
            <a:endParaRPr lang="en-US"/>
          </a:p>
        </p:txBody>
      </p:sp>
      <p:pic>
        <p:nvPicPr>
          <p:cNvPr id="734273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72" name="Picture 6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57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343650"/>
            <a:ext cx="1263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58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6569075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50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64" name="Picture 5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48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6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819400"/>
            <a:ext cx="1377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60" name="Picture 5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59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7855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62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267200"/>
            <a:ext cx="4684712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61" name="Picture 5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3429000"/>
            <a:ext cx="9826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4224" name="Line 16"/>
          <p:cNvSpPr>
            <a:spLocks noChangeShapeType="1"/>
          </p:cNvSpPr>
          <p:nvPr/>
        </p:nvSpPr>
        <p:spPr bwMode="auto">
          <a:xfrm flipH="1">
            <a:off x="6307138" y="1562100"/>
            <a:ext cx="2312987" cy="1882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25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422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4403725"/>
            <a:ext cx="1377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4268" name="Group 60"/>
          <p:cNvGrpSpPr>
            <a:grpSpLocks/>
          </p:cNvGrpSpPr>
          <p:nvPr/>
        </p:nvGrpSpPr>
        <p:grpSpPr bwMode="auto">
          <a:xfrm>
            <a:off x="762000" y="3522663"/>
            <a:ext cx="836613" cy="320675"/>
            <a:chOff x="480" y="2219"/>
            <a:chExt cx="527" cy="202"/>
          </a:xfrm>
        </p:grpSpPr>
        <p:pic>
          <p:nvPicPr>
            <p:cNvPr id="734269" name="Picture 6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229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70" name="Picture 6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19"/>
              <a:ext cx="2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4271" name="Rectangle 6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075 -0.22223 " pathEditMode="relative" ptsTypes="AA">
                                      <p:cBhvr>
                                        <p:cTn id="6" dur="500" fill="hold"/>
                                        <p:tgtEl>
                                          <p:spTgt spid="734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-0.41111 " pathEditMode="relative" ptsTypes="AA">
                                      <p:cBhvr>
                                        <p:cTn id="8" dur="500" fill="hold"/>
                                        <p:tgtEl>
                                          <p:spTgt spid="73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525 -1.85185E-6 " pathEditMode="relative" ptsTypes="AA">
                                      <p:cBhvr>
                                        <p:cTn id="10" dur="500" fill="hold"/>
                                        <p:tgtEl>
                                          <p:spTgt spid="734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3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24" grpId="0" animBg="1"/>
      <p:bldP spid="7342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436C-FB9A-4D7D-B6B1-400A6B2897AE}" type="slidenum">
              <a:rPr lang="en-US"/>
              <a:pPr/>
              <a:t>9</a:t>
            </a:fld>
            <a:endParaRPr lang="en-US"/>
          </a:p>
        </p:txBody>
      </p:sp>
      <p:pic>
        <p:nvPicPr>
          <p:cNvPr id="735309" name="Picture 7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61377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306" name="Picture 7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96913"/>
            <a:ext cx="7780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300" name="Picture 6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27955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301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3429000"/>
            <a:ext cx="9826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5302" name="Group 70"/>
          <p:cNvGrpSpPr>
            <a:grpSpLocks/>
          </p:cNvGrpSpPr>
          <p:nvPr/>
        </p:nvGrpSpPr>
        <p:grpSpPr bwMode="auto">
          <a:xfrm>
            <a:off x="762000" y="3522663"/>
            <a:ext cx="836613" cy="320675"/>
            <a:chOff x="480" y="2219"/>
            <a:chExt cx="527" cy="202"/>
          </a:xfrm>
        </p:grpSpPr>
        <p:pic>
          <p:nvPicPr>
            <p:cNvPr id="735303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2229"/>
              <a:ext cx="13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304" name="Picture 7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219"/>
              <a:ext cx="2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5297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267200"/>
            <a:ext cx="4684712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91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6343650"/>
            <a:ext cx="12636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92" name="Picture 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6569075"/>
            <a:ext cx="14652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84" name="Picture 5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55588"/>
            <a:ext cx="5651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82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44700"/>
            <a:ext cx="5421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99" name="Picture 6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2909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93" name="Picture 6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8763"/>
            <a:ext cx="451485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94" name="Picture 6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6157913"/>
            <a:ext cx="27955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3" name="Picture 1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2819400"/>
            <a:ext cx="13779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4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0"/>
            <a:ext cx="4921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5" name="Picture 1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22575"/>
            <a:ext cx="2211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46" name="Picture 1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953000"/>
            <a:ext cx="32178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5249" name="Rectangle 17"/>
          <p:cNvSpPr>
            <a:spLocks noChangeArrowheads="1"/>
          </p:cNvSpPr>
          <p:nvPr/>
        </p:nvSpPr>
        <p:spPr bwMode="auto">
          <a:xfrm>
            <a:off x="1333500" y="4305300"/>
            <a:ext cx="1106488" cy="593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0" name="Rectangle 18"/>
          <p:cNvSpPr>
            <a:spLocks noChangeArrowheads="1"/>
          </p:cNvSpPr>
          <p:nvPr/>
        </p:nvSpPr>
        <p:spPr bwMode="auto">
          <a:xfrm>
            <a:off x="712788" y="4305300"/>
            <a:ext cx="1727200" cy="59372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1" name="Rectangle 19"/>
          <p:cNvSpPr>
            <a:spLocks noChangeArrowheads="1"/>
          </p:cNvSpPr>
          <p:nvPr/>
        </p:nvSpPr>
        <p:spPr bwMode="auto">
          <a:xfrm>
            <a:off x="401638" y="4249738"/>
            <a:ext cx="3190875" cy="6492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3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5261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5237163"/>
            <a:ext cx="165258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5267" name="Group 35"/>
          <p:cNvGrpSpPr>
            <a:grpSpLocks/>
          </p:cNvGrpSpPr>
          <p:nvPr/>
        </p:nvGrpSpPr>
        <p:grpSpPr bwMode="auto">
          <a:xfrm>
            <a:off x="5638800" y="5507038"/>
            <a:ext cx="3108325" cy="458787"/>
            <a:chOff x="3552" y="3469"/>
            <a:chExt cx="1958" cy="289"/>
          </a:xfrm>
        </p:grpSpPr>
        <p:pic>
          <p:nvPicPr>
            <p:cNvPr id="735265" name="Picture 3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469"/>
              <a:ext cx="195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5266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" y="3633"/>
              <a:ext cx="1742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5279" name="Rectangle 47"/>
          <p:cNvSpPr>
            <a:spLocks noChangeArrowheads="1"/>
          </p:cNvSpPr>
          <p:nvPr/>
        </p:nvSpPr>
        <p:spPr bwMode="auto">
          <a:xfrm>
            <a:off x="5784850" y="5748338"/>
            <a:ext cx="987425" cy="24606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305" name="Rectangle 7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307" name="Rectangle 75"/>
          <p:cNvSpPr>
            <a:spLocks noChangeArrowheads="1"/>
          </p:cNvSpPr>
          <p:nvPr/>
        </p:nvSpPr>
        <p:spPr bwMode="auto">
          <a:xfrm>
            <a:off x="6343650" y="5218113"/>
            <a:ext cx="1700213" cy="2460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308" name="Rectangle 76"/>
          <p:cNvSpPr>
            <a:spLocks noChangeArrowheads="1"/>
          </p:cNvSpPr>
          <p:nvPr/>
        </p:nvSpPr>
        <p:spPr bwMode="auto">
          <a:xfrm>
            <a:off x="2906713" y="5419725"/>
            <a:ext cx="593725" cy="438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500" fill="hold"/>
                                        <p:tgtEl>
                                          <p:spTgt spid="735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5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5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49" grpId="0" animBg="1"/>
      <p:bldP spid="735250" grpId="0" animBg="1"/>
      <p:bldP spid="735250" grpId="1" animBg="1"/>
      <p:bldP spid="735251" grpId="0" animBg="1"/>
      <p:bldP spid="735251" grpId="1" animBg="1"/>
      <p:bldP spid="735279" grpId="0" animBg="1"/>
      <p:bldP spid="735279" grpId="1" animBg="1"/>
      <p:bldP spid="735307" grpId="0" animBg="1"/>
      <p:bldP spid="735307" grpId="1" animBg="1"/>
      <p:bldP spid="735308" grpId="0" animBg="1"/>
      <p:bldP spid="73530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37344&quot;&gt;&lt;property id=&quot;20148&quot; value=&quot;5&quot;/&gt;&lt;property id=&quot;20300&quot; value=&quot;Slide 2&quot;/&gt;&lt;property id=&quot;20307&quot; value=&quot;264&quot;/&gt;&lt;/object&gt;&lt;object type=&quot;3&quot; unique_id=&quot;37345&quot;&gt;&lt;property id=&quot;20148&quot; value=&quot;5&quot;/&gt;&lt;property id=&quot;20300&quot; value=&quot;Slide 8&quot;/&gt;&lt;property id=&quot;20307&quot; value=&quot;265&quot;/&gt;&lt;/object&gt;&lt;object type=&quot;3&quot; unique_id=&quot;37346&quot;&gt;&lt;property id=&quot;20148&quot; value=&quot;5&quot;/&gt;&lt;property id=&quot;20300&quot; value=&quot;Slide 9&quot;/&gt;&lt;property id=&quot;20307&quot; value=&quot;266&quot;/&gt;&lt;/object&gt;&lt;object type=&quot;3&quot; unique_id=&quot;37347&quot;&gt;&lt;property id=&quot;20148&quot; value=&quot;5&quot;/&gt;&lt;property id=&quot;20300&quot; value=&quot;Slide 10&quot;/&gt;&lt;property id=&quot;20307&quot; value=&quot;267&quot;/&gt;&lt;/object&gt;&lt;object type=&quot;3&quot; unique_id=&quot;37348&quot;&gt;&lt;property id=&quot;20148&quot; value=&quot;5&quot;/&gt;&lt;property id=&quot;20300&quot; value=&quot;Slide 11&quot;/&gt;&lt;property id=&quot;20307&quot; value=&quot;268&quot;/&gt;&lt;/object&gt;&lt;object type=&quot;3&quot; unique_id=&quot;37349&quot;&gt;&lt;property id=&quot;20148&quot; value=&quot;5&quot;/&gt;&lt;property id=&quot;20300&quot; value=&quot;Slide 12&quot;/&gt;&lt;property id=&quot;20307&quot; value=&quot;269&quot;/&gt;&lt;/object&gt;&lt;object type=&quot;3&quot; unique_id=&quot;37350&quot;&gt;&lt;property id=&quot;20148&quot; value=&quot;5&quot;/&gt;&lt;property id=&quot;20300&quot; value=&quot;Slide 13&quot;/&gt;&lt;property id=&quot;20307&quot; value=&quot;270&quot;/&gt;&lt;/object&gt;&lt;object type=&quot;3&quot; unique_id=&quot;37351&quot;&gt;&lt;property id=&quot;20148&quot; value=&quot;5&quot;/&gt;&lt;property id=&quot;20300&quot; value=&quot;Slide 15&quot;/&gt;&lt;property id=&quot;20307&quot; value=&quot;271&quot;/&gt;&lt;/object&gt;&lt;object type=&quot;3&quot; unique_id=&quot;37352&quot;&gt;&lt;property id=&quot;20148&quot; value=&quot;5&quot;/&gt;&lt;property id=&quot;20300&quot; value=&quot;Slide 16&quot;/&gt;&lt;property id=&quot;20307&quot; value=&quot;272&quot;/&gt;&lt;/object&gt;&lt;object type=&quot;3&quot; unique_id=&quot;37353&quot;&gt;&lt;property id=&quot;20148&quot; value=&quot;5&quot;/&gt;&lt;property id=&quot;20300&quot; value=&quot;Slide 17&quot;/&gt;&lt;property id=&quot;20307&quot; value=&quot;273&quot;/&gt;&lt;/object&gt;&lt;object type=&quot;3&quot; unique_id=&quot;37354&quot;&gt;&lt;property id=&quot;20148&quot; value=&quot;5&quot;/&gt;&lt;property id=&quot;20300&quot; value=&quot;Slide 18&quot;/&gt;&lt;property id=&quot;20307&quot; value=&quot;274&quot;/&gt;&lt;/object&gt;&lt;object type=&quot;3&quot; unique_id=&quot;37355&quot;&gt;&lt;property id=&quot;20148&quot; value=&quot;5&quot;/&gt;&lt;property id=&quot;20300&quot; value=&quot;Slide 19&quot;/&gt;&lt;property id=&quot;20307&quot; value=&quot;275&quot;/&gt;&lt;/object&gt;&lt;object type=&quot;3&quot; unique_id=&quot;37356&quot;&gt;&lt;property id=&quot;20148&quot; value=&quot;5&quot;/&gt;&lt;property id=&quot;20300&quot; value=&quot;Slide 22&quot;/&gt;&lt;property id=&quot;20307&quot; value=&quot;276&quot;/&gt;&lt;/object&gt;&lt;object type=&quot;3&quot; unique_id=&quot;37357&quot;&gt;&lt;property id=&quot;20148&quot; value=&quot;5&quot;/&gt;&lt;property id=&quot;20300&quot; value=&quot;Slide 23&quot;/&gt;&lt;property id=&quot;20307&quot; value=&quot;277&quot;/&gt;&lt;/object&gt;&lt;object type=&quot;3&quot; unique_id=&quot;37358&quot;&gt;&lt;property id=&quot;20148&quot; value=&quot;5&quot;/&gt;&lt;property id=&quot;20300&quot; value=&quot;Slide 24&quot;/&gt;&lt;property id=&quot;20307&quot; value=&quot;278&quot;/&gt;&lt;/object&gt;&lt;object type=&quot;3&quot; unique_id=&quot;37492&quot;&gt;&lt;property id=&quot;20148&quot; value=&quot;5&quot;/&gt;&lt;property id=&quot;20300&quot; value=&quot;Slide 7&quot;/&gt;&lt;property id=&quot;20307&quot; value=&quot;280&quot;/&gt;&lt;/object&gt;&lt;object type=&quot;3&quot; unique_id=&quot;37912&quot;&gt;&lt;property id=&quot;20148&quot; value=&quot;5&quot;/&gt;&lt;property id=&quot;20300&quot; value=&quot;Slide 5&quot;/&gt;&lt;property id=&quot;20307&quot; value=&quot;285&quot;/&gt;&lt;/object&gt;&lt;object type=&quot;3&quot; unique_id=&quot;39495&quot;&gt;&lt;property id=&quot;20148&quot; value=&quot;5&quot;/&gt;&lt;property id=&quot;20300&quot; value=&quot;Slide 26&quot;/&gt;&lt;property id=&quot;20307&quot; value=&quot;293&quot;/&gt;&lt;/object&gt;&lt;object type=&quot;3&quot; unique_id=&quot;39496&quot;&gt;&lt;property id=&quot;20148&quot; value=&quot;5&quot;/&gt;&lt;property id=&quot;20300&quot; value=&quot;Slide 32&quot;/&gt;&lt;property id=&quot;20307&quot; value=&quot;294&quot;/&gt;&lt;/object&gt;&lt;object type=&quot;3&quot; unique_id=&quot;44055&quot;&gt;&lt;property id=&quot;20148&quot; value=&quot;5&quot;/&gt;&lt;property id=&quot;20300&quot; value=&quot;Slide 31&quot;/&gt;&lt;property id=&quot;20307&quot; value=&quot;301&quot;/&gt;&lt;/object&gt;&lt;object type=&quot;3&quot; unique_id=&quot;44194&quot;&gt;&lt;property id=&quot;20148&quot; value=&quot;5&quot;/&gt;&lt;property id=&quot;20300&quot; value=&quot;Slide 33&quot;/&gt;&lt;property id=&quot;20307&quot; value=&quot;302&quot;/&gt;&lt;/object&gt;&lt;object type=&quot;3&quot; unique_id=&quot;45218&quot;&gt;&lt;property id=&quot;20148&quot; value=&quot;5&quot;/&gt;&lt;property id=&quot;20300&quot; value=&quot;Slide 14&quot;/&gt;&lt;property id=&quot;20307&quot; value=&quot;308&quot;/&gt;&lt;/object&gt;&lt;object type=&quot;3&quot; unique_id=&quot;45697&quot;&gt;&lt;property id=&quot;20148&quot; value=&quot;5&quot;/&gt;&lt;property id=&quot;20300&quot; value=&quot;Slide 6&quot;/&gt;&lt;property id=&quot;20307&quot; value=&quot;310&quot;/&gt;&lt;/object&gt;&lt;object type=&quot;3&quot; unique_id=&quot;46578&quot;&gt;&lt;property id=&quot;20148&quot; value=&quot;5&quot;/&gt;&lt;property id=&quot;20300&quot; value=&quot;Slide 30&quot;/&gt;&lt;property id=&quot;20307&quot; value=&quot;311&quot;/&gt;&lt;/object&gt;&lt;object type=&quot;3&quot; unique_id=&quot;47423&quot;&gt;&lt;property id=&quot;20148&quot; value=&quot;5&quot;/&gt;&lt;property id=&quot;20300&quot; value=&quot;Slide 29&quot;/&gt;&lt;property id=&quot;20307&quot; value=&quot;312&quot;/&gt;&lt;/object&gt;&lt;object type=&quot;3&quot; unique_id=&quot;49441&quot;&gt;&lt;property id=&quot;20148&quot; value=&quot;5&quot;/&gt;&lt;property id=&quot;20300&quot; value=&quot;Slide 34&quot;/&gt;&lt;property id=&quot;20307&quot; value=&quot;325&quot;/&gt;&lt;/object&gt;&lt;object type=&quot;3&quot; unique_id=&quot;49442&quot;&gt;&lt;property id=&quot;20148&quot; value=&quot;5&quot;/&gt;&lt;property id=&quot;20300&quot; value=&quot;Slide 35&quot;/&gt;&lt;property id=&quot;20307&quot; value=&quot;326&quot;/&gt;&lt;/object&gt;&lt;object type=&quot;3&quot; unique_id=&quot;49790&quot;&gt;&lt;property id=&quot;20148&quot; value=&quot;5&quot;/&gt;&lt;property id=&quot;20300&quot; value=&quot;Slide 36&quot;/&gt;&lt;property id=&quot;20307&quot; value=&quot;327&quot;/&gt;&lt;/object&gt;&lt;object type=&quot;3&quot; unique_id=&quot;49791&quot;&gt;&lt;property id=&quot;20148&quot; value=&quot;5&quot;/&gt;&lt;property id=&quot;20300&quot; value=&quot;Slide 37&quot;/&gt;&lt;property id=&quot;20307&quot; value=&quot;328&quot;/&gt;&lt;/object&gt;&lt;object type=&quot;3&quot; unique_id=&quot;49792&quot;&gt;&lt;property id=&quot;20148&quot; value=&quot;5&quot;/&gt;&lt;property id=&quot;20300&quot; value=&quot;Slide 38&quot;/&gt;&lt;property id=&quot;20307&quot; value=&quot;329&quot;/&gt;&lt;/object&gt;&lt;object type=&quot;3&quot; unique_id=&quot;50009&quot;&gt;&lt;property id=&quot;20148&quot; value=&quot;5&quot;/&gt;&lt;property id=&quot;20300&quot; value=&quot;Slide 39&quot;/&gt;&lt;property id=&quot;20307&quot; value=&quot;330&quot;/&gt;&lt;/object&gt;&lt;object type=&quot;3&quot; unique_id=&quot;50229&quot;&gt;&lt;property id=&quot;20148&quot; value=&quot;5&quot;/&gt;&lt;property id=&quot;20300&quot; value=&quot;Slide 40&quot;/&gt;&lt;property id=&quot;20307&quot; value=&quot;331&quot;/&gt;&lt;/object&gt;&lt;object type=&quot;3&quot; unique_id=&quot;50370&quot;&gt;&lt;property id=&quot;20148&quot; value=&quot;5&quot;/&gt;&lt;property id=&quot;20300&quot; value=&quot;Slide 4&quot;/&gt;&lt;property id=&quot;20307&quot; value=&quot;332&quot;/&gt;&lt;/object&gt;&lt;object type=&quot;3&quot; unique_id=&quot;50479&quot;&gt;&lt;property id=&quot;20148&quot; value=&quot;5&quot;/&gt;&lt;property id=&quot;20300&quot; value=&quot;Slide 3&quot;/&gt;&lt;property id=&quot;20307&quot; value=&quot;333&quot;/&gt;&lt;/object&gt;&lt;object type=&quot;3&quot; unique_id=&quot;50816&quot;&gt;&lt;property id=&quot;20148&quot; value=&quot;5&quot;/&gt;&lt;property id=&quot;20300&quot; value=&quot;Slide 21&quot;/&gt;&lt;property id=&quot;20307&quot; value=&quot;334&quot;/&gt;&lt;/object&gt;&lt;object type=&quot;3&quot; unique_id=&quot;50969&quot;&gt;&lt;property id=&quot;20148&quot; value=&quot;5&quot;/&gt;&lt;property id=&quot;20300&quot; value=&quot;Slide 25&quot;/&gt;&lt;property id=&quot;20307&quot; value=&quot;335&quot;/&gt;&lt;/object&gt;&lt;object type=&quot;3&quot; unique_id=&quot;51087&quot;&gt;&lt;property id=&quot;20148&quot; value=&quot;5&quot;/&gt;&lt;property id=&quot;20300&quot; value=&quot;Slide 28&quot;/&gt;&lt;property id=&quot;20307&quot; value=&quot;336&quot;/&gt;&lt;/object&gt;&lt;object type=&quot;3&quot; unique_id=&quot;51288&quot;&gt;&lt;property id=&quot;20148&quot; value=&quot;5&quot;/&gt;&lt;property id=&quot;20300&quot; value=&quot;Slide 27&quot;/&gt;&lt;property id=&quot;20307&quot; value=&quot;337&quot;/&gt;&lt;/object&gt;&lt;object type=&quot;3&quot; unique_id=&quot;51535&quot;&gt;&lt;property id=&quot;20148&quot; value=&quot;5&quot;/&gt;&lt;property id=&quot;20300&quot; value=&quot;Slide 20&quot;/&gt;&lt;property id=&quot;20307&quot; value=&quot;33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ivalent}:&#10;${\cal F}\delta[Y_n]\to{\cal F}\delta[{\color{red}Z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99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n$, {\color[rgb]{1,0,1}cho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97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s.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p:\to 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48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q:\to 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13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bigcup_{d&lt;u}}$$\sum^n&#10;{\color[rgb]{1,0,1}{\cal B}_{q_n,d}^{p_n,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975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Z}$ {\color{red}not} y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p_q}:=&#10;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752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^p_q}=&#10;\sum^n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245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bigcup_{d&lt;u}}$&#10;$\,\sum^n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69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/\sqrt{n}=\hat 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001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/\sqrt{n}=\hat 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050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'd, so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14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um^n[{\color[rgb]{1,0,1}{\cal B}_{q_n,d_n}^{p_n,u_n}}/\sqrt{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97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:=\hat u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:=\hat d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4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um^n[{\color[rgb]{1,0,1}{\cal B}_{q_n,d_n/\sqrt{n}}^{p_n,u_n/\sqrt{n}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208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&gt;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99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27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imes\,\,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41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4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27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27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]\,\,\times\,\,[1/\sqrt{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5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]\,\,\times\,\,[1/\sqrt{n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56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$, $d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60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isplaystyle{\bigcup_{d&lt;u}}$$\sum^n&#10;{\color[rgb]{1,0,1}{\cal B}_{q_n,d}^{p_n,u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975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_{q_n,\hat d_n}^{p_n,\hat u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329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at d_n&lt;\hat 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n$, {\color[rgb]{1,0,1}choos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97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s.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79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$, $d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60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&gt;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99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\left[\sum^n&#10;{\color[rgb]{1,0,1}{\cal B}_{q_n,d_n}^{p_n,u_n}}\right]/\sqrt{n}\right)\cap&#10;{\color[rgb]{1,0,1}{\cal S}}\ne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976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ap\quad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17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&gt;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9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p_q}:=&#10;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752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ap\quad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17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\left[\sum^n&#10;{\color[rgb]{1,0,1}{\cal B}_{q_n,d_n}^{p_n,u_n}}\right]/\sqrt{n}\right)\cap&#10;{\color[rgb]{1,0,1}{\cal S}}\ne\emptyse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97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$, $d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6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&#10;\quad\subseteq\quad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247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_{q_n,d_n}^{p_n,u_n}}&#10;\quad\subseteq\quad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8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&gt;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99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identically distribu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37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renormal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3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.i.d.~sum preserves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76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eflects standardne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07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$, $d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60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&gt;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99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_{q_n,d_n}^{p_n,u_n}}&#10;\quad\subseteq\quad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_{q_n,d_n}^{p_n,u_n}}&#10;\quad\subseteq\quad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8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\left[{\color[rgb]{1,0,1}{\cal B}_{q_n,d_n}^{p_n,u_n}}\right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69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\left[{\color[rgb]{1,0,1}{\cal B}_{q_n,d_n}^{p_n,u_n}}\right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835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_{q_n,d_n}^{p_n,u_n}}&#10;\quad\subseteq\quad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\left[{\color[rgb]{1,0,1}{\cal B}_{q_n,d_n}^{p_n,u_n}}\right]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69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Var}\left[{\color[rgb]{1,0,1}{\cal B}_{q_n,d_n}^{p_n,u_n}}\right]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835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&gt;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99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hi(Y_n)]\to\frac{1}{\sqrt{2\pi}}\int[\phi(x)]e^{-x^2/2}\,dx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34555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88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olve} for $u_n$, $d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9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66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$, $d_n$ are bd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3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=\sqrt{q_n/p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08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=-\sqrt{p_n/q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54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u_n$, $d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60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 bdd contin.~$\phi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56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ivalent}:&#10;${\cal F}\delta[Y_n]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76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&gt;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99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:=\sqrt{(1-\varepsilon)/\varepsilo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4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1,q_2,q_3,\ldots\in(\varepsilon,1-\varepsilo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355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&lt;\sqrt{(1-\varepsilon)/\varepsilo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320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286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(1-\varepsilon)/\varepsilon}&lt;d_n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37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35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{\cal F}\delta[Y_n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8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=\sqrt{q_n/p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208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=-\sqrt{p_n/q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5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66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$, $d_n$ are bd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83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:=\sqrt{(1-\varepsilon)/\varepsilo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5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:=\sqrt{(1-\varepsilon)/\varepsilo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4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\delta}\left[{\color[rgb]{1,0,1}{\cal B}_{q_n,d_n}^{p_n,u_n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421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{\cal F}\delta[Y_n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84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\delta}\left[{\color[rgb]{1,0,1}{\cal B}_{q_n,d_n}^{p_n,u_n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421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_1=X_{1,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58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:=\sqrt{(1-\varepsilon)/\varepsilo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4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z^{u_n}+q_nz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60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_2=X_{2,1}+X_{2,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084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z:\to e^{-it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485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phi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6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31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49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^{u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41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^{d_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6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2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_3=X_{3,1}+X_{3,2}+X_{3,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472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899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{\cal F}\delta[Y_n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84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\delta}\left[{\color[rgb]{1,0,1}{\cal B}_{q_n,d_n}^{p_n,u_n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421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7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:=\sqrt{(1-\varepsilon)/\varepsilo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4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phi(t/\sqrt{n}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340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\delta}\left[\sum^n{\color[rgb]{1,0,1}{\cal B}_{q_n,d_n}^{p_n,u_n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786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phi(t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904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\delta}\left[\left[\sum^n&#10;{\color[rgb]{1,0,1}{\cal B}_{q_n,d_n}^{p_n,u_n}}\right]/\sqrt{n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577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phi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6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t:\to t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994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{\cal F}\delta[Y_n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84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\delta}\left[\left[\sum^n&#10;{\color[rgb]{1,0,1}{\cal B}_{q_n,d_n}^{p_n,u_n}}\right]/\sqrt{n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2577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:=\sqrt{(1-\varepsilon)/\varepsilo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4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[Y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50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phi(t/\sqrt{n}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340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phi(t/\sqrt{n}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340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7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{\cal F}\delta[Y_n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84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\sum^n{\color[rgb]{1,0,1}{\cal B}_{q_n,d_n}^{p_n,u_n}}\right]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918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al F}\delta[Y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5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p_q}:=&#10;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752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phi(t/\sqrt{n}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340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:=\sqrt{(1-\varepsilon)/\varepsilo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24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t/\sqrt{n})]^n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7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${\cal F}\delta[Y_n]\to{\cal F}\delta[{{\color{red}Z}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20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DETERMIN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965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FORMS PROBL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058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5/\sqrt{n})]^n\to e^{-5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81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t/\sqrt{n})]^n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72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t/\sqrt{n})]^n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7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5/\sqrt{n})]^n\to e^{-5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813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(e^{-5iu_n/\sqrt{n}})+q_n(e^{-5id_n/\sqrt{n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631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5/\sqrt{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5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quad p_n\left(1-\frac{5iu_n}{\sqrt{n}}-\frac{5^2u_n^2}{2n}&#10;+\frac{\alpha_nu_n^2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3364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-5iu_n/\sqrt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42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_n:\to-5iu_n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567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alpha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2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to0&#10;\quad{\color[rgb]{0,.8,0}\Rightarrow}\quad&#10;e^{x_n}=1+x_n+\frac{x_n^2}{2}+o(x_n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682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2nd o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62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26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2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t/\sqrt{n})]^n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72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5/\sqrt{n})]^n\to e^{-5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813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(e^{-5iu_n/\sqrt{n}})+q_n(e^{-5id_n/\sqrt{n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631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_1=X_{1,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58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5/\sqrt{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55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q_n\left(1-\frac{5id_n}{\sqrt{n}}-\frac{5^2d_n^2}{2n}+&#10;\frac{\beta_nd_n^2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591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quad p_n\left(1-\frac{5iu_n}{\sqrt{n}}-\frac{5^2u_n^2}{2n}&#10;+\frac{\alpha_nu_n^2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3364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alpha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2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-5id_n/\sqrt{n}\to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72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_n:\to-5id_n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597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beta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3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_2=X_{2,1}+X_{2,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084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to0&#10;\quad{\color[rgb]{0,.8,0}\Rightarrow}\quad&#10;e^{x_n}=1+x_n+\frac{x_n^2}{2}+o(x_n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682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2nd o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62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266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24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2nd o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62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26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24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t/\sqrt{n})]^n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72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_3=X_{3,1}+X_{3,2}+X_{3,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472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+q_n\left(1-\frac{5id_n}{\sqrt{n}}-\frac{5^2d_n^2}{2n}+&#10;\frac{\beta_nd_n^2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591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qquad p_n\left(1-\frac{5iu_n}{\sqrt{n}}-\frac{5^2u_n^2}{2n}&#10;+\frac{\alpha_nu_n^2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3364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5/\sqrt{n})]^n\to e^{-5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813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(e^{-5iu_n/\sqrt{n}})+q_n(e^{-5id_n/\sqrt{n}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631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5/\sqrt{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5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p_n+q_n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86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alpha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42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beta_n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33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_n:=\alpha_np_nu_n^2+\beta_nq_nd_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85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57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2nd o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627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26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24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2nd or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62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26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8244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p_nu_n^2\le1$,$q_nd_n^2\le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9013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Rightarro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delta_n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70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}{2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5692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t/\sqrt{n})]^n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72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^p_q}=&#10;\sum^n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245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386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57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5/\sqrt{n})]^n\to e^{-5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813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5/\sqrt{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55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386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bigcup_{d&lt;u}}$&#10;$\,\sum^n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692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57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AIS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44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{\hbox{th}}$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539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delta_n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70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}{2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569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delta_n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70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}{2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569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iid su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63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t/\sqrt{n})]^n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72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5/\sqrt{n})]^n\to e^{-5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813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Y_n\in&#10;[\sum^n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eneral b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09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5/\sqrt{n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55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-\frac{5^2}{2n}+\frac{\delta_n}{n}\right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035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\phi(5/\sqrt{n})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172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e^{-5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48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s the un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55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Q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386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357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-5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07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AISE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1044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^{\hbox{th}}$ PO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539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\phi(t/\sqrt{n})]^n\to e^{-t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772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,\,u_n\,\in\,(-M,M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7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iid su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435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t):=p_ne^{-iu_nt}+q_ne^{-id_n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087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+q_nd_n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9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u_n^2+q_nd_n^2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321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delta_n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4709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}{2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569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99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{\color{blue}($\Delta$CLT2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98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p_1,p_2,p_3,\ldots\to p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1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ecific binar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244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varepsilon&gt;0$&#10;{\color[rgb]{0,.8,0}s.t.}~$p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10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,p_{N+1},p_{N+2}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1955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, Y_{N+1},Y_{N+2},\ldots\to{\color{red}Z}$&#10;in dist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520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an integer $N\ge1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36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1, Y_2,Y_3,\ldots\to{\color{red}Z}$&#10;in distr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1958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Y_n\to{\color{red}Z}$ in dist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17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mitt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 if}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59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color{red}not} standar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26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{\color{blue}($\Delta$CLT2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98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ay} $p_1,p_2,p_3,\ldots\to p\in(0,1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91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varepsilon&gt;0$&#10;{\color[rgb]{0,.8,0}s.t.}~$p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010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,p_{N+1},p_{N+2}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1955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, Y_{N+1},Y_{N+2},\ldots\to{\color{red}Z}$&#10;in dist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5208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1, Y_2,Y_3,\ldots\to{\color{red}Z}$&#10;in distr.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1958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Y_n\to{\color{red}Z}$ in dist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317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an integer $N\ge1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362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mitt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9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X_n\to\sigma{\color{red}Z}+\mu$ {\color{blue}in distribution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967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\to{\color{red}Z}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152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 if} th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595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{\color{red}not} standar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26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gainst contin, exp-b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09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X_n\to\sigma{\color{red}Z}+\mu$ {\color{blue}in distribution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96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\to{\color{red}Z}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15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p_q}:=&#10;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7529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hi\left(\frac{X_n-\mu}{\sigma}\right)\right]\to&#10;\hbox{E}[\phi({\color{red}Z})]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981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, bounded $\ph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27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Z}$ {\color{red}not} y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04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f'd, so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14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X_n\to\sigma{\color{red}Z}+\mu$ {\color{blue}in distribution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96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\to{\color{red}Z}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15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5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hi\left(\frac{X_n-\mu}{\sigma}\right)\right]\to&#10;\frac{1}{\sqrt{2\pi}}\int_{-\infty}^\infty\,[\phi(x)][e^{-x^2/2}]\,dx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8345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, bounded $\ph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2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si(X_n)]\to&#10;\frac{1}{\sqrt{2\pi}}\int_{-\infty}^\infty\,[\psi(\sigma x+\mu)][e^{-x^2/2}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385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{\color[rgb]{0,.8,0}\forall}$continuous, bounded 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40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5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hi\left(\frac{X_n-\mu}{\sigma}\right)\right]\to&#10;\frac{1}{\sqrt{2\pi}}\int_{-\infty}^\infty\,[\phi(x)][e^{-x^2/2}]\,dx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834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, bounded $\ph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27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X_n\to\sigma{\color{red}Z}+\mu$ {\color{blue}in distribution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967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contin., bdd $\ps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583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Left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\to{\color{red}Z}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1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i(x):=\psi(\sigma x+\mu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0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phi\left(\frac{X_n-\mu}{\sigma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81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si\left(\sigma\left(\frac{X_n-\mu}{\sigma}\right)+\mu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2772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KNOW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9705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W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9205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85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si(X_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08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 o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00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808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"/>
  <p:tag name="PICTUREFILESIZE" val="99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, bounded $\ph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27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\to{\color{red}Z}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15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5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hi\left(\frac{X_n-\mu}{\sigma}\right)\right]\to&#10;\frac{1}{\sqrt{2\pi}}\int_{-\infty}^\infty\,[\phi(x)][e^{-x^2/2}]\,dx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834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si(X_n)]\to&#10;\frac{1}{\sqrt{2\pi}}\int_{-\infty}^\infty\,[\psi(\sigma x+\mu)][e^{-x^2/2}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385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{\color[rgb]{0,.8,0}\forall}$continuous, bounded 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4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X_n\to\sigma{\color{red}Z}+\mu$ {\color{blue}in distribution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96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T} necessarily in ${\cal 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15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continuous, bounded $\ph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927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\to{\color{red}Z}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15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25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\left[\phi\left(\frac{X_n-\mu}{\sigma}\right)\right]\to&#10;\frac{1}{\sqrt{2\pi}}\int_{-\infty}^\infty\,[\phi(x)][e^{-x^2/2}]\,dx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834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hbox{E}[\psi(X_n)]\to&#10;\frac{1}{\sqrt{2\pi}}\int_{-\infty}^\infty\,[\psi(\sigma x+\mu)][e^{-x^2/2}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385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 ${\color[rgb]{0,.8,0}\forall}$continuous, bounded $\ps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140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X_n\to\sigma{\color{red}Z}+\mu$ {\color{blue}in distribution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967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_n:=\frac{X_n-\mu_n}{\sigma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43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normalize $X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578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irst step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47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\cap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75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Uptick/downtick {\it VALUES} chang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822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but} uptick/downtick {\it PROBABILITIES} do {\color{red}no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599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_{1-p_n}^{p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961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Y_n:=\frac{X_n-\mu_n}{\sigma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243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_n}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79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{\color[rgb]{1,0,1}let} $Y_n\in[\sum^n&#10;{\color[rgb]{1,0,1}{\cal B}_{1-p_n}^{p_n}}]\cap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01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_{1-p_n}^{p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96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\cap{\color[rgb]{1,0,1}{\cal S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75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19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195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6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19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6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sigma_n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24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919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E}[\phi(Y_n)]\to\hbox{E}[\phi({\color{red}Z})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740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1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6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sigma_n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246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233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iid su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363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6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23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23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75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eneral binar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709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6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2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s the un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355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75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mu_n-\mu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1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iid su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435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6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_n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8233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757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\mu_n-\mu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13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9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ecific binari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724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6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75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94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94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X_n\to\sigma{\color{red}Z}+\mu$ {\color{blue}in distribution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967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\to{\color{red}Z}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152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494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sigm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6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\m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757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$X_n\to\sigma{\color{red}Z}+\mu$ {\color{blue}in distribution} mea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6967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_n-\mu}{\sigma}\to{\color{red}Z}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315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mu_n:=\hbox{E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14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gma_n:=\hbox{SD}[X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55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_n\to\sigma{\color{red}Z}+\mu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88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{\color{red}Z}$ in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66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 $X_n\in\sum^n{\color[rgb]{1,0,1}{\cal B}_{1-p_n}^{p_n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540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3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200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X_n\to\sigma{\color{red}Z}+\mu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759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 and&#10;{\color[rgb]{1,0,1}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167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&#10;$\hbox{E}[X_n]\to\mu$ {\color[rgb]{0,.8,0}and} $\hbox{SD}[X_n]\to\sigm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00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{\cal B}^p_q}:=&#10;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75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25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^p_q}=&#10;\sum^n\displaystyle{\bigcup_{d&lt;u}}\,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245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displaystyle{\bigcup_{d&lt;u}}$&#10;$\,\sum^n{\color[rgb]{1,0,1}{\cal B}^{p,u}_{q,d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69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varepsilon&gt;0$&#10;{\color[rgb]{1,0,1}and let} $p_1,p_2,p_3,\ldots\in(\varepsilon,1-\varepsilon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531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Triangular Central Limit Theorem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856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p,q\in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5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integers $n\ge1$,&#10;{\color[rgb]{1,0,1}let}&#10;$Y_n\in[\sum^n{\color[rgb]{1,0,1}{\cal B}_{1-p_n}^{p_n}}]\cap&#10;{\color[rgb]{1,0,1}{\cal S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714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p+q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06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'm} ({\color{blue}$\Delta$CLT})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87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_n\to{\color{red}Z}$ in distrib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03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 bdd contin.~$\phi:{\mathbb R}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5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n:=1-p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71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_n:=\hat u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_n:=\hat d_n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0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u:\to\hat 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d:\to\hat d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4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um^n{\color[rgb]{1,0,1}{\cal B}_{q_n,\hat d_n}^{p_n,\hat u_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329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6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6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at d_n&lt;\hat u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1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in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8794</TotalTime>
  <Words>48</Words>
  <Application>Microsoft Office PowerPoint</Application>
  <PresentationFormat>On-screen Show (4:3)</PresentationFormat>
  <Paragraphs>43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845</cp:revision>
  <dcterms:created xsi:type="dcterms:W3CDTF">2007-11-29T22:28:17Z</dcterms:created>
  <dcterms:modified xsi:type="dcterms:W3CDTF">2012-05-02T18:52:08Z</dcterms:modified>
</cp:coreProperties>
</file>