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0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3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5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6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7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8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9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0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1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2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3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24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5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6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27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8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29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30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5" r:id="rId2"/>
    <p:sldId id="309" r:id="rId3"/>
    <p:sldId id="310" r:id="rId4"/>
    <p:sldId id="313" r:id="rId5"/>
    <p:sldId id="277" r:id="rId6"/>
    <p:sldId id="282" r:id="rId7"/>
    <p:sldId id="290" r:id="rId8"/>
    <p:sldId id="284" r:id="rId9"/>
    <p:sldId id="283" r:id="rId10"/>
    <p:sldId id="285" r:id="rId11"/>
    <p:sldId id="286" r:id="rId12"/>
    <p:sldId id="287" r:id="rId13"/>
    <p:sldId id="289" r:id="rId14"/>
    <p:sldId id="308" r:id="rId15"/>
    <p:sldId id="291" r:id="rId16"/>
    <p:sldId id="292" r:id="rId17"/>
    <p:sldId id="293" r:id="rId18"/>
    <p:sldId id="294" r:id="rId19"/>
    <p:sldId id="295" r:id="rId20"/>
    <p:sldId id="297" r:id="rId21"/>
    <p:sldId id="296" r:id="rId22"/>
    <p:sldId id="298" r:id="rId23"/>
    <p:sldId id="299" r:id="rId24"/>
    <p:sldId id="300" r:id="rId25"/>
    <p:sldId id="301" r:id="rId26"/>
    <p:sldId id="302" r:id="rId27"/>
    <p:sldId id="311" r:id="rId28"/>
    <p:sldId id="312" r:id="rId29"/>
    <p:sldId id="303" r:id="rId30"/>
    <p:sldId id="306" r:id="rId31"/>
    <p:sldId id="305" r:id="rId32"/>
    <p:sldId id="304" r:id="rId33"/>
    <p:sldId id="281" r:id="rId34"/>
    <p:sldId id="30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BBC84-6695-4E98-90D8-CEDD2E0AE00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00BC4-E506-40EE-B1CE-8109C6386A4B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E34D7-278B-45CC-9EFC-480CA7FD8E1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24865-3987-43E8-8596-6985B6D00109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D4F9A-5C94-4843-A852-CE09ABF6317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30271-9A19-4987-9811-506C49EDDBEF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22CB3B-1B66-461C-864A-C9303E10E02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5D859-211C-480A-9B6D-64B33F4DD29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BBC84-6695-4E98-90D8-CEDD2E0AE00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2C830-C67A-4443-8F2A-5BD392B29AE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4C53E-780C-4D95-B8F3-69C2A78A083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770A0A-CB2D-4049-A83E-3A58578C74B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image" Target="../media/image50.emf"/><Relationship Id="rId26" Type="http://schemas.openxmlformats.org/officeDocument/2006/relationships/image" Target="../media/image52.png"/><Relationship Id="rId3" Type="http://schemas.openxmlformats.org/officeDocument/2006/relationships/tags" Target="../tags/tag94.xml"/><Relationship Id="rId21" Type="http://schemas.openxmlformats.org/officeDocument/2006/relationships/image" Target="../media/image38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43.png"/><Relationship Id="rId2" Type="http://schemas.openxmlformats.org/officeDocument/2006/relationships/tags" Target="../tags/tag93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51.png"/><Relationship Id="rId5" Type="http://schemas.openxmlformats.org/officeDocument/2006/relationships/tags" Target="../tags/tag9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0.png"/><Relationship Id="rId10" Type="http://schemas.openxmlformats.org/officeDocument/2006/relationships/tags" Target="../tags/tag101.xml"/><Relationship Id="rId19" Type="http://schemas.openxmlformats.org/officeDocument/2006/relationships/image" Target="../media/image36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image" Target="../media/image53.emf"/><Relationship Id="rId26" Type="http://schemas.openxmlformats.org/officeDocument/2006/relationships/image" Target="../media/image43.png"/><Relationship Id="rId3" Type="http://schemas.openxmlformats.org/officeDocument/2006/relationships/tags" Target="../tags/tag107.xml"/><Relationship Id="rId21" Type="http://schemas.openxmlformats.org/officeDocument/2006/relationships/image" Target="../media/image39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52.png"/><Relationship Id="rId2" Type="http://schemas.openxmlformats.org/officeDocument/2006/relationships/tags" Target="../tags/tag106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54.png"/><Relationship Id="rId5" Type="http://schemas.openxmlformats.org/officeDocument/2006/relationships/tags" Target="../tags/tag10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0" Type="http://schemas.openxmlformats.org/officeDocument/2006/relationships/tags" Target="../tags/tag114.xml"/><Relationship Id="rId19" Type="http://schemas.openxmlformats.org/officeDocument/2006/relationships/image" Target="../media/image37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image" Target="../media/image55.emf"/><Relationship Id="rId26" Type="http://schemas.openxmlformats.org/officeDocument/2006/relationships/image" Target="../media/image43.png"/><Relationship Id="rId3" Type="http://schemas.openxmlformats.org/officeDocument/2006/relationships/tags" Target="../tags/tag120.xml"/><Relationship Id="rId21" Type="http://schemas.openxmlformats.org/officeDocument/2006/relationships/image" Target="../media/image39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42.png"/><Relationship Id="rId2" Type="http://schemas.openxmlformats.org/officeDocument/2006/relationships/tags" Target="../tags/tag119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56.png"/><Relationship Id="rId5" Type="http://schemas.openxmlformats.org/officeDocument/2006/relationships/tags" Target="../tags/tag12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0" Type="http://schemas.openxmlformats.org/officeDocument/2006/relationships/tags" Target="../tags/tag127.xml"/><Relationship Id="rId19" Type="http://schemas.openxmlformats.org/officeDocument/2006/relationships/image" Target="../media/image37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image" Target="../media/image57.emf"/><Relationship Id="rId26" Type="http://schemas.openxmlformats.org/officeDocument/2006/relationships/image" Target="../media/image58.png"/><Relationship Id="rId3" Type="http://schemas.openxmlformats.org/officeDocument/2006/relationships/tags" Target="../tags/tag133.xml"/><Relationship Id="rId21" Type="http://schemas.openxmlformats.org/officeDocument/2006/relationships/image" Target="../media/image39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43.png"/><Relationship Id="rId2" Type="http://schemas.openxmlformats.org/officeDocument/2006/relationships/tags" Target="../tags/tag132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42.png"/><Relationship Id="rId5" Type="http://schemas.openxmlformats.org/officeDocument/2006/relationships/tags" Target="../tags/tag13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0" Type="http://schemas.openxmlformats.org/officeDocument/2006/relationships/tags" Target="../tags/tag140.xml"/><Relationship Id="rId19" Type="http://schemas.openxmlformats.org/officeDocument/2006/relationships/image" Target="../media/image37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image" Target="../media/image59.emf"/><Relationship Id="rId26" Type="http://schemas.openxmlformats.org/officeDocument/2006/relationships/image" Target="../media/image42.png"/><Relationship Id="rId3" Type="http://schemas.openxmlformats.org/officeDocument/2006/relationships/tags" Target="../tags/tag146.xml"/><Relationship Id="rId21" Type="http://schemas.openxmlformats.org/officeDocument/2006/relationships/image" Target="../media/image39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60.png"/><Relationship Id="rId2" Type="http://schemas.openxmlformats.org/officeDocument/2006/relationships/tags" Target="../tags/tag145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36.png"/><Relationship Id="rId5" Type="http://schemas.openxmlformats.org/officeDocument/2006/relationships/tags" Target="../tags/tag14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3.png"/><Relationship Id="rId10" Type="http://schemas.openxmlformats.org/officeDocument/2006/relationships/tags" Target="../tags/tag153.xml"/><Relationship Id="rId19" Type="http://schemas.openxmlformats.org/officeDocument/2006/relationships/image" Target="../media/image37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image" Target="../media/image62.png"/><Relationship Id="rId3" Type="http://schemas.openxmlformats.org/officeDocument/2006/relationships/tags" Target="../tags/tag159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43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image" Target="../media/image38.png"/><Relationship Id="rId33" Type="http://schemas.openxmlformats.org/officeDocument/2006/relationships/image" Target="../media/image69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37.png"/><Relationship Id="rId32" Type="http://schemas.openxmlformats.org/officeDocument/2006/relationships/image" Target="../media/image68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61.emf"/><Relationship Id="rId28" Type="http://schemas.openxmlformats.org/officeDocument/2006/relationships/image" Target="../media/image64.png"/><Relationship Id="rId36" Type="http://schemas.openxmlformats.org/officeDocument/2006/relationships/image" Target="../media/image71.png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image" Target="../media/image67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63.png"/><Relationship Id="rId3" Type="http://schemas.openxmlformats.org/officeDocument/2006/relationships/tags" Target="../tags/tag177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69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62.png"/><Relationship Id="rId33" Type="http://schemas.openxmlformats.org/officeDocument/2006/relationships/image" Target="../media/image77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38.png"/><Relationship Id="rId32" Type="http://schemas.openxmlformats.org/officeDocument/2006/relationships/image" Target="../media/image43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37.png"/><Relationship Id="rId28" Type="http://schemas.openxmlformats.org/officeDocument/2006/relationships/image" Target="../media/image73.png"/><Relationship Id="rId10" Type="http://schemas.openxmlformats.org/officeDocument/2006/relationships/tags" Target="../tags/tag1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6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image" Target="../media/image72.emf"/><Relationship Id="rId27" Type="http://schemas.openxmlformats.org/officeDocument/2006/relationships/image" Target="../media/image64.png"/><Relationship Id="rId30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image" Target="../media/image63.png"/><Relationship Id="rId3" Type="http://schemas.openxmlformats.org/officeDocument/2006/relationships/tags" Target="../tags/tag194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69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62.png"/><Relationship Id="rId33" Type="http://schemas.openxmlformats.org/officeDocument/2006/relationships/image" Target="../media/image77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38.png"/><Relationship Id="rId32" Type="http://schemas.openxmlformats.org/officeDocument/2006/relationships/image" Target="../media/image43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37.png"/><Relationship Id="rId28" Type="http://schemas.openxmlformats.org/officeDocument/2006/relationships/image" Target="../media/image73.png"/><Relationship Id="rId10" Type="http://schemas.openxmlformats.org/officeDocument/2006/relationships/tags" Target="../tags/tag2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6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78.emf"/><Relationship Id="rId27" Type="http://schemas.openxmlformats.org/officeDocument/2006/relationships/image" Target="../media/image64.png"/><Relationship Id="rId30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63.png"/><Relationship Id="rId3" Type="http://schemas.openxmlformats.org/officeDocument/2006/relationships/tags" Target="../tags/tag211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86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62.png"/><Relationship Id="rId33" Type="http://schemas.openxmlformats.org/officeDocument/2006/relationships/image" Target="../media/image85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38.png"/><Relationship Id="rId32" Type="http://schemas.openxmlformats.org/officeDocument/2006/relationships/image" Target="../media/image84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37.png"/><Relationship Id="rId28" Type="http://schemas.openxmlformats.org/officeDocument/2006/relationships/image" Target="../media/image81.png"/><Relationship Id="rId10" Type="http://schemas.openxmlformats.org/officeDocument/2006/relationships/tags" Target="../tags/tag2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3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80.emf"/><Relationship Id="rId27" Type="http://schemas.openxmlformats.org/officeDocument/2006/relationships/image" Target="../media/image64.png"/><Relationship Id="rId30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image" Target="../media/image63.png"/><Relationship Id="rId3" Type="http://schemas.openxmlformats.org/officeDocument/2006/relationships/tags" Target="../tags/tag228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83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62.png"/><Relationship Id="rId33" Type="http://schemas.openxmlformats.org/officeDocument/2006/relationships/image" Target="../media/image86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38.png"/><Relationship Id="rId32" Type="http://schemas.openxmlformats.org/officeDocument/2006/relationships/image" Target="../media/image85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37.png"/><Relationship Id="rId28" Type="http://schemas.openxmlformats.org/officeDocument/2006/relationships/image" Target="../media/image43.png"/><Relationship Id="rId10" Type="http://schemas.openxmlformats.org/officeDocument/2006/relationships/tags" Target="../tags/tag2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2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87.emf"/><Relationship Id="rId27" Type="http://schemas.openxmlformats.org/officeDocument/2006/relationships/image" Target="../media/image64.png"/><Relationship Id="rId30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245.xml"/><Relationship Id="rId21" Type="http://schemas.openxmlformats.org/officeDocument/2006/relationships/image" Target="../media/image89.emf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image" Target="../media/image63.png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62.png"/><Relationship Id="rId32" Type="http://schemas.openxmlformats.org/officeDocument/2006/relationships/image" Target="../media/image93.png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image" Target="../media/image38.png"/><Relationship Id="rId28" Type="http://schemas.openxmlformats.org/officeDocument/2006/relationships/image" Target="../media/image90.png"/><Relationship Id="rId10" Type="http://schemas.openxmlformats.org/officeDocument/2006/relationships/tags" Target="../tags/tag252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2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image" Target="../media/image37.png"/><Relationship Id="rId27" Type="http://schemas.openxmlformats.org/officeDocument/2006/relationships/image" Target="../media/image43.png"/><Relationship Id="rId30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261.xml"/><Relationship Id="rId21" Type="http://schemas.openxmlformats.org/officeDocument/2006/relationships/image" Target="../media/image94.emf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63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9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62.png"/><Relationship Id="rId32" Type="http://schemas.openxmlformats.org/officeDocument/2006/relationships/image" Target="../media/image93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38.png"/><Relationship Id="rId28" Type="http://schemas.openxmlformats.org/officeDocument/2006/relationships/image" Target="../media/image91.png"/><Relationship Id="rId10" Type="http://schemas.openxmlformats.org/officeDocument/2006/relationships/tags" Target="../tags/tag268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83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37.png"/><Relationship Id="rId27" Type="http://schemas.openxmlformats.org/officeDocument/2006/relationships/image" Target="../media/image95.png"/><Relationship Id="rId30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62.png"/><Relationship Id="rId3" Type="http://schemas.openxmlformats.org/officeDocument/2006/relationships/tags" Target="../tags/tag277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92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38.png"/><Relationship Id="rId33" Type="http://schemas.openxmlformats.org/officeDocument/2006/relationships/image" Target="../media/image91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37.png"/><Relationship Id="rId32" Type="http://schemas.openxmlformats.org/officeDocument/2006/relationships/image" Target="../media/image98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96.emf"/><Relationship Id="rId28" Type="http://schemas.openxmlformats.org/officeDocument/2006/relationships/image" Target="../media/image64.png"/><Relationship Id="rId36" Type="http://schemas.openxmlformats.org/officeDocument/2006/relationships/image" Target="../media/image83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43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63.png"/><Relationship Id="rId30" Type="http://schemas.openxmlformats.org/officeDocument/2006/relationships/image" Target="../media/image97.png"/><Relationship Id="rId35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295.xml"/><Relationship Id="rId21" Type="http://schemas.openxmlformats.org/officeDocument/2006/relationships/image" Target="../media/image99.emf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63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62.png"/><Relationship Id="rId32" Type="http://schemas.openxmlformats.org/officeDocument/2006/relationships/image" Target="../media/image93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38.png"/><Relationship Id="rId28" Type="http://schemas.openxmlformats.org/officeDocument/2006/relationships/image" Target="../media/image83.png"/><Relationship Id="rId10" Type="http://schemas.openxmlformats.org/officeDocument/2006/relationships/tags" Target="../tags/tag302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92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37.png"/><Relationship Id="rId27" Type="http://schemas.openxmlformats.org/officeDocument/2006/relationships/image" Target="../media/image100.png"/><Relationship Id="rId30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62.png"/><Relationship Id="rId3" Type="http://schemas.openxmlformats.org/officeDocument/2006/relationships/tags" Target="../tags/tag311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93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38.png"/><Relationship Id="rId33" Type="http://schemas.openxmlformats.org/officeDocument/2006/relationships/image" Target="../media/image92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37.png"/><Relationship Id="rId32" Type="http://schemas.openxmlformats.org/officeDocument/2006/relationships/image" Target="../media/image91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01.emf"/><Relationship Id="rId28" Type="http://schemas.openxmlformats.org/officeDocument/2006/relationships/image" Target="../media/image64.png"/><Relationship Id="rId36" Type="http://schemas.openxmlformats.org/officeDocument/2006/relationships/image" Target="../media/image102.png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image" Target="../media/image43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63.png"/><Relationship Id="rId30" Type="http://schemas.openxmlformats.org/officeDocument/2006/relationships/image" Target="../media/image97.png"/><Relationship Id="rId35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329.xml"/><Relationship Id="rId21" Type="http://schemas.openxmlformats.org/officeDocument/2006/relationships/image" Target="../media/image103.emf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image" Target="../media/image63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62.png"/><Relationship Id="rId32" Type="http://schemas.openxmlformats.org/officeDocument/2006/relationships/image" Target="../media/image83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38.png"/><Relationship Id="rId28" Type="http://schemas.openxmlformats.org/officeDocument/2006/relationships/image" Target="../media/image104.png"/><Relationship Id="rId10" Type="http://schemas.openxmlformats.org/officeDocument/2006/relationships/tags" Target="../tags/tag336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93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37.png"/><Relationship Id="rId27" Type="http://schemas.openxmlformats.org/officeDocument/2006/relationships/image" Target="../media/image43.png"/><Relationship Id="rId30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tags" Target="../tags/tag368.xml"/><Relationship Id="rId39" Type="http://schemas.openxmlformats.org/officeDocument/2006/relationships/image" Target="../media/image62.png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34" Type="http://schemas.openxmlformats.org/officeDocument/2006/relationships/notesSlide" Target="../notesSlides/notesSlide23.xml"/><Relationship Id="rId42" Type="http://schemas.openxmlformats.org/officeDocument/2006/relationships/image" Target="../media/image106.png"/><Relationship Id="rId47" Type="http://schemas.openxmlformats.org/officeDocument/2006/relationships/image" Target="../media/image110.png"/><Relationship Id="rId50" Type="http://schemas.openxmlformats.org/officeDocument/2006/relationships/image" Target="../media/image113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tags" Target="../tags/tag36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8.png"/><Relationship Id="rId46" Type="http://schemas.openxmlformats.org/officeDocument/2006/relationships/image" Target="../media/image109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29" Type="http://schemas.openxmlformats.org/officeDocument/2006/relationships/tags" Target="../tags/tag371.xml"/><Relationship Id="rId41" Type="http://schemas.openxmlformats.org/officeDocument/2006/relationships/image" Target="../media/image64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tags" Target="../tags/tag366.xml"/><Relationship Id="rId32" Type="http://schemas.openxmlformats.org/officeDocument/2006/relationships/tags" Target="../tags/tag374.xml"/><Relationship Id="rId37" Type="http://schemas.openxmlformats.org/officeDocument/2006/relationships/image" Target="../media/image37.png"/><Relationship Id="rId40" Type="http://schemas.openxmlformats.org/officeDocument/2006/relationships/image" Target="../media/image63.png"/><Relationship Id="rId45" Type="http://schemas.openxmlformats.org/officeDocument/2006/relationships/image" Target="../media/image43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36" Type="http://schemas.openxmlformats.org/officeDocument/2006/relationships/image" Target="../media/image105.emf"/><Relationship Id="rId49" Type="http://schemas.openxmlformats.org/officeDocument/2006/relationships/image" Target="../media/image112.png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tags" Target="../tags/tag373.xml"/><Relationship Id="rId44" Type="http://schemas.openxmlformats.org/officeDocument/2006/relationships/image" Target="../media/image108.png"/><Relationship Id="rId52" Type="http://schemas.openxmlformats.org/officeDocument/2006/relationships/image" Target="../media/image115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Relationship Id="rId27" Type="http://schemas.openxmlformats.org/officeDocument/2006/relationships/tags" Target="../tags/tag369.xml"/><Relationship Id="rId30" Type="http://schemas.openxmlformats.org/officeDocument/2006/relationships/tags" Target="../tags/tag372.xml"/><Relationship Id="rId35" Type="http://schemas.openxmlformats.org/officeDocument/2006/relationships/oleObject" Target="../embeddings/oleObject21.bin"/><Relationship Id="rId43" Type="http://schemas.openxmlformats.org/officeDocument/2006/relationships/image" Target="../media/image107.png"/><Relationship Id="rId48" Type="http://schemas.openxmlformats.org/officeDocument/2006/relationships/image" Target="../media/image111.png"/><Relationship Id="rId8" Type="http://schemas.openxmlformats.org/officeDocument/2006/relationships/tags" Target="../tags/tag350.xml"/><Relationship Id="rId51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tags" Target="../tags/tag399.xml"/><Relationship Id="rId39" Type="http://schemas.openxmlformats.org/officeDocument/2006/relationships/image" Target="../media/image43.png"/><Relationship Id="rId3" Type="http://schemas.openxmlformats.org/officeDocument/2006/relationships/tags" Target="../tags/tag376.xml"/><Relationship Id="rId21" Type="http://schemas.openxmlformats.org/officeDocument/2006/relationships/tags" Target="../tags/tag394.xml"/><Relationship Id="rId34" Type="http://schemas.openxmlformats.org/officeDocument/2006/relationships/image" Target="../media/image63.png"/><Relationship Id="rId42" Type="http://schemas.openxmlformats.org/officeDocument/2006/relationships/image" Target="../media/image120.png"/><Relationship Id="rId47" Type="http://schemas.openxmlformats.org/officeDocument/2006/relationships/image" Target="../media/image124.png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tags" Target="../tags/tag398.xml"/><Relationship Id="rId33" Type="http://schemas.openxmlformats.org/officeDocument/2006/relationships/image" Target="../media/image62.png"/><Relationship Id="rId38" Type="http://schemas.openxmlformats.org/officeDocument/2006/relationships/image" Target="../media/image108.png"/><Relationship Id="rId46" Type="http://schemas.openxmlformats.org/officeDocument/2006/relationships/image" Target="../media/image123.png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tags" Target="../tags/tag393.xml"/><Relationship Id="rId29" Type="http://schemas.openxmlformats.org/officeDocument/2006/relationships/oleObject" Target="../embeddings/oleObject22.bin"/><Relationship Id="rId41" Type="http://schemas.openxmlformats.org/officeDocument/2006/relationships/image" Target="../media/image82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tags" Target="../tags/tag397.xml"/><Relationship Id="rId32" Type="http://schemas.openxmlformats.org/officeDocument/2006/relationships/image" Target="../media/image38.png"/><Relationship Id="rId37" Type="http://schemas.openxmlformats.org/officeDocument/2006/relationships/image" Target="../media/image118.png"/><Relationship Id="rId40" Type="http://schemas.openxmlformats.org/officeDocument/2006/relationships/image" Target="../media/image119.png"/><Relationship Id="rId45" Type="http://schemas.openxmlformats.org/officeDocument/2006/relationships/image" Target="../media/image122.png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notesSlide" Target="../notesSlides/notesSlide24.xml"/><Relationship Id="rId36" Type="http://schemas.openxmlformats.org/officeDocument/2006/relationships/image" Target="../media/image117.png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31" Type="http://schemas.openxmlformats.org/officeDocument/2006/relationships/image" Target="../media/image37.png"/><Relationship Id="rId44" Type="http://schemas.openxmlformats.org/officeDocument/2006/relationships/image" Target="../media/image121.pn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6.emf"/><Relationship Id="rId35" Type="http://schemas.openxmlformats.org/officeDocument/2006/relationships/image" Target="../media/image64.png"/><Relationship Id="rId43" Type="http://schemas.openxmlformats.org/officeDocument/2006/relationships/image" Target="../media/image85.png"/><Relationship Id="rId48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tags" Target="../tags/tag424.xml"/><Relationship Id="rId39" Type="http://schemas.openxmlformats.org/officeDocument/2006/relationships/image" Target="../media/image126.png"/><Relationship Id="rId3" Type="http://schemas.openxmlformats.org/officeDocument/2006/relationships/tags" Target="../tags/tag401.xml"/><Relationship Id="rId21" Type="http://schemas.openxmlformats.org/officeDocument/2006/relationships/tags" Target="../tags/tag419.xml"/><Relationship Id="rId34" Type="http://schemas.openxmlformats.org/officeDocument/2006/relationships/image" Target="../media/image63.png"/><Relationship Id="rId42" Type="http://schemas.openxmlformats.org/officeDocument/2006/relationships/image" Target="../media/image120.png"/><Relationship Id="rId47" Type="http://schemas.openxmlformats.org/officeDocument/2006/relationships/image" Target="../media/image124.png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image" Target="../media/image62.png"/><Relationship Id="rId38" Type="http://schemas.openxmlformats.org/officeDocument/2006/relationships/image" Target="../media/image43.png"/><Relationship Id="rId46" Type="http://schemas.openxmlformats.org/officeDocument/2006/relationships/image" Target="../media/image123.png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tags" Target="../tags/tag418.xml"/><Relationship Id="rId29" Type="http://schemas.openxmlformats.org/officeDocument/2006/relationships/oleObject" Target="../embeddings/oleObject23.bin"/><Relationship Id="rId41" Type="http://schemas.openxmlformats.org/officeDocument/2006/relationships/image" Target="../media/image8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image" Target="../media/image38.png"/><Relationship Id="rId37" Type="http://schemas.openxmlformats.org/officeDocument/2006/relationships/image" Target="../media/image108.png"/><Relationship Id="rId40" Type="http://schemas.openxmlformats.org/officeDocument/2006/relationships/image" Target="../media/image119.png"/><Relationship Id="rId45" Type="http://schemas.openxmlformats.org/officeDocument/2006/relationships/image" Target="../media/image122.png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notesSlide" Target="../notesSlides/notesSlide25.xml"/><Relationship Id="rId36" Type="http://schemas.openxmlformats.org/officeDocument/2006/relationships/image" Target="../media/image118.png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31" Type="http://schemas.openxmlformats.org/officeDocument/2006/relationships/image" Target="../media/image37.png"/><Relationship Id="rId44" Type="http://schemas.openxmlformats.org/officeDocument/2006/relationships/image" Target="../media/image127.png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6.emf"/><Relationship Id="rId35" Type="http://schemas.openxmlformats.org/officeDocument/2006/relationships/image" Target="../media/image64.png"/><Relationship Id="rId43" Type="http://schemas.openxmlformats.org/officeDocument/2006/relationships/image" Target="../media/image85.png"/><Relationship Id="rId48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426.xml"/><Relationship Id="rId21" Type="http://schemas.openxmlformats.org/officeDocument/2006/relationships/image" Target="../media/image128.emf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image" Target="../media/image63.pn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image" Target="../media/image62.png"/><Relationship Id="rId32" Type="http://schemas.openxmlformats.org/officeDocument/2006/relationships/image" Target="../media/image131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image" Target="../media/image38.png"/><Relationship Id="rId28" Type="http://schemas.openxmlformats.org/officeDocument/2006/relationships/image" Target="../media/image120.png"/><Relationship Id="rId10" Type="http://schemas.openxmlformats.org/officeDocument/2006/relationships/tags" Target="../tags/tag433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30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image" Target="../media/image37.png"/><Relationship Id="rId27" Type="http://schemas.openxmlformats.org/officeDocument/2006/relationships/image" Target="../media/image129.png"/><Relationship Id="rId30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442.xml"/><Relationship Id="rId21" Type="http://schemas.openxmlformats.org/officeDocument/2006/relationships/image" Target="../media/image132.emf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image" Target="../media/image63.png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image" Target="../media/image62.png"/><Relationship Id="rId32" Type="http://schemas.openxmlformats.org/officeDocument/2006/relationships/image" Target="../media/image131.png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image" Target="../media/image38.png"/><Relationship Id="rId28" Type="http://schemas.openxmlformats.org/officeDocument/2006/relationships/image" Target="../media/image120.png"/><Relationship Id="rId10" Type="http://schemas.openxmlformats.org/officeDocument/2006/relationships/tags" Target="../tags/tag449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30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image" Target="../media/image37.png"/><Relationship Id="rId27" Type="http://schemas.openxmlformats.org/officeDocument/2006/relationships/image" Target="../media/image133.png"/><Relationship Id="rId30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tags" Target="../tags/tag4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458.xml"/><Relationship Id="rId21" Type="http://schemas.openxmlformats.org/officeDocument/2006/relationships/image" Target="../media/image134.emf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image" Target="../media/image63.png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35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image" Target="../media/image62.png"/><Relationship Id="rId32" Type="http://schemas.openxmlformats.org/officeDocument/2006/relationships/image" Target="../media/image138.png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image" Target="../media/image38.png"/><Relationship Id="rId28" Type="http://schemas.openxmlformats.org/officeDocument/2006/relationships/image" Target="../media/image52.png"/><Relationship Id="rId10" Type="http://schemas.openxmlformats.org/officeDocument/2006/relationships/tags" Target="../tags/tag465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37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image" Target="../media/image37.png"/><Relationship Id="rId27" Type="http://schemas.openxmlformats.org/officeDocument/2006/relationships/image" Target="../media/image43.png"/><Relationship Id="rId30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image" Target="../media/image62.png"/><Relationship Id="rId3" Type="http://schemas.openxmlformats.org/officeDocument/2006/relationships/tags" Target="../tags/tag474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143.png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image" Target="../media/image38.png"/><Relationship Id="rId33" Type="http://schemas.openxmlformats.org/officeDocument/2006/relationships/image" Target="../media/image142.png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image" Target="../media/image37.png"/><Relationship Id="rId32" Type="http://schemas.openxmlformats.org/officeDocument/2006/relationships/image" Target="../media/image141.png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image" Target="../media/image139.emf"/><Relationship Id="rId28" Type="http://schemas.openxmlformats.org/officeDocument/2006/relationships/image" Target="../media/image64.png"/><Relationship Id="rId36" Type="http://schemas.openxmlformats.org/officeDocument/2006/relationships/image" Target="../media/image52.png"/><Relationship Id="rId10" Type="http://schemas.openxmlformats.org/officeDocument/2006/relationships/tags" Target="../tags/tag481.xml"/><Relationship Id="rId19" Type="http://schemas.openxmlformats.org/officeDocument/2006/relationships/tags" Target="../tags/tag490.xml"/><Relationship Id="rId31" Type="http://schemas.openxmlformats.org/officeDocument/2006/relationships/image" Target="../media/image43.png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63.png"/><Relationship Id="rId30" Type="http://schemas.openxmlformats.org/officeDocument/2006/relationships/image" Target="../media/image140.png"/><Relationship Id="rId35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tags" Target="../tags/tag492.xml"/><Relationship Id="rId16" Type="http://schemas.openxmlformats.org/officeDocument/2006/relationships/image" Target="../media/image149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notesSlide" Target="../notesSlides/notesSlide30.xml"/><Relationship Id="rId5" Type="http://schemas.openxmlformats.org/officeDocument/2006/relationships/tags" Target="../tags/tag495.xml"/><Relationship Id="rId15" Type="http://schemas.openxmlformats.org/officeDocument/2006/relationships/image" Target="../media/image14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52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13" Type="http://schemas.openxmlformats.org/officeDocument/2006/relationships/image" Target="../media/image156.png"/><Relationship Id="rId3" Type="http://schemas.openxmlformats.org/officeDocument/2006/relationships/tags" Target="../tags/tag50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5.png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image" Target="../media/image154.png"/><Relationship Id="rId5" Type="http://schemas.openxmlformats.org/officeDocument/2006/relationships/tags" Target="../tags/tag504.xml"/><Relationship Id="rId10" Type="http://schemas.openxmlformats.org/officeDocument/2006/relationships/image" Target="../media/image5.png"/><Relationship Id="rId4" Type="http://schemas.openxmlformats.org/officeDocument/2006/relationships/tags" Target="../tags/tag503.xml"/><Relationship Id="rId9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image" Target="../media/image18.png"/><Relationship Id="rId39" Type="http://schemas.openxmlformats.org/officeDocument/2006/relationships/image" Target="../media/image31.png"/><Relationship Id="rId3" Type="http://schemas.openxmlformats.org/officeDocument/2006/relationships/tags" Target="../tags/tag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6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image" Target="../media/image21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23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35.emf"/><Relationship Id="rId26" Type="http://schemas.openxmlformats.org/officeDocument/2006/relationships/image" Target="../media/image43.png"/><Relationship Id="rId3" Type="http://schemas.openxmlformats.org/officeDocument/2006/relationships/tags" Target="../tags/tag42.xml"/><Relationship Id="rId21" Type="http://schemas.openxmlformats.org/officeDocument/2006/relationships/image" Target="../media/image38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42.png"/><Relationship Id="rId2" Type="http://schemas.openxmlformats.org/officeDocument/2006/relationships/tags" Target="../tags/tag41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41.png"/><Relationship Id="rId5" Type="http://schemas.openxmlformats.org/officeDocument/2006/relationships/tags" Target="../tags/tag4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0.png"/><Relationship Id="rId10" Type="http://schemas.openxmlformats.org/officeDocument/2006/relationships/tags" Target="../tags/tag49.xml"/><Relationship Id="rId19" Type="http://schemas.openxmlformats.org/officeDocument/2006/relationships/image" Target="../media/image3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44.emf"/><Relationship Id="rId26" Type="http://schemas.openxmlformats.org/officeDocument/2006/relationships/image" Target="../media/image43.png"/><Relationship Id="rId3" Type="http://schemas.openxmlformats.org/officeDocument/2006/relationships/tags" Target="../tags/tag55.xml"/><Relationship Id="rId21" Type="http://schemas.openxmlformats.org/officeDocument/2006/relationships/image" Target="../media/image38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42.png"/><Relationship Id="rId2" Type="http://schemas.openxmlformats.org/officeDocument/2006/relationships/tags" Target="../tags/tag5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45.png"/><Relationship Id="rId5" Type="http://schemas.openxmlformats.org/officeDocument/2006/relationships/tags" Target="../tags/tag5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0.png"/><Relationship Id="rId10" Type="http://schemas.openxmlformats.org/officeDocument/2006/relationships/tags" Target="../tags/tag62.xml"/><Relationship Id="rId19" Type="http://schemas.openxmlformats.org/officeDocument/2006/relationships/image" Target="../media/image36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46.emf"/><Relationship Id="rId26" Type="http://schemas.openxmlformats.org/officeDocument/2006/relationships/image" Target="../media/image43.png"/><Relationship Id="rId3" Type="http://schemas.openxmlformats.org/officeDocument/2006/relationships/tags" Target="../tags/tag68.xml"/><Relationship Id="rId21" Type="http://schemas.openxmlformats.org/officeDocument/2006/relationships/image" Target="../media/image39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42.png"/><Relationship Id="rId2" Type="http://schemas.openxmlformats.org/officeDocument/2006/relationships/tags" Target="../tags/tag67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47.png"/><Relationship Id="rId5" Type="http://schemas.openxmlformats.org/officeDocument/2006/relationships/tags" Target="../tags/tag7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0" Type="http://schemas.openxmlformats.org/officeDocument/2006/relationships/tags" Target="../tags/tag75.xml"/><Relationship Id="rId19" Type="http://schemas.openxmlformats.org/officeDocument/2006/relationships/image" Target="../media/image37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48.emf"/><Relationship Id="rId26" Type="http://schemas.openxmlformats.org/officeDocument/2006/relationships/image" Target="../media/image43.png"/><Relationship Id="rId3" Type="http://schemas.openxmlformats.org/officeDocument/2006/relationships/tags" Target="../tags/tag81.xml"/><Relationship Id="rId21" Type="http://schemas.openxmlformats.org/officeDocument/2006/relationships/image" Target="../media/image38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42.png"/><Relationship Id="rId2" Type="http://schemas.openxmlformats.org/officeDocument/2006/relationships/tags" Target="../tags/tag80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4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49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0.png"/><Relationship Id="rId10" Type="http://schemas.openxmlformats.org/officeDocument/2006/relationships/tags" Target="../tags/tag88.xml"/><Relationship Id="rId19" Type="http://schemas.openxmlformats.org/officeDocument/2006/relationships/image" Target="../media/image36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/>
              <a:t>W </a:t>
            </a:r>
            <a:r>
              <a:rPr lang="en-US" sz="3200" smtClean="0"/>
              <a:t>5 September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B6922-8D25-4B04-9152-4CDE5FD9317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02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032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933522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7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74" y="1029702"/>
            <a:ext cx="3060104" cy="434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0140459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C65E1-1484-40DB-828D-75392964B79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135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99920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0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1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2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49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299" y="1029702"/>
            <a:ext cx="3249068" cy="490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20028697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286EC-FD27-4A6A-823E-A556D126A41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22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23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039508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73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581" y="1029702"/>
            <a:ext cx="2776504" cy="377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233918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73376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745" y="1029702"/>
            <a:ext cx="3116176" cy="377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7908761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F9-FF96-4712-9B0C-9FC21C52967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58366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3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7232" y="1029702"/>
            <a:ext cx="3607203" cy="377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7758651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530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8477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98742841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4DCD70-7514-40FD-899C-BDEA4156616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020607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16368"/>
            <a:ext cx="240011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927" y="937349"/>
            <a:ext cx="1964900" cy="43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7215838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BFEFF-831F-458B-808D-4184FEB28E7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43169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816576"/>
            <a:ext cx="926410" cy="283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927" y="937349"/>
            <a:ext cx="1964900" cy="43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12790688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B6740-7CF7-48CF-B820-1A2861A82FF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77326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7200"/>
            <a:ext cx="402476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1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00800300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2DF8C-3BB3-4A4F-9545-EEB58319EE8A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4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619249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289" y="457200"/>
            <a:ext cx="4062186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93627310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847840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22064377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69617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8062791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354432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66645725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41819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334859921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88271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79194590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16995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7954060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952443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53827679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518251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82" y="41331"/>
            <a:ext cx="3163651" cy="286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114870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7653" y="381000"/>
            <a:ext cx="6244630" cy="365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115277" cy="377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115685" cy="377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051427940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047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827665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114870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89" y="41331"/>
            <a:ext cx="3179237" cy="302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370" y="381000"/>
            <a:ext cx="6499196" cy="365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115277" cy="377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115685" cy="377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54240077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70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4868A-251E-49B3-AAC7-B98CAA9F2985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27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77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04008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687893"/>
            <a:ext cx="4138138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73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417626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09320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3332137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98517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3949298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2326086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00005742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40972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2720"/>
            <a:ext cx="4662067" cy="339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975002"/>
            <a:ext cx="4982948" cy="358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2811968" cy="339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40832"/>
            <a:ext cx="4000551" cy="339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98077"/>
            <a:ext cx="6076698" cy="339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755309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38600"/>
            <a:ext cx="5680148" cy="415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8" y="76200"/>
            <a:ext cx="2530540" cy="320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820336"/>
            <a:ext cx="7874905" cy="35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1188954"/>
            <a:ext cx="6552629" cy="377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436098"/>
            <a:ext cx="4268321" cy="339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718" y="1281830"/>
            <a:ext cx="2089082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1612726"/>
            <a:ext cx="7497621" cy="377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2416075"/>
            <a:ext cx="3135409" cy="283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384" y="2007943"/>
            <a:ext cx="7214728" cy="37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3337034"/>
            <a:ext cx="6685185" cy="320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3756558"/>
            <a:ext cx="8138490" cy="339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4180925"/>
            <a:ext cx="8800727" cy="339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8" y="2922063"/>
            <a:ext cx="2700130" cy="339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4605976"/>
            <a:ext cx="5383652" cy="28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8" y="5053780"/>
            <a:ext cx="1567049" cy="35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5419722"/>
            <a:ext cx="6154550" cy="339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5768550"/>
            <a:ext cx="7419457" cy="359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6130314"/>
            <a:ext cx="4946693" cy="359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6511313"/>
            <a:ext cx="3058648" cy="320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4585" y="2557530"/>
            <a:ext cx="4617015" cy="561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1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A82C7D-8EE8-470D-9837-685647692130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14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623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856431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9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656" y="1029702"/>
            <a:ext cx="3324185" cy="377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76951205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03604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31869237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A7534-F340-4ABA-AFF8-A463EA47BD96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81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828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3509115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7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209" y="1029702"/>
            <a:ext cx="3343080" cy="37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5865038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F9-FF96-4712-9B0C-9FC21C52967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674043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3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029702"/>
            <a:ext cx="3645665" cy="396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0025992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2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$ is op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2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80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34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8x+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pecta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8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,x,x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7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 hours per week, for ``average studen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04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6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,x,x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7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tch videos by due date (55 hr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790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rtic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0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stery of pre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6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DISTRA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90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ing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tend all classes (lecture \&amp; recit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6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 all home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4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od standing: $34.15$\% A- and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920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partial credit on multiple cho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09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handheld devices during exams, quizz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9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electronic devices during class, esp.~quizz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9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ome polic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8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ited collaboration on H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58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Grad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05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ateway exam on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39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W, lect.~quizzes, rec.~quizzes all 1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06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 midterms, each 2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14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al exam 3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47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ESTION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41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INCORRECTPOINTVALUE" val="5"/>
  <p:tag name="RESPONSESGATHERED" val="False"/>
  <p:tag name="CORRECTPOINTVALUE" val="0"/>
  <p:tag name="VALUES" val="Incorrect|smicln|Correct|smicln|Incorrect|smicln|Incorrec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p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54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05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(x)=(x-1)(x-2)^2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530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9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5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INCORRECTPOINTVALUE" val="5"/>
  <p:tag name="RESPONSESGATHERED" val="False"/>
  <p:tag name="CORRECTPOINTVALUE" val="0"/>
  <p:tag name="SLIDEORDER" val="6"/>
  <p:tag name="SLIDEGUID" val="07E9CF276C3F465587F70BB0599D42BD"/>
  <p:tag name="VALUES" val="Incorrect|smicln|Incorrect|smicln|Correct|smicln|Incorrect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0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VALUES" val="Incorrect|smicln|Correct"/>
  <p:tag name="RESPONSESGATHERED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ne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16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55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3"/>
  <p:tag name="FONTSIZE" val="32"/>
  <p:tag name="BULLETTYPE" val="ppBulletRomanLCPeriod"/>
  <p:tag name="ANSWERTEXT" val="1&#10;2"/>
  <p:tag name="OLDNUMANSWERS" val="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5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7$ to $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8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  <p:tag name="RESPONSESGATHERED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  <p:tag name="RESPONSESGATHERED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  <p:tag name="RESPONSESGATHERED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0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10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neighborho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56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punctured neighborho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44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^2$ rods in $t$ seconds; velocit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7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Z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03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CORRECTPOINTVALUE" val="0"/>
  <p:tag name="INCORRECTPOINTVALUE" val="0"/>
  <p:tag name="RESPONSESGATHERED" val="False"/>
  <p:tag name="VALUES" val="Correct|smicln|Incorrec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7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8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1098</Words>
  <Application>Microsoft Office PowerPoint</Application>
  <PresentationFormat>On-screen Show (4:3)</PresentationFormat>
  <Paragraphs>1014</Paragraphs>
  <Slides>34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118</cp:revision>
  <dcterms:created xsi:type="dcterms:W3CDTF">2009-01-22T21:52:53Z</dcterms:created>
  <dcterms:modified xsi:type="dcterms:W3CDTF">2012-09-06T19:22:09Z</dcterms:modified>
</cp:coreProperties>
</file>