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0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4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5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7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9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0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21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2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3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4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5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6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27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28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9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30.xml" ContentType="application/vnd.openxmlformats-officedocument.presentationml.notesSl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31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32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33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34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5" r:id="rId2"/>
    <p:sldId id="309" r:id="rId3"/>
    <p:sldId id="310" r:id="rId4"/>
    <p:sldId id="277" r:id="rId5"/>
    <p:sldId id="290" r:id="rId6"/>
    <p:sldId id="284" r:id="rId7"/>
    <p:sldId id="313" r:id="rId8"/>
    <p:sldId id="285" r:id="rId9"/>
    <p:sldId id="286" r:id="rId10"/>
    <p:sldId id="314" r:id="rId11"/>
    <p:sldId id="289" r:id="rId12"/>
    <p:sldId id="315" r:id="rId13"/>
    <p:sldId id="291" r:id="rId14"/>
    <p:sldId id="294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316" r:id="rId23"/>
    <p:sldId id="302" r:id="rId24"/>
    <p:sldId id="311" r:id="rId25"/>
    <p:sldId id="312" r:id="rId26"/>
    <p:sldId id="303" r:id="rId27"/>
    <p:sldId id="306" r:id="rId28"/>
    <p:sldId id="305" r:id="rId29"/>
    <p:sldId id="304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07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24865-3987-43E8-8596-6985B6D0010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D4F9A-5C94-4843-A852-CE09ABF6317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30271-9A19-4987-9811-506C49EDDBE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1013B-F50C-4547-87A1-960B8B4808DD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5D859-211C-480A-9B6D-64B33F4DD29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8EC1-0AA8-4A11-B683-B06F88F059F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2C830-C67A-4443-8F2A-5BD392B29AE4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4C53E-780C-4D95-B8F3-69C2A78A083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8EC1-0AA8-4A11-B683-B06F88F059F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34.emf"/><Relationship Id="rId26" Type="http://schemas.openxmlformats.org/officeDocument/2006/relationships/image" Target="../media/image24.png"/><Relationship Id="rId3" Type="http://schemas.openxmlformats.org/officeDocument/2006/relationships/tags" Target="../tags/tag87.xml"/><Relationship Id="rId21" Type="http://schemas.openxmlformats.org/officeDocument/2006/relationships/image" Target="../media/image20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29.png"/><Relationship Id="rId2" Type="http://schemas.openxmlformats.org/officeDocument/2006/relationships/tags" Target="../tags/tag86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35.png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94.xml"/><Relationship Id="rId19" Type="http://schemas.openxmlformats.org/officeDocument/2006/relationships/image" Target="../media/image1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36.emf"/><Relationship Id="rId26" Type="http://schemas.openxmlformats.org/officeDocument/2006/relationships/image" Target="../media/image37.png"/><Relationship Id="rId3" Type="http://schemas.openxmlformats.org/officeDocument/2006/relationships/tags" Target="../tags/tag100.xml"/><Relationship Id="rId21" Type="http://schemas.openxmlformats.org/officeDocument/2006/relationships/image" Target="../media/image20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4.png"/><Relationship Id="rId2" Type="http://schemas.openxmlformats.org/officeDocument/2006/relationships/tags" Target="../tags/tag99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23.png"/><Relationship Id="rId5" Type="http://schemas.openxmlformats.org/officeDocument/2006/relationships/tags" Target="../tags/tag10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107.xml"/><Relationship Id="rId19" Type="http://schemas.openxmlformats.org/officeDocument/2006/relationships/image" Target="../media/image18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image" Target="../media/image38.emf"/><Relationship Id="rId26" Type="http://schemas.openxmlformats.org/officeDocument/2006/relationships/image" Target="../media/image39.png"/><Relationship Id="rId3" Type="http://schemas.openxmlformats.org/officeDocument/2006/relationships/tags" Target="../tags/tag113.xml"/><Relationship Id="rId21" Type="http://schemas.openxmlformats.org/officeDocument/2006/relationships/image" Target="../media/image20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4.png"/><Relationship Id="rId2" Type="http://schemas.openxmlformats.org/officeDocument/2006/relationships/tags" Target="../tags/tag112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23.png"/><Relationship Id="rId5" Type="http://schemas.openxmlformats.org/officeDocument/2006/relationships/tags" Target="../tags/tag11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120.xml"/><Relationship Id="rId19" Type="http://schemas.openxmlformats.org/officeDocument/2006/relationships/image" Target="../media/image18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41.png"/><Relationship Id="rId3" Type="http://schemas.openxmlformats.org/officeDocument/2006/relationships/tags" Target="../tags/tag126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24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9.png"/><Relationship Id="rId33" Type="http://schemas.openxmlformats.org/officeDocument/2006/relationships/image" Target="../media/image48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8.png"/><Relationship Id="rId32" Type="http://schemas.openxmlformats.org/officeDocument/2006/relationships/image" Target="../media/image47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40.emf"/><Relationship Id="rId28" Type="http://schemas.openxmlformats.org/officeDocument/2006/relationships/image" Target="../media/image43.png"/><Relationship Id="rId36" Type="http://schemas.openxmlformats.org/officeDocument/2006/relationships/image" Target="../media/image50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46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42.png"/><Relationship Id="rId3" Type="http://schemas.openxmlformats.org/officeDocument/2006/relationships/tags" Target="../tags/tag144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57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41.png"/><Relationship Id="rId33" Type="http://schemas.openxmlformats.org/officeDocument/2006/relationships/image" Target="../media/image56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9.png"/><Relationship Id="rId32" Type="http://schemas.openxmlformats.org/officeDocument/2006/relationships/image" Target="../media/image55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1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51.emf"/><Relationship Id="rId27" Type="http://schemas.openxmlformats.org/officeDocument/2006/relationships/image" Target="../media/image43.png"/><Relationship Id="rId30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image" Target="../media/image42.png"/><Relationship Id="rId3" Type="http://schemas.openxmlformats.org/officeDocument/2006/relationships/tags" Target="../tags/tag161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54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image" Target="../media/image41.png"/><Relationship Id="rId33" Type="http://schemas.openxmlformats.org/officeDocument/2006/relationships/image" Target="../media/image57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19.png"/><Relationship Id="rId32" Type="http://schemas.openxmlformats.org/officeDocument/2006/relationships/image" Target="../media/image56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1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3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58.emf"/><Relationship Id="rId27" Type="http://schemas.openxmlformats.org/officeDocument/2006/relationships/image" Target="../media/image43.png"/><Relationship Id="rId30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178.xml"/><Relationship Id="rId21" Type="http://schemas.openxmlformats.org/officeDocument/2006/relationships/image" Target="../media/image60.emf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42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41.png"/><Relationship Id="rId32" Type="http://schemas.openxmlformats.org/officeDocument/2006/relationships/image" Target="../media/image64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19.png"/><Relationship Id="rId28" Type="http://schemas.openxmlformats.org/officeDocument/2006/relationships/image" Target="../media/image61.png"/><Relationship Id="rId10" Type="http://schemas.openxmlformats.org/officeDocument/2006/relationships/tags" Target="../tags/tag185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63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194.xml"/><Relationship Id="rId21" Type="http://schemas.openxmlformats.org/officeDocument/2006/relationships/image" Target="../media/image65.emf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42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41.png"/><Relationship Id="rId32" Type="http://schemas.openxmlformats.org/officeDocument/2006/relationships/image" Target="../media/image64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19.png"/><Relationship Id="rId28" Type="http://schemas.openxmlformats.org/officeDocument/2006/relationships/image" Target="../media/image62.png"/><Relationship Id="rId10" Type="http://schemas.openxmlformats.org/officeDocument/2006/relationships/tags" Target="../tags/tag201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54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18.png"/><Relationship Id="rId27" Type="http://schemas.openxmlformats.org/officeDocument/2006/relationships/image" Target="../media/image66.png"/><Relationship Id="rId30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41.png"/><Relationship Id="rId3" Type="http://schemas.openxmlformats.org/officeDocument/2006/relationships/tags" Target="../tags/tag210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63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19.png"/><Relationship Id="rId33" Type="http://schemas.openxmlformats.org/officeDocument/2006/relationships/image" Target="../media/image62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18.png"/><Relationship Id="rId32" Type="http://schemas.openxmlformats.org/officeDocument/2006/relationships/image" Target="../media/image69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67.emf"/><Relationship Id="rId28" Type="http://schemas.openxmlformats.org/officeDocument/2006/relationships/image" Target="../media/image43.png"/><Relationship Id="rId36" Type="http://schemas.openxmlformats.org/officeDocument/2006/relationships/image" Target="../media/image54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image" Target="../media/image24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42.png"/><Relationship Id="rId30" Type="http://schemas.openxmlformats.org/officeDocument/2006/relationships/image" Target="../media/image68.png"/><Relationship Id="rId35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228.xml"/><Relationship Id="rId21" Type="http://schemas.openxmlformats.org/officeDocument/2006/relationships/image" Target="../media/image70.emf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42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41.png"/><Relationship Id="rId32" Type="http://schemas.openxmlformats.org/officeDocument/2006/relationships/image" Target="../media/image64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19.png"/><Relationship Id="rId28" Type="http://schemas.openxmlformats.org/officeDocument/2006/relationships/image" Target="../media/image54.png"/><Relationship Id="rId10" Type="http://schemas.openxmlformats.org/officeDocument/2006/relationships/tags" Target="../tags/tag235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63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18.png"/><Relationship Id="rId27" Type="http://schemas.openxmlformats.org/officeDocument/2006/relationships/image" Target="../media/image71.png"/><Relationship Id="rId30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41.png"/><Relationship Id="rId3" Type="http://schemas.openxmlformats.org/officeDocument/2006/relationships/tags" Target="../tags/tag244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64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19.png"/><Relationship Id="rId33" Type="http://schemas.openxmlformats.org/officeDocument/2006/relationships/image" Target="../media/image63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8.png"/><Relationship Id="rId32" Type="http://schemas.openxmlformats.org/officeDocument/2006/relationships/image" Target="../media/image62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72.emf"/><Relationship Id="rId28" Type="http://schemas.openxmlformats.org/officeDocument/2006/relationships/image" Target="../media/image43.png"/><Relationship Id="rId36" Type="http://schemas.openxmlformats.org/officeDocument/2006/relationships/image" Target="../media/image73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24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42.png"/><Relationship Id="rId30" Type="http://schemas.openxmlformats.org/officeDocument/2006/relationships/image" Target="../media/image68.png"/><Relationship Id="rId35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262.xml"/><Relationship Id="rId21" Type="http://schemas.openxmlformats.org/officeDocument/2006/relationships/image" Target="../media/image74.emf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42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41.png"/><Relationship Id="rId32" Type="http://schemas.openxmlformats.org/officeDocument/2006/relationships/image" Target="../media/image54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9.png"/><Relationship Id="rId28" Type="http://schemas.openxmlformats.org/officeDocument/2006/relationships/image" Target="../media/image75.png"/><Relationship Id="rId10" Type="http://schemas.openxmlformats.org/officeDocument/2006/relationships/tags" Target="../tags/tag269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64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tags" Target="../tags/tag278.xml"/><Relationship Id="rId16" Type="http://schemas.openxmlformats.org/officeDocument/2006/relationships/image" Target="../media/image80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281.xml"/><Relationship Id="rId15" Type="http://schemas.openxmlformats.org/officeDocument/2006/relationships/image" Target="../media/image7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3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39" Type="http://schemas.openxmlformats.org/officeDocument/2006/relationships/image" Target="../media/image41.png"/><Relationship Id="rId3" Type="http://schemas.openxmlformats.org/officeDocument/2006/relationships/tags" Target="../tags/tag287.xml"/><Relationship Id="rId21" Type="http://schemas.openxmlformats.org/officeDocument/2006/relationships/tags" Target="../tags/tag305.xml"/><Relationship Id="rId34" Type="http://schemas.openxmlformats.org/officeDocument/2006/relationships/notesSlide" Target="../notesSlides/notesSlide21.xml"/><Relationship Id="rId42" Type="http://schemas.openxmlformats.org/officeDocument/2006/relationships/image" Target="../media/image85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9.png"/><Relationship Id="rId46" Type="http://schemas.openxmlformats.org/officeDocument/2006/relationships/image" Target="../media/image88.png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tags" Target="../tags/tag313.xml"/><Relationship Id="rId41" Type="http://schemas.openxmlformats.org/officeDocument/2006/relationships/image" Target="../media/image43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tags" Target="../tags/tag316.xml"/><Relationship Id="rId37" Type="http://schemas.openxmlformats.org/officeDocument/2006/relationships/image" Target="../media/image18.png"/><Relationship Id="rId40" Type="http://schemas.openxmlformats.org/officeDocument/2006/relationships/image" Target="../media/image42.png"/><Relationship Id="rId45" Type="http://schemas.openxmlformats.org/officeDocument/2006/relationships/image" Target="../media/image24.png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image" Target="../media/image84.emf"/><Relationship Id="rId49" Type="http://schemas.openxmlformats.org/officeDocument/2006/relationships/image" Target="../media/image91.png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4" Type="http://schemas.openxmlformats.org/officeDocument/2006/relationships/image" Target="../media/image87.png"/><Relationship Id="rId52" Type="http://schemas.openxmlformats.org/officeDocument/2006/relationships/image" Target="../media/image94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oleObject" Target="../embeddings/oleObject18.bin"/><Relationship Id="rId43" Type="http://schemas.openxmlformats.org/officeDocument/2006/relationships/image" Target="../media/image86.png"/><Relationship Id="rId48" Type="http://schemas.openxmlformats.org/officeDocument/2006/relationships/image" Target="../media/image90.png"/><Relationship Id="rId8" Type="http://schemas.openxmlformats.org/officeDocument/2006/relationships/tags" Target="../tags/tag292.xml"/><Relationship Id="rId51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9" Type="http://schemas.openxmlformats.org/officeDocument/2006/relationships/image" Target="../media/image24.png"/><Relationship Id="rId3" Type="http://schemas.openxmlformats.org/officeDocument/2006/relationships/tags" Target="../tags/tag318.xml"/><Relationship Id="rId21" Type="http://schemas.openxmlformats.org/officeDocument/2006/relationships/tags" Target="../tags/tag336.xml"/><Relationship Id="rId34" Type="http://schemas.openxmlformats.org/officeDocument/2006/relationships/image" Target="../media/image42.png"/><Relationship Id="rId42" Type="http://schemas.openxmlformats.org/officeDocument/2006/relationships/image" Target="../media/image99.png"/><Relationship Id="rId47" Type="http://schemas.openxmlformats.org/officeDocument/2006/relationships/image" Target="../media/image103.png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image" Target="../media/image41.png"/><Relationship Id="rId38" Type="http://schemas.openxmlformats.org/officeDocument/2006/relationships/image" Target="../media/image87.png"/><Relationship Id="rId46" Type="http://schemas.openxmlformats.org/officeDocument/2006/relationships/image" Target="../media/image102.png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0" Type="http://schemas.openxmlformats.org/officeDocument/2006/relationships/tags" Target="../tags/tag335.xml"/><Relationship Id="rId29" Type="http://schemas.openxmlformats.org/officeDocument/2006/relationships/oleObject" Target="../embeddings/oleObject19.bin"/><Relationship Id="rId41" Type="http://schemas.openxmlformats.org/officeDocument/2006/relationships/image" Target="../media/image5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image" Target="../media/image19.png"/><Relationship Id="rId37" Type="http://schemas.openxmlformats.org/officeDocument/2006/relationships/image" Target="../media/image97.png"/><Relationship Id="rId40" Type="http://schemas.openxmlformats.org/officeDocument/2006/relationships/image" Target="../media/image98.png"/><Relationship Id="rId45" Type="http://schemas.openxmlformats.org/officeDocument/2006/relationships/image" Target="../media/image101.png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notesSlide" Target="../notesSlides/notesSlide22.xml"/><Relationship Id="rId36" Type="http://schemas.openxmlformats.org/officeDocument/2006/relationships/image" Target="../media/image96.png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image" Target="../media/image18.png"/><Relationship Id="rId44" Type="http://schemas.openxmlformats.org/officeDocument/2006/relationships/image" Target="../media/image100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95.emf"/><Relationship Id="rId35" Type="http://schemas.openxmlformats.org/officeDocument/2006/relationships/image" Target="../media/image43.png"/><Relationship Id="rId43" Type="http://schemas.openxmlformats.org/officeDocument/2006/relationships/image" Target="../media/image56.png"/><Relationship Id="rId48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tags" Target="../tags/tag366.xml"/><Relationship Id="rId39" Type="http://schemas.openxmlformats.org/officeDocument/2006/relationships/image" Target="../media/image106.png"/><Relationship Id="rId3" Type="http://schemas.openxmlformats.org/officeDocument/2006/relationships/tags" Target="../tags/tag343.xml"/><Relationship Id="rId21" Type="http://schemas.openxmlformats.org/officeDocument/2006/relationships/tags" Target="../tags/tag361.xml"/><Relationship Id="rId34" Type="http://schemas.openxmlformats.org/officeDocument/2006/relationships/image" Target="../media/image42.png"/><Relationship Id="rId42" Type="http://schemas.openxmlformats.org/officeDocument/2006/relationships/image" Target="../media/image99.png"/><Relationship Id="rId47" Type="http://schemas.openxmlformats.org/officeDocument/2006/relationships/image" Target="../media/image103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tags" Target="../tags/tag365.xml"/><Relationship Id="rId33" Type="http://schemas.openxmlformats.org/officeDocument/2006/relationships/image" Target="../media/image41.png"/><Relationship Id="rId38" Type="http://schemas.openxmlformats.org/officeDocument/2006/relationships/image" Target="../media/image24.png"/><Relationship Id="rId46" Type="http://schemas.openxmlformats.org/officeDocument/2006/relationships/image" Target="../media/image102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29" Type="http://schemas.openxmlformats.org/officeDocument/2006/relationships/oleObject" Target="../embeddings/oleObject20.bin"/><Relationship Id="rId41" Type="http://schemas.openxmlformats.org/officeDocument/2006/relationships/image" Target="../media/image53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tags" Target="../tags/tag364.xml"/><Relationship Id="rId32" Type="http://schemas.openxmlformats.org/officeDocument/2006/relationships/image" Target="../media/image19.png"/><Relationship Id="rId37" Type="http://schemas.openxmlformats.org/officeDocument/2006/relationships/image" Target="../media/image87.png"/><Relationship Id="rId40" Type="http://schemas.openxmlformats.org/officeDocument/2006/relationships/image" Target="../media/image98.png"/><Relationship Id="rId45" Type="http://schemas.openxmlformats.org/officeDocument/2006/relationships/image" Target="../media/image101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28" Type="http://schemas.openxmlformats.org/officeDocument/2006/relationships/notesSlide" Target="../notesSlides/notesSlide23.xml"/><Relationship Id="rId36" Type="http://schemas.openxmlformats.org/officeDocument/2006/relationships/image" Target="../media/image97.pn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image" Target="../media/image18.png"/><Relationship Id="rId44" Type="http://schemas.openxmlformats.org/officeDocument/2006/relationships/image" Target="../media/image107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5.emf"/><Relationship Id="rId35" Type="http://schemas.openxmlformats.org/officeDocument/2006/relationships/image" Target="../media/image43.png"/><Relationship Id="rId43" Type="http://schemas.openxmlformats.org/officeDocument/2006/relationships/image" Target="../media/image56.png"/><Relationship Id="rId48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368.xml"/><Relationship Id="rId21" Type="http://schemas.openxmlformats.org/officeDocument/2006/relationships/image" Target="../media/image108.emf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image" Target="../media/image42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41.png"/><Relationship Id="rId32" Type="http://schemas.openxmlformats.org/officeDocument/2006/relationships/image" Target="../media/image111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19.png"/><Relationship Id="rId28" Type="http://schemas.openxmlformats.org/officeDocument/2006/relationships/image" Target="../media/image99.png"/><Relationship Id="rId10" Type="http://schemas.openxmlformats.org/officeDocument/2006/relationships/tags" Target="../tags/tag375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10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18.png"/><Relationship Id="rId27" Type="http://schemas.openxmlformats.org/officeDocument/2006/relationships/image" Target="../media/image109.png"/><Relationship Id="rId30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384.xml"/><Relationship Id="rId21" Type="http://schemas.openxmlformats.org/officeDocument/2006/relationships/image" Target="../media/image112.emf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42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41.png"/><Relationship Id="rId32" Type="http://schemas.openxmlformats.org/officeDocument/2006/relationships/image" Target="../media/image111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19.png"/><Relationship Id="rId28" Type="http://schemas.openxmlformats.org/officeDocument/2006/relationships/image" Target="../media/image99.png"/><Relationship Id="rId10" Type="http://schemas.openxmlformats.org/officeDocument/2006/relationships/tags" Target="../tags/tag391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10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8.png"/><Relationship Id="rId27" Type="http://schemas.openxmlformats.org/officeDocument/2006/relationships/image" Target="../media/image113.png"/><Relationship Id="rId30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400.xml"/><Relationship Id="rId21" Type="http://schemas.openxmlformats.org/officeDocument/2006/relationships/image" Target="../media/image114.emf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42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115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41.png"/><Relationship Id="rId32" Type="http://schemas.openxmlformats.org/officeDocument/2006/relationships/image" Target="../media/image118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19.png"/><Relationship Id="rId28" Type="http://schemas.openxmlformats.org/officeDocument/2006/relationships/image" Target="../media/image29.png"/><Relationship Id="rId10" Type="http://schemas.openxmlformats.org/officeDocument/2006/relationships/tags" Target="../tags/tag407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17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image" Target="../media/image41.png"/><Relationship Id="rId3" Type="http://schemas.openxmlformats.org/officeDocument/2006/relationships/tags" Target="../tags/tag416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123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19.png"/><Relationship Id="rId33" Type="http://schemas.openxmlformats.org/officeDocument/2006/relationships/image" Target="../media/image122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18.png"/><Relationship Id="rId32" Type="http://schemas.openxmlformats.org/officeDocument/2006/relationships/image" Target="../media/image121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image" Target="../media/image119.emf"/><Relationship Id="rId28" Type="http://schemas.openxmlformats.org/officeDocument/2006/relationships/image" Target="../media/image43.png"/><Relationship Id="rId36" Type="http://schemas.openxmlformats.org/officeDocument/2006/relationships/image" Target="../media/image29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image" Target="../media/image24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42.png"/><Relationship Id="rId30" Type="http://schemas.openxmlformats.org/officeDocument/2006/relationships/image" Target="../media/image120.png"/><Relationship Id="rId35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image" Target="../media/image42.png"/><Relationship Id="rId3" Type="http://schemas.openxmlformats.org/officeDocument/2006/relationships/tags" Target="../tags/tag434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131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image" Target="../media/image41.png"/><Relationship Id="rId33" Type="http://schemas.openxmlformats.org/officeDocument/2006/relationships/image" Target="../media/image130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26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image" Target="../media/image19.png"/><Relationship Id="rId32" Type="http://schemas.openxmlformats.org/officeDocument/2006/relationships/image" Target="../media/image129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4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8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image" Target="../media/image125.emf"/><Relationship Id="rId27" Type="http://schemas.openxmlformats.org/officeDocument/2006/relationships/image" Target="../media/image43.png"/><Relationship Id="rId30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image" Target="../media/image41.png"/><Relationship Id="rId3" Type="http://schemas.openxmlformats.org/officeDocument/2006/relationships/tags" Target="../tags/tag451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24.png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image" Target="../media/image19.png"/><Relationship Id="rId33" Type="http://schemas.openxmlformats.org/officeDocument/2006/relationships/image" Target="../media/image131.png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3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image" Target="../media/image18.png"/><Relationship Id="rId32" Type="http://schemas.openxmlformats.org/officeDocument/2006/relationships/image" Target="../media/image136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image" Target="../media/image132.emf"/><Relationship Id="rId28" Type="http://schemas.openxmlformats.org/officeDocument/2006/relationships/image" Target="../media/image43.png"/><Relationship Id="rId36" Type="http://schemas.openxmlformats.org/officeDocument/2006/relationships/image" Target="../media/image138.png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image" Target="../media/image135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42.png"/><Relationship Id="rId30" Type="http://schemas.openxmlformats.org/officeDocument/2006/relationships/image" Target="../media/image134.png"/><Relationship Id="rId35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image" Target="../media/image42.png"/><Relationship Id="rId3" Type="http://schemas.openxmlformats.org/officeDocument/2006/relationships/tags" Target="../tags/tag469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45.png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image" Target="../media/image41.png"/><Relationship Id="rId33" Type="http://schemas.openxmlformats.org/officeDocument/2006/relationships/image" Target="../media/image144.png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19.png"/><Relationship Id="rId32" Type="http://schemas.openxmlformats.org/officeDocument/2006/relationships/image" Target="../media/image143.png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image" Target="../media/image18.png"/><Relationship Id="rId28" Type="http://schemas.openxmlformats.org/officeDocument/2006/relationships/image" Target="../media/image140.png"/><Relationship Id="rId10" Type="http://schemas.openxmlformats.org/officeDocument/2006/relationships/tags" Target="../tags/tag47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2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image" Target="../media/image139.emf"/><Relationship Id="rId27" Type="http://schemas.openxmlformats.org/officeDocument/2006/relationships/image" Target="../media/image43.png"/><Relationship Id="rId30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image" Target="../media/image42.png"/><Relationship Id="rId3" Type="http://schemas.openxmlformats.org/officeDocument/2006/relationships/tags" Target="../tags/tag486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151.png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image" Target="../media/image41.png"/><Relationship Id="rId33" Type="http://schemas.openxmlformats.org/officeDocument/2006/relationships/image" Target="../media/image150.png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148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image" Target="../media/image19.png"/><Relationship Id="rId32" Type="http://schemas.openxmlformats.org/officeDocument/2006/relationships/image" Target="../media/image149.png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image" Target="../media/image18.png"/><Relationship Id="rId28" Type="http://schemas.openxmlformats.org/officeDocument/2006/relationships/image" Target="../media/image147.png"/><Relationship Id="rId10" Type="http://schemas.openxmlformats.org/officeDocument/2006/relationships/tags" Target="../tags/tag4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image" Target="../media/image146.emf"/><Relationship Id="rId27" Type="http://schemas.openxmlformats.org/officeDocument/2006/relationships/image" Target="../media/image43.png"/><Relationship Id="rId30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26" Type="http://schemas.openxmlformats.org/officeDocument/2006/relationships/image" Target="../media/image42.png"/><Relationship Id="rId3" Type="http://schemas.openxmlformats.org/officeDocument/2006/relationships/tags" Target="../tags/tag503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157.png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image" Target="../media/image41.png"/><Relationship Id="rId33" Type="http://schemas.openxmlformats.org/officeDocument/2006/relationships/image" Target="../media/image150.png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53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24" Type="http://schemas.openxmlformats.org/officeDocument/2006/relationships/image" Target="../media/image19.png"/><Relationship Id="rId32" Type="http://schemas.openxmlformats.org/officeDocument/2006/relationships/image" Target="../media/image156.png"/><Relationship Id="rId5" Type="http://schemas.openxmlformats.org/officeDocument/2006/relationships/tags" Target="../tags/tag505.xml"/><Relationship Id="rId15" Type="http://schemas.openxmlformats.org/officeDocument/2006/relationships/tags" Target="../tags/tag515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5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5.png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Relationship Id="rId22" Type="http://schemas.openxmlformats.org/officeDocument/2006/relationships/image" Target="../media/image152.emf"/><Relationship Id="rId27" Type="http://schemas.openxmlformats.org/officeDocument/2006/relationships/image" Target="../media/image43.png"/><Relationship Id="rId30" Type="http://schemas.openxmlformats.org/officeDocument/2006/relationships/image" Target="../media/image1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image" Target="../media/image18.png"/><Relationship Id="rId39" Type="http://schemas.openxmlformats.org/officeDocument/2006/relationships/image" Target="../media/image162.png"/><Relationship Id="rId3" Type="http://schemas.openxmlformats.org/officeDocument/2006/relationships/tags" Target="../tags/tag520.xml"/><Relationship Id="rId21" Type="http://schemas.openxmlformats.org/officeDocument/2006/relationships/tags" Target="../tags/tag538.xml"/><Relationship Id="rId34" Type="http://schemas.openxmlformats.org/officeDocument/2006/relationships/image" Target="../media/image99.png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image" Target="../media/image158.emf"/><Relationship Id="rId33" Type="http://schemas.openxmlformats.org/officeDocument/2006/relationships/image" Target="../media/image159.png"/><Relationship Id="rId38" Type="http://schemas.openxmlformats.org/officeDocument/2006/relationships/image" Target="../media/image24.png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oleObject" Target="../embeddings/oleObject30.bin"/><Relationship Id="rId32" Type="http://schemas.openxmlformats.org/officeDocument/2006/relationships/image" Target="../media/image151.png"/><Relationship Id="rId37" Type="http://schemas.openxmlformats.org/officeDocument/2006/relationships/image" Target="../media/image161.png"/><Relationship Id="rId40" Type="http://schemas.openxmlformats.org/officeDocument/2006/relationships/image" Target="../media/image163.png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notesSlide" Target="../notesSlides/notesSlide33.xml"/><Relationship Id="rId28" Type="http://schemas.openxmlformats.org/officeDocument/2006/relationships/image" Target="../media/image41.png"/><Relationship Id="rId36" Type="http://schemas.openxmlformats.org/officeDocument/2006/relationships/image" Target="../media/image160.png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image" Target="../media/image44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png"/><Relationship Id="rId30" Type="http://schemas.openxmlformats.org/officeDocument/2006/relationships/image" Target="../media/image43.png"/><Relationship Id="rId35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26" Type="http://schemas.openxmlformats.org/officeDocument/2006/relationships/image" Target="../media/image41.png"/><Relationship Id="rId3" Type="http://schemas.openxmlformats.org/officeDocument/2006/relationships/tags" Target="../tags/tag540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169.png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image" Target="../media/image19.png"/><Relationship Id="rId33" Type="http://schemas.openxmlformats.org/officeDocument/2006/relationships/image" Target="../media/image168.png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5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24" Type="http://schemas.openxmlformats.org/officeDocument/2006/relationships/image" Target="../media/image18.png"/><Relationship Id="rId32" Type="http://schemas.openxmlformats.org/officeDocument/2006/relationships/image" Target="../media/image167.png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23" Type="http://schemas.openxmlformats.org/officeDocument/2006/relationships/image" Target="../media/image164.emf"/><Relationship Id="rId28" Type="http://schemas.openxmlformats.org/officeDocument/2006/relationships/image" Target="../media/image43.png"/><Relationship Id="rId36" Type="http://schemas.openxmlformats.org/officeDocument/2006/relationships/image" Target="../media/image161.png"/><Relationship Id="rId10" Type="http://schemas.openxmlformats.org/officeDocument/2006/relationships/tags" Target="../tags/tag547.xml"/><Relationship Id="rId19" Type="http://schemas.openxmlformats.org/officeDocument/2006/relationships/tags" Target="../tags/tag556.xml"/><Relationship Id="rId31" Type="http://schemas.openxmlformats.org/officeDocument/2006/relationships/image" Target="../media/image24.png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42.png"/><Relationship Id="rId30" Type="http://schemas.openxmlformats.org/officeDocument/2006/relationships/image" Target="../media/image166.png"/><Relationship Id="rId35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13" Type="http://schemas.openxmlformats.org/officeDocument/2006/relationships/image" Target="../media/image174.png"/><Relationship Id="rId3" Type="http://schemas.openxmlformats.org/officeDocument/2006/relationships/tags" Target="../tags/tag5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3.png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image" Target="../media/image172.png"/><Relationship Id="rId5" Type="http://schemas.openxmlformats.org/officeDocument/2006/relationships/tags" Target="../tags/tag561.xml"/><Relationship Id="rId10" Type="http://schemas.openxmlformats.org/officeDocument/2006/relationships/image" Target="../media/image5.png"/><Relationship Id="rId4" Type="http://schemas.openxmlformats.org/officeDocument/2006/relationships/tags" Target="../tags/tag560.xml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22.xml"/><Relationship Id="rId21" Type="http://schemas.openxmlformats.org/officeDocument/2006/relationships/image" Target="../media/image19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3.png"/><Relationship Id="rId2" Type="http://schemas.openxmlformats.org/officeDocument/2006/relationships/tags" Target="../tags/tag21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2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29.xml"/><Relationship Id="rId19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25.emf"/><Relationship Id="rId26" Type="http://schemas.openxmlformats.org/officeDocument/2006/relationships/image" Target="../media/image24.png"/><Relationship Id="rId3" Type="http://schemas.openxmlformats.org/officeDocument/2006/relationships/tags" Target="../tags/tag35.xml"/><Relationship Id="rId21" Type="http://schemas.openxmlformats.org/officeDocument/2006/relationships/image" Target="../media/image20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3.png"/><Relationship Id="rId2" Type="http://schemas.openxmlformats.org/officeDocument/2006/relationships/tags" Target="../tags/tag3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26.png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42.xml"/><Relationship Id="rId19" Type="http://schemas.openxmlformats.org/officeDocument/2006/relationships/image" Target="../media/image18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27.emf"/><Relationship Id="rId26" Type="http://schemas.openxmlformats.org/officeDocument/2006/relationships/image" Target="../media/image24.png"/><Relationship Id="rId3" Type="http://schemas.openxmlformats.org/officeDocument/2006/relationships/tags" Target="../tags/tag48.xml"/><Relationship Id="rId21" Type="http://schemas.openxmlformats.org/officeDocument/2006/relationships/image" Target="../media/image20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29.png"/><Relationship Id="rId2" Type="http://schemas.openxmlformats.org/officeDocument/2006/relationships/tags" Target="../tags/tag47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8.png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55.xml"/><Relationship Id="rId19" Type="http://schemas.openxmlformats.org/officeDocument/2006/relationships/image" Target="../media/image18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30.emf"/><Relationship Id="rId26" Type="http://schemas.openxmlformats.org/officeDocument/2006/relationships/image" Target="../media/image29.png"/><Relationship Id="rId3" Type="http://schemas.openxmlformats.org/officeDocument/2006/relationships/tags" Target="../tags/tag61.xml"/><Relationship Id="rId21" Type="http://schemas.openxmlformats.org/officeDocument/2006/relationships/image" Target="../media/image19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24.png"/><Relationship Id="rId2" Type="http://schemas.openxmlformats.org/officeDocument/2006/relationships/tags" Target="../tags/tag60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31.png"/><Relationship Id="rId5" Type="http://schemas.openxmlformats.org/officeDocument/2006/relationships/tags" Target="../tags/tag6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68.xml"/><Relationship Id="rId19" Type="http://schemas.openxmlformats.org/officeDocument/2006/relationships/image" Target="../media/image17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2.emf"/><Relationship Id="rId26" Type="http://schemas.openxmlformats.org/officeDocument/2006/relationships/image" Target="../media/image24.png"/><Relationship Id="rId3" Type="http://schemas.openxmlformats.org/officeDocument/2006/relationships/tags" Target="../tags/tag74.xml"/><Relationship Id="rId21" Type="http://schemas.openxmlformats.org/officeDocument/2006/relationships/image" Target="../media/image20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29.png"/><Relationship Id="rId2" Type="http://schemas.openxmlformats.org/officeDocument/2006/relationships/tags" Target="../tags/tag73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33.png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81.xml"/><Relationship Id="rId19" Type="http://schemas.openxmlformats.org/officeDocument/2006/relationships/image" Target="../media/image18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7 September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79E7-AF8E-4B2A-BCE4-F8710945E64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220209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3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726" y="1029702"/>
            <a:ext cx="3380215" cy="43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335564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454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840443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745" y="1029702"/>
            <a:ext cx="3116176" cy="377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7853518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94176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097" y="1029702"/>
            <a:ext cx="3399472" cy="377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8762159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828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474815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06366525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B6740-7CF7-48CF-B820-1A2861A82FF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608736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7200"/>
            <a:ext cx="402476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1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2831515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2DF8C-3BB3-4A4F-9545-EEB58319EE8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4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371023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289" y="457200"/>
            <a:ext cx="4062186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0852347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91246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1097889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219538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8321583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991428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4799436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481558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590933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328054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02251927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2958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7451545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40972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2720"/>
            <a:ext cx="4662067" cy="339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975002"/>
            <a:ext cx="4982948" cy="358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2811968" cy="339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40832"/>
            <a:ext cx="4000551" cy="339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98077"/>
            <a:ext cx="6076698" cy="339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755309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38600"/>
            <a:ext cx="5680148" cy="415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7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572966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2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295982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277288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82" y="41331"/>
            <a:ext cx="3163651" cy="286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114870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7653" y="381000"/>
            <a:ext cx="6244630" cy="365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115277" cy="377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115685" cy="377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42445286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047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98046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114870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89" y="41331"/>
            <a:ext cx="3179237" cy="302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370" y="381000"/>
            <a:ext cx="6499196" cy="365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115277" cy="377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115685" cy="377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404622064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70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4868A-251E-49B3-AAC7-B98CAA9F2985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7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77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7791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687893"/>
            <a:ext cx="4138138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73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5709145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9178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93046884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46880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5744879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50071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4336122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09096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853867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348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331238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52947614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486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11FF9-F5F9-43DB-A9F5-8E55561D9426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745425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84" y="556408"/>
            <a:ext cx="2134816" cy="113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7496"/>
            <a:ext cx="2362229" cy="416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9112"/>
            <a:ext cx="308038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04532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39023135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779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77502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70342827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83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589815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9945451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040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686221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19231374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391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576514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03612586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34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68279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5267577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A7534-F340-4ABA-AFF8-A463EA47BD9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1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828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581905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7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209" y="1029702"/>
            <a:ext cx="3343080" cy="37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015723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79E7-AF8E-4B2A-BCE4-F8710945E64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908360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3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584" y="1029702"/>
            <a:ext cx="3172498" cy="60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4716303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586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B6922-8D25-4B04-9152-4CDE5FD9317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02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032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7323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7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74" y="1029702"/>
            <a:ext cx="3060104" cy="434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78594097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C65E1-1484-40DB-828D-75392964B799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135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58778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0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1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2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49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299" y="1029702"/>
            <a:ext cx="3249068" cy="490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7393983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80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2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7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rtic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01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ing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9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0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10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neighborho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56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punctured neighborho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44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^2$ rods in $t$ seconds; velocit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77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p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54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0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(x)=(x-1)(x-2)^2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530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5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SLIDEORDER" val="6"/>
  <p:tag name="SLIDEGUID" val="07E9CF276C3F465587F70BB0599D42BD"/>
  <p:tag name="INCORRECTPOINTVALUE" val="0"/>
  <p:tag name="RESPONSESGATHERED" val="False"/>
  <p:tag name="VALUES" val="Incorrect|smicln|Incorrect|smicln|Correct|smicln|Incorrec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05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ne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16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55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9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5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7$ to $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8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75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808384357141415D87BC820A694BE457"/>
  <p:tag name="CORRECTPOINTVALUE" val="0"/>
  <p:tag name="INCORRECTPOINTVALUE" val="0"/>
  <p:tag name="RESPONSESGATHERED" val="False"/>
  <p:tag name="VALUES" val="Incorrect|smicln|Correct|smicln|Incorrect|smicln|Incorrect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2}^4j^3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0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37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5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229499CA28D9447A845DD8EE78F3B4B1"/>
  <p:tag name="RESPONSESGATHERED" val="False"/>
  <p:tag name="VALUES" val="Correct|smicln|Incorrect|smicln|Incorrect|smicln|Incorrec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(-5)^2}=-(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54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27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lt;0$, $\sqrt{x^2}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61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1264</Words>
  <Application>Microsoft Office PowerPoint</Application>
  <PresentationFormat>On-screen Show (4:3)</PresentationFormat>
  <Paragraphs>1168</Paragraphs>
  <Slides>37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122</cp:revision>
  <dcterms:created xsi:type="dcterms:W3CDTF">2009-01-22T21:52:53Z</dcterms:created>
  <dcterms:modified xsi:type="dcterms:W3CDTF">2012-09-07T14:44:46Z</dcterms:modified>
</cp:coreProperties>
</file>