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8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0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2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3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4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5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6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7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8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9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20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21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23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4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25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6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27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28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29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30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31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32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33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34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5" r:id="rId2"/>
    <p:sldId id="276" r:id="rId3"/>
    <p:sldId id="277" r:id="rId4"/>
    <p:sldId id="278" r:id="rId5"/>
    <p:sldId id="28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5" r:id="rId35"/>
    <p:sldId id="316" r:id="rId36"/>
    <p:sldId id="313" r:id="rId37"/>
    <p:sldId id="314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30271-9A19-4987-9811-506C49EDDBE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DEABD-ADB2-4551-983D-0434D0C3151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FA79D-9BFC-4B99-AD3D-BD8AE4C3D73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1013B-F50C-4547-87A1-960B8B4808D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AA3951-8EE2-48FD-B2F0-0D7B6B944A24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A8EC1-0AA8-4A11-B683-B06F88F059F7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image" Target="../media/image45.png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34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image" Target="../media/image26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oleObject" Target="../embeddings/oleObject6.bin"/><Relationship Id="rId41" Type="http://schemas.openxmlformats.org/officeDocument/2006/relationships/image" Target="../media/image47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image" Target="../media/image18.png"/><Relationship Id="rId37" Type="http://schemas.openxmlformats.org/officeDocument/2006/relationships/image" Target="../media/image24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notesSlide" Target="../notesSlides/notesSlide8.xml"/><Relationship Id="rId36" Type="http://schemas.openxmlformats.org/officeDocument/2006/relationships/image" Target="../media/image43.png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image" Target="../media/image17.png"/><Relationship Id="rId44" Type="http://schemas.openxmlformats.org/officeDocument/2006/relationships/image" Target="../media/image50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2.emf"/><Relationship Id="rId35" Type="http://schemas.openxmlformats.org/officeDocument/2006/relationships/image" Target="../media/image28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9" Type="http://schemas.openxmlformats.org/officeDocument/2006/relationships/image" Target="../media/image45.png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34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image" Target="../media/image26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oleObject" Target="../embeddings/oleObject7.bin"/><Relationship Id="rId41" Type="http://schemas.openxmlformats.org/officeDocument/2006/relationships/image" Target="../media/image4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image" Target="../media/image18.png"/><Relationship Id="rId37" Type="http://schemas.openxmlformats.org/officeDocument/2006/relationships/image" Target="../media/image24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notesSlide" Target="../notesSlides/notesSlide9.xml"/><Relationship Id="rId36" Type="http://schemas.openxmlformats.org/officeDocument/2006/relationships/image" Target="../media/image43.png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image" Target="../media/image17.png"/><Relationship Id="rId44" Type="http://schemas.openxmlformats.org/officeDocument/2006/relationships/image" Target="../media/image56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5.emf"/><Relationship Id="rId35" Type="http://schemas.openxmlformats.org/officeDocument/2006/relationships/image" Target="../media/image28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153.xml"/><Relationship Id="rId21" Type="http://schemas.openxmlformats.org/officeDocument/2006/relationships/image" Target="../media/image57.emf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image" Target="../media/image27.png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26.png"/><Relationship Id="rId32" Type="http://schemas.openxmlformats.org/officeDocument/2006/relationships/image" Target="../media/image60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18.png"/><Relationship Id="rId28" Type="http://schemas.openxmlformats.org/officeDocument/2006/relationships/image" Target="../media/image48.png"/><Relationship Id="rId10" Type="http://schemas.openxmlformats.org/officeDocument/2006/relationships/tags" Target="../tags/tag160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59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image" Target="../media/image17.png"/><Relationship Id="rId27" Type="http://schemas.openxmlformats.org/officeDocument/2006/relationships/image" Target="../media/image58.png"/><Relationship Id="rId30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169.xml"/><Relationship Id="rId21" Type="http://schemas.openxmlformats.org/officeDocument/2006/relationships/image" Target="../media/image61.emf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image" Target="../media/image27.png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26.png"/><Relationship Id="rId32" Type="http://schemas.openxmlformats.org/officeDocument/2006/relationships/image" Target="../media/image60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image" Target="../media/image18.png"/><Relationship Id="rId28" Type="http://schemas.openxmlformats.org/officeDocument/2006/relationships/image" Target="../media/image48.png"/><Relationship Id="rId10" Type="http://schemas.openxmlformats.org/officeDocument/2006/relationships/tags" Target="../tags/tag176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59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17.png"/><Relationship Id="rId27" Type="http://schemas.openxmlformats.org/officeDocument/2006/relationships/image" Target="../media/image62.png"/><Relationship Id="rId30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185.xml"/><Relationship Id="rId21" Type="http://schemas.openxmlformats.org/officeDocument/2006/relationships/image" Target="../media/image63.emf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image" Target="../media/image27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image" Target="../media/image26.png"/><Relationship Id="rId32" Type="http://schemas.openxmlformats.org/officeDocument/2006/relationships/image" Target="../media/image67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192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66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26.png"/><Relationship Id="rId3" Type="http://schemas.openxmlformats.org/officeDocument/2006/relationships/tags" Target="../tags/tag201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72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18.png"/><Relationship Id="rId33" Type="http://schemas.openxmlformats.org/officeDocument/2006/relationships/image" Target="../media/image71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17.png"/><Relationship Id="rId32" Type="http://schemas.openxmlformats.org/officeDocument/2006/relationships/image" Target="../media/image70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68.emf"/><Relationship Id="rId28" Type="http://schemas.openxmlformats.org/officeDocument/2006/relationships/image" Target="../media/image28.png"/><Relationship Id="rId36" Type="http://schemas.openxmlformats.org/officeDocument/2006/relationships/image" Target="../media/image23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image" Target="../media/image24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7.png"/><Relationship Id="rId30" Type="http://schemas.openxmlformats.org/officeDocument/2006/relationships/image" Target="../media/image69.png"/><Relationship Id="rId35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image" Target="../media/image27.png"/><Relationship Id="rId3" Type="http://schemas.openxmlformats.org/officeDocument/2006/relationships/tags" Target="../tags/tag219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80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image" Target="../media/image26.png"/><Relationship Id="rId33" Type="http://schemas.openxmlformats.org/officeDocument/2006/relationships/image" Target="../media/image79.png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image" Target="../media/image18.png"/><Relationship Id="rId32" Type="http://schemas.openxmlformats.org/officeDocument/2006/relationships/image" Target="../media/image78.png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image" Target="../media/image17.png"/><Relationship Id="rId28" Type="http://schemas.openxmlformats.org/officeDocument/2006/relationships/image" Target="../media/image24.png"/><Relationship Id="rId10" Type="http://schemas.openxmlformats.org/officeDocument/2006/relationships/tags" Target="../tags/tag22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7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74.emf"/><Relationship Id="rId27" Type="http://schemas.openxmlformats.org/officeDocument/2006/relationships/image" Target="../media/image28.png"/><Relationship Id="rId30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image" Target="../media/image26.png"/><Relationship Id="rId3" Type="http://schemas.openxmlformats.org/officeDocument/2006/relationships/tags" Target="../tags/tag236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24.pn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image" Target="../media/image18.png"/><Relationship Id="rId33" Type="http://schemas.openxmlformats.org/officeDocument/2006/relationships/image" Target="../media/image80.png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17.png"/><Relationship Id="rId32" Type="http://schemas.openxmlformats.org/officeDocument/2006/relationships/image" Target="../media/image85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image" Target="../media/image81.emf"/><Relationship Id="rId28" Type="http://schemas.openxmlformats.org/officeDocument/2006/relationships/image" Target="../media/image28.png"/><Relationship Id="rId36" Type="http://schemas.openxmlformats.org/officeDocument/2006/relationships/image" Target="../media/image87.png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image" Target="../media/image84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7.png"/><Relationship Id="rId30" Type="http://schemas.openxmlformats.org/officeDocument/2006/relationships/image" Target="../media/image83.png"/><Relationship Id="rId35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image" Target="../media/image27.png"/><Relationship Id="rId3" Type="http://schemas.openxmlformats.org/officeDocument/2006/relationships/tags" Target="../tags/tag254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94.png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image" Target="../media/image26.png"/><Relationship Id="rId33" Type="http://schemas.openxmlformats.org/officeDocument/2006/relationships/image" Target="../media/image93.png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image" Target="../media/image18.png"/><Relationship Id="rId32" Type="http://schemas.openxmlformats.org/officeDocument/2006/relationships/image" Target="../media/image92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image" Target="../media/image17.png"/><Relationship Id="rId28" Type="http://schemas.openxmlformats.org/officeDocument/2006/relationships/image" Target="../media/image89.png"/><Relationship Id="rId10" Type="http://schemas.openxmlformats.org/officeDocument/2006/relationships/tags" Target="../tags/tag26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1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image" Target="../media/image88.emf"/><Relationship Id="rId27" Type="http://schemas.openxmlformats.org/officeDocument/2006/relationships/image" Target="../media/image28.png"/><Relationship Id="rId30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39" Type="http://schemas.openxmlformats.org/officeDocument/2006/relationships/image" Target="../media/image24.png"/><Relationship Id="rId3" Type="http://schemas.openxmlformats.org/officeDocument/2006/relationships/tags" Target="../tags/tag271.xml"/><Relationship Id="rId21" Type="http://schemas.openxmlformats.org/officeDocument/2006/relationships/tags" Target="../tags/tag289.xml"/><Relationship Id="rId34" Type="http://schemas.openxmlformats.org/officeDocument/2006/relationships/image" Target="../media/image27.png"/><Relationship Id="rId42" Type="http://schemas.openxmlformats.org/officeDocument/2006/relationships/image" Target="../media/image100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image" Target="../media/image26.png"/><Relationship Id="rId38" Type="http://schemas.openxmlformats.org/officeDocument/2006/relationships/image" Target="../media/image89.png"/><Relationship Id="rId46" Type="http://schemas.openxmlformats.org/officeDocument/2006/relationships/image" Target="../media/image104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oleObject" Target="../embeddings/oleObject15.bin"/><Relationship Id="rId41" Type="http://schemas.openxmlformats.org/officeDocument/2006/relationships/image" Target="../media/image99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image" Target="../media/image18.png"/><Relationship Id="rId37" Type="http://schemas.openxmlformats.org/officeDocument/2006/relationships/image" Target="../media/image97.png"/><Relationship Id="rId40" Type="http://schemas.openxmlformats.org/officeDocument/2006/relationships/image" Target="../media/image98.png"/><Relationship Id="rId45" Type="http://schemas.openxmlformats.org/officeDocument/2006/relationships/image" Target="../media/image103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notesSlide" Target="../notesSlides/notesSlide17.xml"/><Relationship Id="rId36" Type="http://schemas.openxmlformats.org/officeDocument/2006/relationships/image" Target="../media/image96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image" Target="../media/image17.png"/><Relationship Id="rId44" Type="http://schemas.openxmlformats.org/officeDocument/2006/relationships/image" Target="../media/image102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95.emf"/><Relationship Id="rId35" Type="http://schemas.openxmlformats.org/officeDocument/2006/relationships/image" Target="../media/image28.png"/><Relationship Id="rId43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image" Target="../media/image27.png"/><Relationship Id="rId3" Type="http://schemas.openxmlformats.org/officeDocument/2006/relationships/tags" Target="../tags/tag296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110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image" Target="../media/image26.png"/><Relationship Id="rId33" Type="http://schemas.openxmlformats.org/officeDocument/2006/relationships/image" Target="../media/image99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10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18.png"/><Relationship Id="rId32" Type="http://schemas.openxmlformats.org/officeDocument/2006/relationships/image" Target="../media/image109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17.png"/><Relationship Id="rId28" Type="http://schemas.openxmlformats.org/officeDocument/2006/relationships/image" Target="../media/image24.png"/><Relationship Id="rId10" Type="http://schemas.openxmlformats.org/officeDocument/2006/relationships/tags" Target="../tags/tag30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8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image" Target="../media/image105.emf"/><Relationship Id="rId27" Type="http://schemas.openxmlformats.org/officeDocument/2006/relationships/image" Target="../media/image28.png"/><Relationship Id="rId30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image" Target="../media/image17.png"/><Relationship Id="rId39" Type="http://schemas.openxmlformats.org/officeDocument/2006/relationships/image" Target="../media/image115.png"/><Relationship Id="rId3" Type="http://schemas.openxmlformats.org/officeDocument/2006/relationships/tags" Target="../tags/tag313.xml"/><Relationship Id="rId21" Type="http://schemas.openxmlformats.org/officeDocument/2006/relationships/tags" Target="../tags/tag331.xml"/><Relationship Id="rId34" Type="http://schemas.openxmlformats.org/officeDocument/2006/relationships/image" Target="../media/image48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111.emf"/><Relationship Id="rId33" Type="http://schemas.openxmlformats.org/officeDocument/2006/relationships/image" Target="../media/image112.png"/><Relationship Id="rId38" Type="http://schemas.openxmlformats.org/officeDocument/2006/relationships/image" Target="../media/image24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tags" Target="../tags/tag330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oleObject" Target="../embeddings/oleObject17.bin"/><Relationship Id="rId32" Type="http://schemas.openxmlformats.org/officeDocument/2006/relationships/image" Target="../media/image100.png"/><Relationship Id="rId37" Type="http://schemas.openxmlformats.org/officeDocument/2006/relationships/image" Target="../media/image114.png"/><Relationship Id="rId40" Type="http://schemas.openxmlformats.org/officeDocument/2006/relationships/image" Target="../media/image116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notesSlide" Target="../notesSlides/notesSlide19.xml"/><Relationship Id="rId28" Type="http://schemas.openxmlformats.org/officeDocument/2006/relationships/image" Target="../media/image26.png"/><Relationship Id="rId36" Type="http://schemas.openxmlformats.org/officeDocument/2006/relationships/image" Target="../media/image113.png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image" Target="../media/image29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8.png"/><Relationship Id="rId35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26" Type="http://schemas.openxmlformats.org/officeDocument/2006/relationships/image" Target="../media/image26.png"/><Relationship Id="rId3" Type="http://schemas.openxmlformats.org/officeDocument/2006/relationships/tags" Target="../tags/tag333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122.png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image" Target="../media/image18.png"/><Relationship Id="rId33" Type="http://schemas.openxmlformats.org/officeDocument/2006/relationships/image" Target="../media/image121.png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8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image" Target="../media/image17.png"/><Relationship Id="rId32" Type="http://schemas.openxmlformats.org/officeDocument/2006/relationships/image" Target="../media/image120.png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23" Type="http://schemas.openxmlformats.org/officeDocument/2006/relationships/image" Target="../media/image117.emf"/><Relationship Id="rId28" Type="http://schemas.openxmlformats.org/officeDocument/2006/relationships/image" Target="../media/image28.png"/><Relationship Id="rId36" Type="http://schemas.openxmlformats.org/officeDocument/2006/relationships/image" Target="../media/image114.png"/><Relationship Id="rId10" Type="http://schemas.openxmlformats.org/officeDocument/2006/relationships/tags" Target="../tags/tag340.xml"/><Relationship Id="rId19" Type="http://schemas.openxmlformats.org/officeDocument/2006/relationships/tags" Target="../tags/tag349.xml"/><Relationship Id="rId31" Type="http://schemas.openxmlformats.org/officeDocument/2006/relationships/image" Target="../media/image24.png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7.png"/><Relationship Id="rId30" Type="http://schemas.openxmlformats.org/officeDocument/2006/relationships/image" Target="../media/image119.png"/><Relationship Id="rId35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tags" Target="../tags/tag374.xml"/><Relationship Id="rId39" Type="http://schemas.openxmlformats.org/officeDocument/2006/relationships/image" Target="../media/image26.png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34" Type="http://schemas.openxmlformats.org/officeDocument/2006/relationships/notesSlide" Target="../notesSlides/notesSlide21.xml"/><Relationship Id="rId42" Type="http://schemas.openxmlformats.org/officeDocument/2006/relationships/image" Target="../media/image125.png"/><Relationship Id="rId47" Type="http://schemas.openxmlformats.org/officeDocument/2006/relationships/image" Target="../media/image128.png"/><Relationship Id="rId50" Type="http://schemas.openxmlformats.org/officeDocument/2006/relationships/image" Target="../media/image131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tags" Target="../tags/tag37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8.png"/><Relationship Id="rId46" Type="http://schemas.openxmlformats.org/officeDocument/2006/relationships/image" Target="../media/image127.png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openxmlformats.org/officeDocument/2006/relationships/tags" Target="../tags/tag377.xml"/><Relationship Id="rId41" Type="http://schemas.openxmlformats.org/officeDocument/2006/relationships/image" Target="../media/image28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32" Type="http://schemas.openxmlformats.org/officeDocument/2006/relationships/tags" Target="../tags/tag380.xml"/><Relationship Id="rId37" Type="http://schemas.openxmlformats.org/officeDocument/2006/relationships/image" Target="../media/image17.png"/><Relationship Id="rId40" Type="http://schemas.openxmlformats.org/officeDocument/2006/relationships/image" Target="../media/image27.png"/><Relationship Id="rId45" Type="http://schemas.openxmlformats.org/officeDocument/2006/relationships/image" Target="../media/image24.png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28" Type="http://schemas.openxmlformats.org/officeDocument/2006/relationships/tags" Target="../tags/tag376.xml"/><Relationship Id="rId36" Type="http://schemas.openxmlformats.org/officeDocument/2006/relationships/image" Target="../media/image124.emf"/><Relationship Id="rId49" Type="http://schemas.openxmlformats.org/officeDocument/2006/relationships/image" Target="../media/image130.png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tags" Target="../tags/tag379.xml"/><Relationship Id="rId44" Type="http://schemas.openxmlformats.org/officeDocument/2006/relationships/image" Target="../media/image43.png"/><Relationship Id="rId52" Type="http://schemas.openxmlformats.org/officeDocument/2006/relationships/image" Target="../media/image133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tags" Target="../tags/tag375.xml"/><Relationship Id="rId30" Type="http://schemas.openxmlformats.org/officeDocument/2006/relationships/tags" Target="../tags/tag378.xml"/><Relationship Id="rId35" Type="http://schemas.openxmlformats.org/officeDocument/2006/relationships/oleObject" Target="../embeddings/oleObject19.bin"/><Relationship Id="rId43" Type="http://schemas.openxmlformats.org/officeDocument/2006/relationships/image" Target="../media/image126.png"/><Relationship Id="rId48" Type="http://schemas.openxmlformats.org/officeDocument/2006/relationships/image" Target="../media/image129.png"/><Relationship Id="rId8" Type="http://schemas.openxmlformats.org/officeDocument/2006/relationships/tags" Target="../tags/tag356.xml"/><Relationship Id="rId51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image" Target="../media/image17.png"/><Relationship Id="rId3" Type="http://schemas.openxmlformats.org/officeDocument/2006/relationships/tags" Target="../tags/tag382.xml"/><Relationship Id="rId21" Type="http://schemas.openxmlformats.org/officeDocument/2006/relationships/image" Target="../media/image20.png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image" Target="../media/image134.emf"/><Relationship Id="rId2" Type="http://schemas.openxmlformats.org/officeDocument/2006/relationships/tags" Target="../tags/tag381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image" Target="../media/image136.png"/><Relationship Id="rId5" Type="http://schemas.openxmlformats.org/officeDocument/2006/relationships/tags" Target="../tags/tag384.xml"/><Relationship Id="rId15" Type="http://schemas.openxmlformats.org/officeDocument/2006/relationships/notesSlide" Target="../notesSlides/notesSlide22.xml"/><Relationship Id="rId23" Type="http://schemas.openxmlformats.org/officeDocument/2006/relationships/image" Target="../media/image135.png"/><Relationship Id="rId10" Type="http://schemas.openxmlformats.org/officeDocument/2006/relationships/tags" Target="../tags/tag389.xml"/><Relationship Id="rId19" Type="http://schemas.openxmlformats.org/officeDocument/2006/relationships/image" Target="../media/image18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394.xml"/><Relationship Id="rId21" Type="http://schemas.openxmlformats.org/officeDocument/2006/relationships/image" Target="../media/image137.emf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image" Target="../media/image27.png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3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image" Target="../media/image26.png"/><Relationship Id="rId32" Type="http://schemas.openxmlformats.org/officeDocument/2006/relationships/image" Target="../media/image141.png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image" Target="../media/image18.png"/><Relationship Id="rId28" Type="http://schemas.openxmlformats.org/officeDocument/2006/relationships/image" Target="../media/image138.png"/><Relationship Id="rId10" Type="http://schemas.openxmlformats.org/officeDocument/2006/relationships/tags" Target="../tags/tag401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40.pn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image" Target="../media/image26.png"/><Relationship Id="rId3" Type="http://schemas.openxmlformats.org/officeDocument/2006/relationships/tags" Target="../tags/tag410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49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image" Target="../media/image18.png"/><Relationship Id="rId33" Type="http://schemas.openxmlformats.org/officeDocument/2006/relationships/image" Target="../media/image48.png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2.v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17.png"/><Relationship Id="rId32" Type="http://schemas.openxmlformats.org/officeDocument/2006/relationships/image" Target="../media/image46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image" Target="../media/image142.emf"/><Relationship Id="rId28" Type="http://schemas.openxmlformats.org/officeDocument/2006/relationships/image" Target="../media/image28.png"/><Relationship Id="rId36" Type="http://schemas.openxmlformats.org/officeDocument/2006/relationships/image" Target="../media/image144.png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image" Target="../media/image143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7.png"/><Relationship Id="rId30" Type="http://schemas.openxmlformats.org/officeDocument/2006/relationships/image" Target="../media/image24.png"/><Relationship Id="rId35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428.xml"/><Relationship Id="rId21" Type="http://schemas.openxmlformats.org/officeDocument/2006/relationships/image" Target="../media/image145.emf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image" Target="../media/image27.png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image" Target="../media/image26.png"/><Relationship Id="rId32" Type="http://schemas.openxmlformats.org/officeDocument/2006/relationships/image" Target="../media/image136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image" Target="../media/image18.png"/><Relationship Id="rId28" Type="http://schemas.openxmlformats.org/officeDocument/2006/relationships/image" Target="../media/image146.png"/><Relationship Id="rId10" Type="http://schemas.openxmlformats.org/officeDocument/2006/relationships/tags" Target="../tags/tag435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49.png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444.xml"/><Relationship Id="rId21" Type="http://schemas.openxmlformats.org/officeDocument/2006/relationships/image" Target="../media/image147.emf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image" Target="../media/image27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50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image" Target="../media/image26.png"/><Relationship Id="rId32" Type="http://schemas.openxmlformats.org/officeDocument/2006/relationships/image" Target="../media/image152.png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image" Target="../media/image18.png"/><Relationship Id="rId28" Type="http://schemas.openxmlformats.org/officeDocument/2006/relationships/image" Target="../media/image149.png"/><Relationship Id="rId10" Type="http://schemas.openxmlformats.org/officeDocument/2006/relationships/tags" Target="../tags/tag451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51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image" Target="../media/image17.png"/><Relationship Id="rId27" Type="http://schemas.openxmlformats.org/officeDocument/2006/relationships/image" Target="../media/image148.png"/><Relationship Id="rId30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54.png"/><Relationship Id="rId3" Type="http://schemas.openxmlformats.org/officeDocument/2006/relationships/tags" Target="../tags/tag460.xml"/><Relationship Id="rId21" Type="http://schemas.openxmlformats.org/officeDocument/2006/relationships/image" Target="../media/image153.emf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image" Target="../media/image28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27.png"/><Relationship Id="rId32" Type="http://schemas.openxmlformats.org/officeDocument/2006/relationships/image" Target="../media/image157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467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156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image" Target="../media/image17.png"/><Relationship Id="rId27" Type="http://schemas.openxmlformats.org/officeDocument/2006/relationships/image" Target="../media/image150.png"/><Relationship Id="rId30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59.png"/><Relationship Id="rId3" Type="http://schemas.openxmlformats.org/officeDocument/2006/relationships/tags" Target="../tags/tag476.xml"/><Relationship Id="rId21" Type="http://schemas.openxmlformats.org/officeDocument/2006/relationships/image" Target="../media/image158.emf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image" Target="../media/image28.png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image" Target="../media/image27.png"/><Relationship Id="rId32" Type="http://schemas.openxmlformats.org/officeDocument/2006/relationships/image" Target="../media/image157.png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483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56.png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image" Target="../media/image17.png"/><Relationship Id="rId27" Type="http://schemas.openxmlformats.org/officeDocument/2006/relationships/image" Target="../media/image150.png"/><Relationship Id="rId30" Type="http://schemas.openxmlformats.org/officeDocument/2006/relationships/image" Target="../media/image1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59.png"/><Relationship Id="rId3" Type="http://schemas.openxmlformats.org/officeDocument/2006/relationships/tags" Target="../tags/tag492.xml"/><Relationship Id="rId21" Type="http://schemas.openxmlformats.org/officeDocument/2006/relationships/image" Target="../media/image160.emf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image" Target="../media/image28.png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image" Target="../media/image27.png"/><Relationship Id="rId32" Type="http://schemas.openxmlformats.org/officeDocument/2006/relationships/image" Target="../media/image156.png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499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161.png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image" Target="../media/image17.png"/><Relationship Id="rId27" Type="http://schemas.openxmlformats.org/officeDocument/2006/relationships/image" Target="../media/image150.png"/><Relationship Id="rId30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tags" Target="../tags/tag523.xml"/><Relationship Id="rId26" Type="http://schemas.openxmlformats.org/officeDocument/2006/relationships/image" Target="../media/image28.png"/><Relationship Id="rId3" Type="http://schemas.openxmlformats.org/officeDocument/2006/relationships/tags" Target="../tags/tag508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167.png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tags" Target="../tags/tag522.xml"/><Relationship Id="rId25" Type="http://schemas.openxmlformats.org/officeDocument/2006/relationships/image" Target="../media/image27.png"/><Relationship Id="rId33" Type="http://schemas.openxmlformats.org/officeDocument/2006/relationships/image" Target="../media/image166.png"/><Relationship Id="rId2" Type="http://schemas.openxmlformats.org/officeDocument/2006/relationships/tags" Target="../tags/tag507.xml"/><Relationship Id="rId16" Type="http://schemas.openxmlformats.org/officeDocument/2006/relationships/tags" Target="../tags/tag521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28.v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image" Target="../media/image18.png"/><Relationship Id="rId32" Type="http://schemas.openxmlformats.org/officeDocument/2006/relationships/image" Target="../media/image165.png"/><Relationship Id="rId5" Type="http://schemas.openxmlformats.org/officeDocument/2006/relationships/tags" Target="../tags/tag510.xml"/><Relationship Id="rId15" Type="http://schemas.openxmlformats.org/officeDocument/2006/relationships/tags" Target="../tags/tag520.xml"/><Relationship Id="rId23" Type="http://schemas.openxmlformats.org/officeDocument/2006/relationships/image" Target="../media/image17.png"/><Relationship Id="rId28" Type="http://schemas.openxmlformats.org/officeDocument/2006/relationships/image" Target="../media/image150.png"/><Relationship Id="rId10" Type="http://schemas.openxmlformats.org/officeDocument/2006/relationships/tags" Target="../tags/tag5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4.png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image" Target="../media/image162.emf"/><Relationship Id="rId27" Type="http://schemas.openxmlformats.org/officeDocument/2006/relationships/image" Target="../media/image163.png"/><Relationship Id="rId30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59.png"/><Relationship Id="rId3" Type="http://schemas.openxmlformats.org/officeDocument/2006/relationships/tags" Target="../tags/tag525.xml"/><Relationship Id="rId21" Type="http://schemas.openxmlformats.org/officeDocument/2006/relationships/image" Target="../media/image168.emf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25" Type="http://schemas.openxmlformats.org/officeDocument/2006/relationships/image" Target="../media/image28.png"/><Relationship Id="rId2" Type="http://schemas.openxmlformats.org/officeDocument/2006/relationships/tags" Target="../tags/tag524.xml"/><Relationship Id="rId16" Type="http://schemas.openxmlformats.org/officeDocument/2006/relationships/tags" Target="../tags/tag538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image" Target="../media/image27.png"/><Relationship Id="rId32" Type="http://schemas.openxmlformats.org/officeDocument/2006/relationships/image" Target="../media/image157.png"/><Relationship Id="rId5" Type="http://schemas.openxmlformats.org/officeDocument/2006/relationships/tags" Target="../tags/tag527.xml"/><Relationship Id="rId15" Type="http://schemas.openxmlformats.org/officeDocument/2006/relationships/tags" Target="../tags/tag537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532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61.png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image" Target="../media/image17.png"/><Relationship Id="rId27" Type="http://schemas.openxmlformats.org/officeDocument/2006/relationships/image" Target="../media/image150.png"/><Relationship Id="rId30" Type="http://schemas.openxmlformats.org/officeDocument/2006/relationships/image" Target="../media/image1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541.xml"/><Relationship Id="rId21" Type="http://schemas.openxmlformats.org/officeDocument/2006/relationships/image" Target="../media/image169.emf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image" Target="../media/image27.png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172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image" Target="../media/image26.png"/><Relationship Id="rId32" Type="http://schemas.openxmlformats.org/officeDocument/2006/relationships/image" Target="../media/image174.png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image" Target="../media/image18.png"/><Relationship Id="rId28" Type="http://schemas.openxmlformats.org/officeDocument/2006/relationships/image" Target="../media/image171.png"/><Relationship Id="rId10" Type="http://schemas.openxmlformats.org/officeDocument/2006/relationships/tags" Target="../tags/tag548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173.pn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image" Target="../media/image17.png"/><Relationship Id="rId27" Type="http://schemas.openxmlformats.org/officeDocument/2006/relationships/image" Target="../media/image170.png"/><Relationship Id="rId30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557.xml"/><Relationship Id="rId21" Type="http://schemas.openxmlformats.org/officeDocument/2006/relationships/image" Target="../media/image175.emf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image" Target="../media/image27.png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172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image" Target="../media/image26.png"/><Relationship Id="rId32" Type="http://schemas.openxmlformats.org/officeDocument/2006/relationships/image" Target="../media/image171.png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image" Target="../media/image18.png"/><Relationship Id="rId28" Type="http://schemas.openxmlformats.org/officeDocument/2006/relationships/image" Target="../media/image174.png"/><Relationship Id="rId10" Type="http://schemas.openxmlformats.org/officeDocument/2006/relationships/tags" Target="../tags/tag564.xml"/><Relationship Id="rId19" Type="http://schemas.openxmlformats.org/officeDocument/2006/relationships/notesSlide" Target="../notesSlides/notesSlide33.xml"/><Relationship Id="rId31" Type="http://schemas.openxmlformats.org/officeDocument/2006/relationships/image" Target="../media/image173.png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image" Target="../media/image17.png"/><Relationship Id="rId27" Type="http://schemas.openxmlformats.org/officeDocument/2006/relationships/image" Target="../media/image176.png"/><Relationship Id="rId30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13" Type="http://schemas.openxmlformats.org/officeDocument/2006/relationships/image" Target="../media/image180.png"/><Relationship Id="rId3" Type="http://schemas.openxmlformats.org/officeDocument/2006/relationships/tags" Target="../tags/tag57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9.png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image" Target="../media/image178.png"/><Relationship Id="rId5" Type="http://schemas.openxmlformats.org/officeDocument/2006/relationships/tags" Target="../tags/tag576.xml"/><Relationship Id="rId10" Type="http://schemas.openxmlformats.org/officeDocument/2006/relationships/image" Target="../media/image5.png"/><Relationship Id="rId4" Type="http://schemas.openxmlformats.org/officeDocument/2006/relationships/tags" Target="../tags/tag575.xml"/><Relationship Id="rId9" Type="http://schemas.openxmlformats.org/officeDocument/2006/relationships/image" Target="../media/image17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13" Type="http://schemas.openxmlformats.org/officeDocument/2006/relationships/image" Target="../media/image185.png"/><Relationship Id="rId3" Type="http://schemas.openxmlformats.org/officeDocument/2006/relationships/tags" Target="../tags/tag58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4.png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image" Target="../media/image183.png"/><Relationship Id="rId5" Type="http://schemas.openxmlformats.org/officeDocument/2006/relationships/tags" Target="../tags/tag582.xml"/><Relationship Id="rId10" Type="http://schemas.openxmlformats.org/officeDocument/2006/relationships/image" Target="../media/image182.png"/><Relationship Id="rId4" Type="http://schemas.openxmlformats.org/officeDocument/2006/relationships/tags" Target="../tags/tag581.xml"/><Relationship Id="rId9" Type="http://schemas.openxmlformats.org/officeDocument/2006/relationships/image" Target="../media/image1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tags" Target="../tags/tag22.xml"/><Relationship Id="rId21" Type="http://schemas.openxmlformats.org/officeDocument/2006/relationships/image" Target="../media/image19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3.png"/><Relationship Id="rId2" Type="http://schemas.openxmlformats.org/officeDocument/2006/relationships/tags" Target="../tags/tag21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2.png"/><Relationship Id="rId5" Type="http://schemas.openxmlformats.org/officeDocument/2006/relationships/tags" Target="../tags/tag2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29.xml"/><Relationship Id="rId19" Type="http://schemas.openxmlformats.org/officeDocument/2006/relationships/image" Target="../media/image1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26.png"/><Relationship Id="rId3" Type="http://schemas.openxmlformats.org/officeDocument/2006/relationships/tags" Target="../tags/tag35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3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18.png"/><Relationship Id="rId33" Type="http://schemas.openxmlformats.org/officeDocument/2006/relationships/image" Target="../media/image32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17.png"/><Relationship Id="rId32" Type="http://schemas.openxmlformats.org/officeDocument/2006/relationships/image" Target="../media/image31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25.emf"/><Relationship Id="rId28" Type="http://schemas.openxmlformats.org/officeDocument/2006/relationships/image" Target="../media/image28.png"/><Relationship Id="rId36" Type="http://schemas.openxmlformats.org/officeDocument/2006/relationships/image" Target="../media/image35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24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53.xml"/><Relationship Id="rId21" Type="http://schemas.openxmlformats.org/officeDocument/2006/relationships/image" Target="../media/image36.emf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27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18.png"/><Relationship Id="rId28" Type="http://schemas.openxmlformats.org/officeDocument/2006/relationships/image" Target="../media/image35.png"/><Relationship Id="rId10" Type="http://schemas.openxmlformats.org/officeDocument/2006/relationships/tags" Target="../tags/tag60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33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17.png"/><Relationship Id="rId27" Type="http://schemas.openxmlformats.org/officeDocument/2006/relationships/image" Target="../media/image37.png"/><Relationship Id="rId30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image" Target="../media/image26.png"/><Relationship Id="rId3" Type="http://schemas.openxmlformats.org/officeDocument/2006/relationships/tags" Target="../tags/tag69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34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18.png"/><Relationship Id="rId33" Type="http://schemas.openxmlformats.org/officeDocument/2006/relationships/image" Target="../media/image33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17.png"/><Relationship Id="rId32" Type="http://schemas.openxmlformats.org/officeDocument/2006/relationships/image" Target="../media/image32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38.emf"/><Relationship Id="rId28" Type="http://schemas.openxmlformats.org/officeDocument/2006/relationships/image" Target="../media/image28.png"/><Relationship Id="rId36" Type="http://schemas.openxmlformats.org/officeDocument/2006/relationships/image" Target="../media/image39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image" Target="../media/image24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87.xml"/><Relationship Id="rId21" Type="http://schemas.openxmlformats.org/officeDocument/2006/relationships/image" Target="../media/image40.emf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27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5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26.png"/><Relationship Id="rId32" Type="http://schemas.openxmlformats.org/officeDocument/2006/relationships/image" Target="../media/image35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18.png"/><Relationship Id="rId28" Type="http://schemas.openxmlformats.org/officeDocument/2006/relationships/image" Target="../media/image41.png"/><Relationship Id="rId10" Type="http://schemas.openxmlformats.org/officeDocument/2006/relationships/tags" Target="../tags/tag94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34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W 12 September </a:t>
            </a:r>
            <a:r>
              <a:rPr lang="en-US" sz="3200" dirty="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153780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2" y="41331"/>
            <a:ext cx="2432570" cy="238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40" y="1829844"/>
            <a:ext cx="1039665" cy="377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715" y="381000"/>
            <a:ext cx="7372507" cy="365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447" y="954066"/>
            <a:ext cx="146814" cy="25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54" y="2772761"/>
            <a:ext cx="1040045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68" y="3672409"/>
            <a:ext cx="1040425" cy="377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950769649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43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778246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41331"/>
            <a:ext cx="2432126" cy="238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40" y="1829844"/>
            <a:ext cx="1039665" cy="377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533" y="381000"/>
            <a:ext cx="7372869" cy="365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3295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021926"/>
            <a:ext cx="147122" cy="200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447" y="954066"/>
            <a:ext cx="146814" cy="25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54" y="2772761"/>
            <a:ext cx="1040045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468" y="3672409"/>
            <a:ext cx="1040425" cy="377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316773805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262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4868A-251E-49B3-AAC7-B98CAA9F298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2765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77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687893"/>
            <a:ext cx="4138138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73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619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19949-7D12-4232-9A01-29EAEFA5AA2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86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87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544144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5" y="687893"/>
            <a:ext cx="413814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7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968288042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575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7381-47F2-43C1-968A-7D9989CB83A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96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97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26769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84" y="687893"/>
            <a:ext cx="4137771" cy="30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924980" cy="28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1093851" cy="39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41964" cy="28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1436895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570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58001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6242292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6510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020435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528217421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453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935591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6573697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025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11FF9-F5F9-43DB-A9F5-8E55561D9426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486121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784" y="556408"/>
            <a:ext cx="2134816" cy="1133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7496"/>
            <a:ext cx="2362229" cy="416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9112"/>
            <a:ext cx="3080388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04532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6568652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346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27326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288751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5804152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510" y="2032348"/>
            <a:ext cx="171316" cy="266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391" y="2032348"/>
            <a:ext cx="171316" cy="266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161" y="895379"/>
            <a:ext cx="209006" cy="266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809" y="895379"/>
            <a:ext cx="209006" cy="266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8187">
            <a:off x="2772172" y="1722154"/>
            <a:ext cx="402336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79083">
            <a:off x="4139052" y="1673412"/>
            <a:ext cx="402336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359510">
            <a:off x="3363885" y="645267"/>
            <a:ext cx="390937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3695433" y="228600"/>
            <a:ext cx="0" cy="177408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6" name="Picture 5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38263">
            <a:off x="3665504" y="646417"/>
            <a:ext cx="390937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Isosceles Triangle 56"/>
          <p:cNvSpPr/>
          <p:nvPr/>
        </p:nvSpPr>
        <p:spPr bwMode="auto">
          <a:xfrm>
            <a:off x="2666466" y="228600"/>
            <a:ext cx="2057934" cy="1774081"/>
          </a:xfrm>
          <a:prstGeom prst="triangl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5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270918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90442260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680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762962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39" y="5181600"/>
            <a:ext cx="624096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90" y="840313"/>
            <a:ext cx="4440551" cy="302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411739445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527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077257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622373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632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AFF5C-DCAC-47AD-BF0C-50E0112F4D7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662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04800" y="3617913"/>
            <a:ext cx="5638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67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849637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091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8301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70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7016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83704"/>
            <a:ext cx="153054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714" name="Group 56"/>
          <p:cNvGrpSpPr>
            <a:grpSpLocks/>
          </p:cNvGrpSpPr>
          <p:nvPr/>
        </p:nvGrpSpPr>
        <p:grpSpPr bwMode="auto">
          <a:xfrm>
            <a:off x="152400" y="104775"/>
            <a:ext cx="2846388" cy="1419225"/>
            <a:chOff x="2523234" y="3429000"/>
            <a:chExt cx="3666428" cy="1781282"/>
          </a:xfrm>
        </p:grpSpPr>
        <p:pic>
          <p:nvPicPr>
            <p:cNvPr id="2671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9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8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17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431" y="4192587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0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3" y="4191000"/>
              <a:ext cx="207963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1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4206808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2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7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3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723" y="4564062"/>
              <a:ext cx="227013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4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03" y="4564062"/>
              <a:ext cx="227012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5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6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234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7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56" y="4930948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8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88" y="4911898"/>
              <a:ext cx="188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9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45169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0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1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3429000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4778"/>
            <a:ext cx="1587234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4554307" cy="359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0686192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44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24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767508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3400"/>
            <a:ext cx="5574746" cy="9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673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38435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841"/>
            <a:ext cx="2282593" cy="28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185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8460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511" y="693211"/>
            <a:ext cx="3853886" cy="103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4" y="522113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15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94731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761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185734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609600"/>
            <a:ext cx="3080361" cy="510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841326"/>
            <a:ext cx="4997064" cy="321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803145"/>
            <a:ext cx="5029531" cy="321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679941"/>
            <a:ext cx="5286740" cy="321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16764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54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008083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752" y="609600"/>
            <a:ext cx="3174857" cy="6043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35052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80313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3852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436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947632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51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131184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2590800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4161996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286142" cy="321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173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72662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36" y="609600"/>
            <a:ext cx="2475264" cy="566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141" y="6468393"/>
            <a:ext cx="671572" cy="223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3200400"/>
            <a:ext cx="57398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375141"/>
            <a:ext cx="4451484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555632"/>
            <a:ext cx="3326389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08872"/>
            <a:ext cx="1960001" cy="305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1" y="2134010"/>
            <a:ext cx="3711758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417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08595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947649" cy="566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248" y="6468393"/>
            <a:ext cx="671358" cy="22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0" y="1766170"/>
            <a:ext cx="596188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942578"/>
            <a:ext cx="5286832" cy="321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555632"/>
            <a:ext cx="4162334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372728"/>
            <a:ext cx="5302913" cy="321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247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63257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337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953725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871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987891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616771"/>
            <a:ext cx="4662067" cy="339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2039053"/>
            <a:ext cx="4982948" cy="358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2498906"/>
            <a:ext cx="5738330" cy="320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D79E7-AF8E-4B2A-BCE4-F8710945E64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615174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3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726" y="1029702"/>
            <a:ext cx="3380215" cy="434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4611090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151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95650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1781300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77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23427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3410741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094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60767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3905717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759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110683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974563802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2616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nneg.~for $f$, {\color[rgb]{0,.8,0}if}&#10;$f(x)=(x-1)(x-2)^2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1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SLIDEORDER" val="6"/>
  <p:tag name="SLIDEGUID" val="07E9CF276C3F465587F70BB0599D42BD"/>
  <p:tag name="INCORRECTPOINTVALUE" val="0"/>
  <p:tag name="RESPONSESGATHERED" val="False"/>
  <p:tag name="VALUES" val="Incorrect|smicln|Incorrect|smicln|Correct|smicln|Incorrec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7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npos.~for $f$, {\color[rgb]{0,.8,0}if}&#10;$f(x)=-(x-1)^2(x-2)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04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7$ to $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9$ to $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9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x$ to $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2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-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18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2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6"/>
  <p:tag name="SLIDEGUID" val="808384357141415D87BC820A694BE457"/>
  <p:tag name="CORRECTPOINTVALUE" val="0"/>
  <p:tag name="INCORRECTPOINTVALUE" val="0"/>
  <p:tag name="RESPONSESGATHERED" val="False"/>
  <p:tag name="VALUES" val="Incorrect|smicln|Correct|smicln|Incorrect|smicln|Incorrec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2}^4j^3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04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02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37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5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lt;0$, $\sqrt{x^2}=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61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7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229499CA28D9447A845DD8EE78F3B4B1"/>
  <p:tag name="RESPONSESGATHERED" val="False"/>
  <p:tag name="VALUES" val="Correct|smicln|Incorrect|smicln|Incorrect|smicln|Incorrec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-y)^3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3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+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3(4x^2)y+3(2x)y^2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7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x\in{\mathbb R},\quad\frac{3x^3+2x}{x}=3x^2+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9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3x^3+2x}{x}\right]_{x:\to0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28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6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pos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03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neg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21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0$, $x\ne0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95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^-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09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05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\approx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602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\approx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278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20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(x)\approx7$, $f(x)\n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0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4BC1DDB89AF4E6FB80141048F5F3753"/>
  <p:tag name="CORRECTPOINTVALUE" val="0"/>
  <p:tag name="INCORRECTPOINTVALUE" val="0"/>
  <p:tag name="VALUES" val="Incorrect|smicln|Correct|smicln|Incorrect|smicln|Incorrect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40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 rule and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297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1406</Words>
  <Application>Microsoft Office PowerPoint</Application>
  <PresentationFormat>On-screen Show (4:3)</PresentationFormat>
  <Paragraphs>1310</Paragraphs>
  <Slides>37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125</cp:revision>
  <dcterms:created xsi:type="dcterms:W3CDTF">2009-01-22T21:52:53Z</dcterms:created>
  <dcterms:modified xsi:type="dcterms:W3CDTF">2012-09-11T15:13:19Z</dcterms:modified>
</cp:coreProperties>
</file>