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1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2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3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4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6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7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9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0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1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2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3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4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5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26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7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8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29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0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1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32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33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34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35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36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37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38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39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5" r:id="rId2"/>
    <p:sldId id="276" r:id="rId3"/>
    <p:sldId id="277" r:id="rId4"/>
    <p:sldId id="278" r:id="rId5"/>
    <p:sldId id="286" r:id="rId6"/>
    <p:sldId id="287" r:id="rId7"/>
    <p:sldId id="288" r:id="rId8"/>
    <p:sldId id="317" r:id="rId9"/>
    <p:sldId id="294" r:id="rId10"/>
    <p:sldId id="297" r:id="rId11"/>
    <p:sldId id="298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5" r:id="rId26"/>
    <p:sldId id="316" r:id="rId27"/>
    <p:sldId id="320" r:id="rId28"/>
    <p:sldId id="321" r:id="rId29"/>
    <p:sldId id="323" r:id="rId30"/>
    <p:sldId id="324" r:id="rId31"/>
    <p:sldId id="325" r:id="rId32"/>
    <p:sldId id="327" r:id="rId33"/>
    <p:sldId id="328" r:id="rId34"/>
    <p:sldId id="330" r:id="rId35"/>
    <p:sldId id="331" r:id="rId36"/>
    <p:sldId id="332" r:id="rId37"/>
    <p:sldId id="333" r:id="rId38"/>
    <p:sldId id="334" r:id="rId39"/>
    <p:sldId id="335" r:id="rId40"/>
    <p:sldId id="337" r:id="rId41"/>
    <p:sldId id="313" r:id="rId42"/>
    <p:sldId id="314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A3951-8EE2-48FD-B2F0-0D7B6B944A2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0.png"/><Relationship Id="rId3" Type="http://schemas.openxmlformats.org/officeDocument/2006/relationships/tags" Target="../tags/tag107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0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19.png"/><Relationship Id="rId33" Type="http://schemas.openxmlformats.org/officeDocument/2006/relationships/image" Target="../media/image49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8.png"/><Relationship Id="rId32" Type="http://schemas.openxmlformats.org/officeDocument/2006/relationships/image" Target="../media/image48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7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44.emf"/><Relationship Id="rId27" Type="http://schemas.openxmlformats.org/officeDocument/2006/relationships/image" Target="../media/image21.png"/><Relationship Id="rId3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image" Target="../media/image24.png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image" Target="../media/image20.png"/><Relationship Id="rId42" Type="http://schemas.openxmlformats.org/officeDocument/2006/relationships/image" Target="../media/image56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image" Target="../media/image19.png"/><Relationship Id="rId38" Type="http://schemas.openxmlformats.org/officeDocument/2006/relationships/image" Target="../media/image45.png"/><Relationship Id="rId46" Type="http://schemas.openxmlformats.org/officeDocument/2006/relationships/image" Target="../media/image60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oleObject" Target="../embeddings/oleObject7.bin"/><Relationship Id="rId41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image" Target="../media/image18.png"/><Relationship Id="rId37" Type="http://schemas.openxmlformats.org/officeDocument/2006/relationships/image" Target="../media/image53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52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image" Target="../media/image17.png"/><Relationship Id="rId44" Type="http://schemas.openxmlformats.org/officeDocument/2006/relationships/image" Target="../media/image58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1.emf"/><Relationship Id="rId35" Type="http://schemas.openxmlformats.org/officeDocument/2006/relationships/image" Target="../media/image21.png"/><Relationship Id="rId43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20.png"/><Relationship Id="rId3" Type="http://schemas.openxmlformats.org/officeDocument/2006/relationships/tags" Target="../tags/tag149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66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19.png"/><Relationship Id="rId33" Type="http://schemas.openxmlformats.org/officeDocument/2006/relationships/image" Target="../media/image55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8.png"/><Relationship Id="rId32" Type="http://schemas.openxmlformats.org/officeDocument/2006/relationships/image" Target="../media/image65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17.png"/><Relationship Id="rId28" Type="http://schemas.openxmlformats.org/officeDocument/2006/relationships/image" Target="../media/image24.pn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4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61.emf"/><Relationship Id="rId27" Type="http://schemas.openxmlformats.org/officeDocument/2006/relationships/image" Target="../media/image21.png"/><Relationship Id="rId30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19.png"/><Relationship Id="rId3" Type="http://schemas.openxmlformats.org/officeDocument/2006/relationships/tags" Target="../tags/tag166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72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18.png"/><Relationship Id="rId33" Type="http://schemas.openxmlformats.org/officeDocument/2006/relationships/image" Target="../media/image71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17.png"/><Relationship Id="rId32" Type="http://schemas.openxmlformats.org/officeDocument/2006/relationships/image" Target="../media/image70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36" Type="http://schemas.openxmlformats.org/officeDocument/2006/relationships/image" Target="../media/image74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image" Target="../media/image24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0.png"/><Relationship Id="rId30" Type="http://schemas.openxmlformats.org/officeDocument/2006/relationships/image" Target="../media/image69.png"/><Relationship Id="rId35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image" Target="../media/image19.png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notesSlide" Target="../notesSlides/notesSlide12.xml"/><Relationship Id="rId42" Type="http://schemas.openxmlformats.org/officeDocument/2006/relationships/image" Target="../media/image76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79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4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image" Target="../media/image75.emf"/><Relationship Id="rId49" Type="http://schemas.openxmlformats.org/officeDocument/2006/relationships/image" Target="../media/image82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image" Target="../media/image78.png"/><Relationship Id="rId52" Type="http://schemas.openxmlformats.org/officeDocument/2006/relationships/image" Target="../media/image85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oleObject" Target="../embeddings/oleObject10.bin"/><Relationship Id="rId43" Type="http://schemas.openxmlformats.org/officeDocument/2006/relationships/image" Target="../media/image77.png"/><Relationship Id="rId48" Type="http://schemas.openxmlformats.org/officeDocument/2006/relationships/image" Target="../media/image81.png"/><Relationship Id="rId8" Type="http://schemas.openxmlformats.org/officeDocument/2006/relationships/tags" Target="../tags/tag189.xml"/><Relationship Id="rId51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image" Target="../media/image17.png"/><Relationship Id="rId3" Type="http://schemas.openxmlformats.org/officeDocument/2006/relationships/tags" Target="../tags/tag215.xml"/><Relationship Id="rId21" Type="http://schemas.openxmlformats.org/officeDocument/2006/relationships/image" Target="../media/image88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image" Target="../media/image86.emf"/><Relationship Id="rId2" Type="http://schemas.openxmlformats.org/officeDocument/2006/relationships/tags" Target="../tags/tag214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8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90.png"/><Relationship Id="rId5" Type="http://schemas.openxmlformats.org/officeDocument/2006/relationships/tags" Target="../tags/tag217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89.png"/><Relationship Id="rId10" Type="http://schemas.openxmlformats.org/officeDocument/2006/relationships/tags" Target="../tags/tag222.xml"/><Relationship Id="rId19" Type="http://schemas.openxmlformats.org/officeDocument/2006/relationships/image" Target="../media/image18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7.xml"/><Relationship Id="rId21" Type="http://schemas.openxmlformats.org/officeDocument/2006/relationships/image" Target="../media/image91.emf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20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9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9.png"/><Relationship Id="rId32" Type="http://schemas.openxmlformats.org/officeDocument/2006/relationships/image" Target="../media/image95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18.png"/><Relationship Id="rId28" Type="http://schemas.openxmlformats.org/officeDocument/2006/relationships/image" Target="../media/image92.png"/><Relationship Id="rId10" Type="http://schemas.openxmlformats.org/officeDocument/2006/relationships/tags" Target="../tags/tag234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4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image" Target="../media/image19.png"/><Relationship Id="rId3" Type="http://schemas.openxmlformats.org/officeDocument/2006/relationships/tags" Target="../tags/tag243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100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18.png"/><Relationship Id="rId33" Type="http://schemas.openxmlformats.org/officeDocument/2006/relationships/image" Target="../media/image99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17.png"/><Relationship Id="rId32" Type="http://schemas.openxmlformats.org/officeDocument/2006/relationships/image" Target="../media/image98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96.emf"/><Relationship Id="rId28" Type="http://schemas.openxmlformats.org/officeDocument/2006/relationships/image" Target="../media/image21.png"/><Relationship Id="rId36" Type="http://schemas.openxmlformats.org/officeDocument/2006/relationships/image" Target="../media/image101.png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31" Type="http://schemas.openxmlformats.org/officeDocument/2006/relationships/image" Target="../media/image97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1.xml"/><Relationship Id="rId21" Type="http://schemas.openxmlformats.org/officeDocument/2006/relationships/image" Target="../media/image102.e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20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9.png"/><Relationship Id="rId32" Type="http://schemas.openxmlformats.org/officeDocument/2006/relationships/image" Target="../media/image90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8.png"/><Relationship Id="rId28" Type="http://schemas.openxmlformats.org/officeDocument/2006/relationships/image" Target="../media/image103.png"/><Relationship Id="rId10" Type="http://schemas.openxmlformats.org/officeDocument/2006/relationships/tags" Target="../tags/tag268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00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7.xml"/><Relationship Id="rId21" Type="http://schemas.openxmlformats.org/officeDocument/2006/relationships/image" Target="../media/image104.emf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20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9.png"/><Relationship Id="rId32" Type="http://schemas.openxmlformats.org/officeDocument/2006/relationships/image" Target="../media/image109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8.png"/><Relationship Id="rId28" Type="http://schemas.openxmlformats.org/officeDocument/2006/relationships/image" Target="../media/image106.png"/><Relationship Id="rId10" Type="http://schemas.openxmlformats.org/officeDocument/2006/relationships/tags" Target="../tags/tag284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108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7.png"/><Relationship Id="rId27" Type="http://schemas.openxmlformats.org/officeDocument/2006/relationships/image" Target="../media/image105.png"/><Relationship Id="rId3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1.png"/><Relationship Id="rId3" Type="http://schemas.openxmlformats.org/officeDocument/2006/relationships/tags" Target="../tags/tag293.xml"/><Relationship Id="rId21" Type="http://schemas.openxmlformats.org/officeDocument/2006/relationships/image" Target="../media/image110.emf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21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0.png"/><Relationship Id="rId32" Type="http://schemas.openxmlformats.org/officeDocument/2006/relationships/image" Target="../media/image114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00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113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6.png"/><Relationship Id="rId3" Type="http://schemas.openxmlformats.org/officeDocument/2006/relationships/tags" Target="../tags/tag309.xml"/><Relationship Id="rId21" Type="http://schemas.openxmlformats.org/officeDocument/2006/relationships/image" Target="../media/image115.emf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21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20.png"/><Relationship Id="rId32" Type="http://schemas.openxmlformats.org/officeDocument/2006/relationships/image" Target="../media/image114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16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13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6.png"/><Relationship Id="rId3" Type="http://schemas.openxmlformats.org/officeDocument/2006/relationships/tags" Target="../tags/tag325.xml"/><Relationship Id="rId21" Type="http://schemas.openxmlformats.org/officeDocument/2006/relationships/image" Target="../media/image117.emf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21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20.png"/><Relationship Id="rId32" Type="http://schemas.openxmlformats.org/officeDocument/2006/relationships/image" Target="../media/image113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3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18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21.png"/><Relationship Id="rId3" Type="http://schemas.openxmlformats.org/officeDocument/2006/relationships/tags" Target="../tags/tag341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24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20.png"/><Relationship Id="rId33" Type="http://schemas.openxmlformats.org/officeDocument/2006/relationships/image" Target="../media/image123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18.png"/><Relationship Id="rId32" Type="http://schemas.openxmlformats.org/officeDocument/2006/relationships/image" Target="../media/image122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17.png"/><Relationship Id="rId28" Type="http://schemas.openxmlformats.org/officeDocument/2006/relationships/image" Target="../media/image107.png"/><Relationship Id="rId10" Type="http://schemas.openxmlformats.org/officeDocument/2006/relationships/tags" Target="../tags/tag3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1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image" Target="../media/image119.emf"/><Relationship Id="rId27" Type="http://schemas.openxmlformats.org/officeDocument/2006/relationships/image" Target="../media/image120.png"/><Relationship Id="rId30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6.png"/><Relationship Id="rId3" Type="http://schemas.openxmlformats.org/officeDocument/2006/relationships/tags" Target="../tags/tag358.xml"/><Relationship Id="rId21" Type="http://schemas.openxmlformats.org/officeDocument/2006/relationships/image" Target="../media/image125.emf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image" Target="../media/image21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20.png"/><Relationship Id="rId32" Type="http://schemas.openxmlformats.org/officeDocument/2006/relationships/image" Target="../media/image114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365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18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17.png"/><Relationship Id="rId27" Type="http://schemas.openxmlformats.org/officeDocument/2006/relationships/image" Target="../media/image107.png"/><Relationship Id="rId30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74.xml"/><Relationship Id="rId21" Type="http://schemas.openxmlformats.org/officeDocument/2006/relationships/image" Target="../media/image126.emf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image" Target="../media/image20.png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2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9.png"/><Relationship Id="rId32" Type="http://schemas.openxmlformats.org/officeDocument/2006/relationships/image" Target="../media/image131.png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image" Target="../media/image18.png"/><Relationship Id="rId28" Type="http://schemas.openxmlformats.org/officeDocument/2006/relationships/image" Target="../media/image128.png"/><Relationship Id="rId10" Type="http://schemas.openxmlformats.org/officeDocument/2006/relationships/tags" Target="../tags/tag381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30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image" Target="../media/image17.png"/><Relationship Id="rId27" Type="http://schemas.openxmlformats.org/officeDocument/2006/relationships/image" Target="../media/image127.png"/><Relationship Id="rId30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90.xml"/><Relationship Id="rId21" Type="http://schemas.openxmlformats.org/officeDocument/2006/relationships/image" Target="../media/image132.emf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image" Target="../media/image20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2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19.png"/><Relationship Id="rId32" Type="http://schemas.openxmlformats.org/officeDocument/2006/relationships/image" Target="../media/image128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tags" Target="../tags/tag397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30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image" Target="../media/image17.png"/><Relationship Id="rId27" Type="http://schemas.openxmlformats.org/officeDocument/2006/relationships/image" Target="../media/image133.png"/><Relationship Id="rId30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image" Target="../media/image20.png"/><Relationship Id="rId3" Type="http://schemas.openxmlformats.org/officeDocument/2006/relationships/tags" Target="../tags/tag406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39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image" Target="../media/image19.png"/><Relationship Id="rId33" Type="http://schemas.openxmlformats.org/officeDocument/2006/relationships/image" Target="../media/image138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36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image" Target="../media/image17.png"/><Relationship Id="rId28" Type="http://schemas.openxmlformats.org/officeDocument/2006/relationships/image" Target="../media/image135.png"/><Relationship Id="rId10" Type="http://schemas.openxmlformats.org/officeDocument/2006/relationships/tags" Target="../tags/tag4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8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image" Target="../media/image134.emf"/><Relationship Id="rId27" Type="http://schemas.openxmlformats.org/officeDocument/2006/relationships/image" Target="../media/image21.png"/><Relationship Id="rId30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image" Target="../media/image19.png"/><Relationship Id="rId3" Type="http://schemas.openxmlformats.org/officeDocument/2006/relationships/tags" Target="../tags/tag423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144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7.png"/><Relationship Id="rId32" Type="http://schemas.openxmlformats.org/officeDocument/2006/relationships/image" Target="../media/image138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140.emf"/><Relationship Id="rId28" Type="http://schemas.openxmlformats.org/officeDocument/2006/relationships/image" Target="../media/image21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143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0.png"/><Relationship Id="rId30" Type="http://schemas.openxmlformats.org/officeDocument/2006/relationships/image" Target="../media/image142.png"/><Relationship Id="rId35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image" Target="../media/image18.png"/><Relationship Id="rId3" Type="http://schemas.openxmlformats.org/officeDocument/2006/relationships/tags" Target="../tags/tag44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9.png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image" Target="../media/image17.png"/><Relationship Id="rId33" Type="http://schemas.openxmlformats.org/officeDocument/2006/relationships/image" Target="../media/image148.png"/><Relationship Id="rId38" Type="http://schemas.openxmlformats.org/officeDocument/2006/relationships/image" Target="../media/image150.png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image" Target="../media/image145.emf"/><Relationship Id="rId32" Type="http://schemas.openxmlformats.org/officeDocument/2006/relationships/image" Target="../media/image147.png"/><Relationship Id="rId37" Type="http://schemas.openxmlformats.org/officeDocument/2006/relationships/image" Target="../media/image29.png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20.png"/><Relationship Id="rId36" Type="http://schemas.openxmlformats.org/officeDocument/2006/relationships/image" Target="../media/image138.png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31" Type="http://schemas.openxmlformats.org/officeDocument/2006/relationships/image" Target="../media/image146.png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19.png"/><Relationship Id="rId30" Type="http://schemas.openxmlformats.org/officeDocument/2006/relationships/image" Target="../media/image24.png"/><Relationship Id="rId35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image" Target="../media/image20.png"/><Relationship Id="rId3" Type="http://schemas.openxmlformats.org/officeDocument/2006/relationships/tags" Target="../tags/tag460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38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19.png"/><Relationship Id="rId33" Type="http://schemas.openxmlformats.org/officeDocument/2006/relationships/image" Target="../media/image154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18.png"/><Relationship Id="rId32" Type="http://schemas.openxmlformats.org/officeDocument/2006/relationships/image" Target="../media/image74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7.png"/><Relationship Id="rId28" Type="http://schemas.openxmlformats.org/officeDocument/2006/relationships/image" Target="../media/image101.png"/><Relationship Id="rId10" Type="http://schemas.openxmlformats.org/officeDocument/2006/relationships/tags" Target="../tags/tag4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151.emf"/><Relationship Id="rId27" Type="http://schemas.openxmlformats.org/officeDocument/2006/relationships/image" Target="../media/image21.png"/><Relationship Id="rId30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77.xml"/><Relationship Id="rId21" Type="http://schemas.openxmlformats.org/officeDocument/2006/relationships/image" Target="../media/image155.emf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image" Target="../media/image20.png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image" Target="../media/image19.png"/><Relationship Id="rId32" Type="http://schemas.openxmlformats.org/officeDocument/2006/relationships/image" Target="../media/image157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image" Target="../media/image18.png"/><Relationship Id="rId28" Type="http://schemas.openxmlformats.org/officeDocument/2006/relationships/image" Target="../media/image152.png"/><Relationship Id="rId10" Type="http://schemas.openxmlformats.org/officeDocument/2006/relationships/tags" Target="../tags/tag484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56.png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image" Target="../media/image17.png"/><Relationship Id="rId27" Type="http://schemas.openxmlformats.org/officeDocument/2006/relationships/image" Target="../media/image101.png"/><Relationship Id="rId30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93.xml"/><Relationship Id="rId21" Type="http://schemas.openxmlformats.org/officeDocument/2006/relationships/image" Target="../media/image158.emf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image" Target="../media/image20.png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60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image" Target="../media/image18.png"/><Relationship Id="rId28" Type="http://schemas.openxmlformats.org/officeDocument/2006/relationships/image" Target="../media/image138.png"/><Relationship Id="rId10" Type="http://schemas.openxmlformats.org/officeDocument/2006/relationships/tags" Target="../tags/tag500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62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image" Target="../media/image17.png"/><Relationship Id="rId27" Type="http://schemas.openxmlformats.org/officeDocument/2006/relationships/image" Target="../media/image159.png"/><Relationship Id="rId30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09.xml"/><Relationship Id="rId21" Type="http://schemas.openxmlformats.org/officeDocument/2006/relationships/image" Target="../media/image163.emf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image" Target="../media/image20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19.png"/><Relationship Id="rId32" Type="http://schemas.openxmlformats.org/officeDocument/2006/relationships/image" Target="../media/image165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tags" Target="../tags/tag516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38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image" Target="../media/image17.png"/><Relationship Id="rId27" Type="http://schemas.openxmlformats.org/officeDocument/2006/relationships/image" Target="../media/image101.png"/><Relationship Id="rId30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image" Target="../media/image18.png"/><Relationship Id="rId3" Type="http://schemas.openxmlformats.org/officeDocument/2006/relationships/tags" Target="../tags/tag5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8.png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image" Target="../media/image17.png"/><Relationship Id="rId33" Type="http://schemas.openxmlformats.org/officeDocument/2006/relationships/image" Target="../media/image131.png"/><Relationship Id="rId38" Type="http://schemas.openxmlformats.org/officeDocument/2006/relationships/image" Target="../media/image170.png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image" Target="../media/image166.emf"/><Relationship Id="rId32" Type="http://schemas.openxmlformats.org/officeDocument/2006/relationships/image" Target="../media/image129.png"/><Relationship Id="rId37" Type="http://schemas.openxmlformats.org/officeDocument/2006/relationships/image" Target="../media/image169.png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image" Target="../media/image98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notesSlide" Target="../notesSlides/notesSlide32.xml"/><Relationship Id="rId27" Type="http://schemas.openxmlformats.org/officeDocument/2006/relationships/image" Target="../media/image19.png"/><Relationship Id="rId30" Type="http://schemas.openxmlformats.org/officeDocument/2006/relationships/image" Target="../media/image167.png"/><Relationship Id="rId35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image" Target="../media/image19.png"/><Relationship Id="rId3" Type="http://schemas.openxmlformats.org/officeDocument/2006/relationships/tags" Target="../tags/tag544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24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image" Target="../media/image18.png"/><Relationship Id="rId33" Type="http://schemas.openxmlformats.org/officeDocument/2006/relationships/image" Target="../media/image138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image" Target="../media/image17.png"/><Relationship Id="rId32" Type="http://schemas.openxmlformats.org/officeDocument/2006/relationships/image" Target="../media/image131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image" Target="../media/image171.emf"/><Relationship Id="rId28" Type="http://schemas.openxmlformats.org/officeDocument/2006/relationships/image" Target="../media/image21.png"/><Relationship Id="rId36" Type="http://schemas.openxmlformats.org/officeDocument/2006/relationships/image" Target="../media/image174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image" Target="../media/image129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0.png"/><Relationship Id="rId30" Type="http://schemas.openxmlformats.org/officeDocument/2006/relationships/image" Target="../media/image98.png"/><Relationship Id="rId35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image" Target="../media/image19.png"/><Relationship Id="rId3" Type="http://schemas.openxmlformats.org/officeDocument/2006/relationships/tags" Target="../tags/tag562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24.png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image" Target="../media/image18.png"/><Relationship Id="rId33" Type="http://schemas.openxmlformats.org/officeDocument/2006/relationships/image" Target="../media/image138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image" Target="../media/image17.png"/><Relationship Id="rId32" Type="http://schemas.openxmlformats.org/officeDocument/2006/relationships/image" Target="../media/image131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image" Target="../media/image175.emf"/><Relationship Id="rId28" Type="http://schemas.openxmlformats.org/officeDocument/2006/relationships/image" Target="../media/image21.png"/><Relationship Id="rId36" Type="http://schemas.openxmlformats.org/officeDocument/2006/relationships/image" Target="../media/image176.png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image" Target="../media/image129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0.png"/><Relationship Id="rId30" Type="http://schemas.openxmlformats.org/officeDocument/2006/relationships/image" Target="../media/image98.png"/><Relationship Id="rId35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26" Type="http://schemas.openxmlformats.org/officeDocument/2006/relationships/image" Target="../media/image19.png"/><Relationship Id="rId3" Type="http://schemas.openxmlformats.org/officeDocument/2006/relationships/tags" Target="../tags/tag580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24.png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5" Type="http://schemas.openxmlformats.org/officeDocument/2006/relationships/image" Target="../media/image18.png"/><Relationship Id="rId33" Type="http://schemas.openxmlformats.org/officeDocument/2006/relationships/image" Target="../media/image138.png"/><Relationship Id="rId2" Type="http://schemas.openxmlformats.org/officeDocument/2006/relationships/tags" Target="../tags/tag579.xml"/><Relationship Id="rId16" Type="http://schemas.openxmlformats.org/officeDocument/2006/relationships/tags" Target="../tags/tag5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24" Type="http://schemas.openxmlformats.org/officeDocument/2006/relationships/image" Target="../media/image17.png"/><Relationship Id="rId32" Type="http://schemas.openxmlformats.org/officeDocument/2006/relationships/image" Target="../media/image131.png"/><Relationship Id="rId5" Type="http://schemas.openxmlformats.org/officeDocument/2006/relationships/tags" Target="../tags/tag582.xml"/><Relationship Id="rId15" Type="http://schemas.openxmlformats.org/officeDocument/2006/relationships/tags" Target="../tags/tag592.xml"/><Relationship Id="rId23" Type="http://schemas.openxmlformats.org/officeDocument/2006/relationships/image" Target="../media/image177.emf"/><Relationship Id="rId28" Type="http://schemas.openxmlformats.org/officeDocument/2006/relationships/image" Target="../media/image21.png"/><Relationship Id="rId36" Type="http://schemas.openxmlformats.org/officeDocument/2006/relationships/image" Target="../media/image176.png"/><Relationship Id="rId10" Type="http://schemas.openxmlformats.org/officeDocument/2006/relationships/tags" Target="../tags/tag587.xml"/><Relationship Id="rId19" Type="http://schemas.openxmlformats.org/officeDocument/2006/relationships/tags" Target="../tags/tag596.xml"/><Relationship Id="rId31" Type="http://schemas.openxmlformats.org/officeDocument/2006/relationships/image" Target="../media/image129.png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0.png"/><Relationship Id="rId30" Type="http://schemas.openxmlformats.org/officeDocument/2006/relationships/image" Target="../media/image98.png"/><Relationship Id="rId35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image" Target="../media/image19.png"/><Relationship Id="rId3" Type="http://schemas.openxmlformats.org/officeDocument/2006/relationships/tags" Target="../tags/tag598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24.png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image" Target="../media/image18.png"/><Relationship Id="rId33" Type="http://schemas.openxmlformats.org/officeDocument/2006/relationships/image" Target="../media/image138.png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0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image" Target="../media/image17.png"/><Relationship Id="rId32" Type="http://schemas.openxmlformats.org/officeDocument/2006/relationships/image" Target="../media/image131.png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image" Target="../media/image179.emf"/><Relationship Id="rId28" Type="http://schemas.openxmlformats.org/officeDocument/2006/relationships/image" Target="../media/image21.png"/><Relationship Id="rId36" Type="http://schemas.openxmlformats.org/officeDocument/2006/relationships/image" Target="../media/image176.png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31" Type="http://schemas.openxmlformats.org/officeDocument/2006/relationships/image" Target="../media/image129.png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20.png"/><Relationship Id="rId30" Type="http://schemas.openxmlformats.org/officeDocument/2006/relationships/image" Target="../media/image98.png"/><Relationship Id="rId35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image" Target="../media/image19.png"/><Relationship Id="rId3" Type="http://schemas.openxmlformats.org/officeDocument/2006/relationships/tags" Target="../tags/tag616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24.png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image" Target="../media/image18.png"/><Relationship Id="rId33" Type="http://schemas.openxmlformats.org/officeDocument/2006/relationships/image" Target="../media/image138.png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2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image" Target="../media/image17.png"/><Relationship Id="rId32" Type="http://schemas.openxmlformats.org/officeDocument/2006/relationships/image" Target="../media/image131.png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image" Target="../media/image181.emf"/><Relationship Id="rId28" Type="http://schemas.openxmlformats.org/officeDocument/2006/relationships/image" Target="../media/image21.png"/><Relationship Id="rId36" Type="http://schemas.openxmlformats.org/officeDocument/2006/relationships/image" Target="../media/image174.png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image" Target="../media/image129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20.png"/><Relationship Id="rId30" Type="http://schemas.openxmlformats.org/officeDocument/2006/relationships/image" Target="../media/image98.png"/><Relationship Id="rId35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13" Type="http://schemas.openxmlformats.org/officeDocument/2006/relationships/tags" Target="../tags/tag6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34.xml"/><Relationship Id="rId21" Type="http://schemas.openxmlformats.org/officeDocument/2006/relationships/image" Target="../media/image183.emf"/><Relationship Id="rId7" Type="http://schemas.openxmlformats.org/officeDocument/2006/relationships/tags" Target="../tags/tag638.xml"/><Relationship Id="rId12" Type="http://schemas.openxmlformats.org/officeDocument/2006/relationships/tags" Target="../tags/tag643.xml"/><Relationship Id="rId17" Type="http://schemas.openxmlformats.org/officeDocument/2006/relationships/tags" Target="../tags/tag648.xml"/><Relationship Id="rId25" Type="http://schemas.openxmlformats.org/officeDocument/2006/relationships/image" Target="../media/image20.png"/><Relationship Id="rId2" Type="http://schemas.openxmlformats.org/officeDocument/2006/relationships/tags" Target="../tags/tag633.xml"/><Relationship Id="rId16" Type="http://schemas.openxmlformats.org/officeDocument/2006/relationships/tags" Target="../tags/tag647.xml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37.xml"/><Relationship Id="rId11" Type="http://schemas.openxmlformats.org/officeDocument/2006/relationships/tags" Target="../tags/tag642.xml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5" Type="http://schemas.openxmlformats.org/officeDocument/2006/relationships/tags" Target="../tags/tag636.xml"/><Relationship Id="rId15" Type="http://schemas.openxmlformats.org/officeDocument/2006/relationships/tags" Target="../tags/tag646.xml"/><Relationship Id="rId23" Type="http://schemas.openxmlformats.org/officeDocument/2006/relationships/image" Target="../media/image18.png"/><Relationship Id="rId28" Type="http://schemas.openxmlformats.org/officeDocument/2006/relationships/image" Target="../media/image185.png"/><Relationship Id="rId10" Type="http://schemas.openxmlformats.org/officeDocument/2006/relationships/tags" Target="../tags/tag641.xml"/><Relationship Id="rId19" Type="http://schemas.openxmlformats.org/officeDocument/2006/relationships/notesSlide" Target="../notesSlides/notesSlide38.xml"/><Relationship Id="rId31" Type="http://schemas.openxmlformats.org/officeDocument/2006/relationships/image" Target="../media/image138.png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4" Type="http://schemas.openxmlformats.org/officeDocument/2006/relationships/tags" Target="../tags/tag645.xml"/><Relationship Id="rId22" Type="http://schemas.openxmlformats.org/officeDocument/2006/relationships/image" Target="../media/image17.png"/><Relationship Id="rId27" Type="http://schemas.openxmlformats.org/officeDocument/2006/relationships/image" Target="../media/image184.png"/><Relationship Id="rId30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13" Type="http://schemas.openxmlformats.org/officeDocument/2006/relationships/image" Target="../media/image189.png"/><Relationship Id="rId3" Type="http://schemas.openxmlformats.org/officeDocument/2006/relationships/tags" Target="../tags/tag6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8.png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image" Target="../media/image187.png"/><Relationship Id="rId5" Type="http://schemas.openxmlformats.org/officeDocument/2006/relationships/tags" Target="../tags/tag653.xml"/><Relationship Id="rId10" Type="http://schemas.openxmlformats.org/officeDocument/2006/relationships/image" Target="../media/image5.png"/><Relationship Id="rId4" Type="http://schemas.openxmlformats.org/officeDocument/2006/relationships/tags" Target="../tags/tag652.xml"/><Relationship Id="rId9" Type="http://schemas.openxmlformats.org/officeDocument/2006/relationships/image" Target="../media/image18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tags" Target="../tags/tag657.xml"/><Relationship Id="rId7" Type="http://schemas.openxmlformats.org/officeDocument/2006/relationships/tags" Target="../tags/tag661.xml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tags" Target="../tags/tag656.xml"/><Relationship Id="rId16" Type="http://schemas.openxmlformats.org/officeDocument/2006/relationships/image" Target="../media/image194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notesSlide" Target="../notesSlides/notesSlide40.xml"/><Relationship Id="rId5" Type="http://schemas.openxmlformats.org/officeDocument/2006/relationships/tags" Target="../tags/tag659.xml"/><Relationship Id="rId15" Type="http://schemas.openxmlformats.org/officeDocument/2006/relationships/image" Target="../media/image19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7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19.png"/><Relationship Id="rId3" Type="http://schemas.openxmlformats.org/officeDocument/2006/relationships/tags" Target="../tags/tag38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27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28.emf"/><Relationship Id="rId28" Type="http://schemas.openxmlformats.org/officeDocument/2006/relationships/image" Target="../media/image21.png"/><Relationship Id="rId36" Type="http://schemas.openxmlformats.org/officeDocument/2006/relationships/image" Target="../media/image31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2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30.png"/><Relationship Id="rId35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.xml"/><Relationship Id="rId21" Type="http://schemas.openxmlformats.org/officeDocument/2006/relationships/image" Target="../media/image32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63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27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24.png"/><Relationship Id="rId3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20.png"/><Relationship Id="rId3" Type="http://schemas.openxmlformats.org/officeDocument/2006/relationships/tags" Target="../tags/tag72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6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7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34.emf"/><Relationship Id="rId27" Type="http://schemas.openxmlformats.org/officeDocument/2006/relationships/image" Target="../media/image21.png"/><Relationship Id="rId30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19.png"/><Relationship Id="rId3" Type="http://schemas.openxmlformats.org/officeDocument/2006/relationships/tags" Target="../tags/tag89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1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image" Target="../media/image18.png"/><Relationship Id="rId33" Type="http://schemas.openxmlformats.org/officeDocument/2006/relationships/image" Target="../media/image40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17.png"/><Relationship Id="rId32" Type="http://schemas.openxmlformats.org/officeDocument/2006/relationships/image" Target="../media/image39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37.emf"/><Relationship Id="rId28" Type="http://schemas.openxmlformats.org/officeDocument/2006/relationships/image" Target="../media/image21.png"/><Relationship Id="rId36" Type="http://schemas.openxmlformats.org/officeDocument/2006/relationships/image" Target="../media/image43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image" Target="../media/image24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38.png"/><Relationship Id="rId3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smtClean="0"/>
              <a:t>F 14 September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486121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65686520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346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27326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28875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333" y="726918"/>
            <a:ext cx="2644640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580415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510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391" y="2032348"/>
            <a:ext cx="171316" cy="266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161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809" y="895379"/>
            <a:ext cx="209006" cy="266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48187">
            <a:off x="2772172" y="1722154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79083">
            <a:off x="4139052" y="1673412"/>
            <a:ext cx="402336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359510">
            <a:off x="3363885" y="64526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3695433" y="228600"/>
            <a:ext cx="0" cy="1774081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38263">
            <a:off x="3665504" y="646417"/>
            <a:ext cx="390937" cy="2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Isosceles Triangle 56"/>
          <p:cNvSpPr/>
          <p:nvPr/>
        </p:nvSpPr>
        <p:spPr bwMode="auto">
          <a:xfrm>
            <a:off x="2666466" y="228600"/>
            <a:ext cx="2057934" cy="1774081"/>
          </a:xfrm>
          <a:prstGeom prst="triangl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5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70918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457" y="726918"/>
            <a:ext cx="3117787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0442260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680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7725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6223731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632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AFF5C-DCAC-47AD-BF0C-50E0112F4D7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662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04800" y="3617913"/>
            <a:ext cx="5638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67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49637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091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8301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70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70169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83704"/>
            <a:ext cx="1530544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714" name="Group 56"/>
          <p:cNvGrpSpPr>
            <a:grpSpLocks/>
          </p:cNvGrpSpPr>
          <p:nvPr/>
        </p:nvGrpSpPr>
        <p:grpSpPr bwMode="auto">
          <a:xfrm>
            <a:off x="152400" y="104775"/>
            <a:ext cx="2846388" cy="1419225"/>
            <a:chOff x="2523234" y="3429000"/>
            <a:chExt cx="3666428" cy="1781282"/>
          </a:xfrm>
        </p:grpSpPr>
        <p:pic>
          <p:nvPicPr>
            <p:cNvPr id="26717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9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8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178" y="3810000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19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431" y="4192587"/>
              <a:ext cx="1698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0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3" y="4191000"/>
              <a:ext cx="207963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1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206808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2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7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3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723" y="4564062"/>
              <a:ext cx="22701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4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03" y="4564062"/>
              <a:ext cx="2270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5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96" y="4584699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6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234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7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856" y="4930948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8" name="Picture 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988" y="4911898"/>
              <a:ext cx="188912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45169"/>
              <a:ext cx="227012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0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932536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731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3429000"/>
              <a:ext cx="1698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4778"/>
            <a:ext cx="1587234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4554307" cy="359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0686192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44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767508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73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3843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841"/>
            <a:ext cx="2282593" cy="282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85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460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15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947310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6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185734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54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008083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752" y="609600"/>
            <a:ext cx="3174857" cy="6043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35052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80313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3852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436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947632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131184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2590800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4161996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286142" cy="321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7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72662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141" y="6468393"/>
            <a:ext cx="671572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17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0859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09600"/>
            <a:ext cx="2947649" cy="566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48" y="6468393"/>
            <a:ext cx="671358" cy="22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0" y="1766170"/>
            <a:ext cx="59618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942578"/>
            <a:ext cx="5286832" cy="32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555632"/>
            <a:ext cx="4162334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372728"/>
            <a:ext cx="5302913" cy="321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4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63257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337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953725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1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5754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0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9401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6665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49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29764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27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772554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86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8099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36440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6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77264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285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73855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1676400"/>
            <a:ext cx="106420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62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515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45350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7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68939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" y="442586"/>
            <a:ext cx="5006920" cy="410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88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15485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81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91715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98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99081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04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29006"/>
            <a:ext cx="6435944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88859"/>
            <a:ext cx="1849483" cy="283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60300"/>
            <a:ext cx="4095096" cy="358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317500"/>
            <a:ext cx="4283442" cy="358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74666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23427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34107418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09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6076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687" y="764092"/>
            <a:ext cx="1398222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39057176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75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10683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457200"/>
            <a:ext cx="3250230" cy="944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74563802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616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19823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597" y="457200"/>
            <a:ext cx="1436449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44735934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226" y="914400"/>
            <a:ext cx="1777042" cy="491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923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58001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2422923"/>
              </p:ext>
            </p:ext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51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Incorrect|smicln|Correct|smicln|Incorrec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(\pi/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42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Incorrect|smicln|Incorrect|smicln|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1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9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CORRECTPOINTVALUE" val="0"/>
  <p:tag name="INCORRECTPOINTVALUE" val="0"/>
  <p:tag name="SLIDEORDER" val="5"/>
  <p:tag name="SLIDEGUID" val="229499CA28D9447A845DD8EE78F3B4B1"/>
  <p:tag name="RESPONSESGATHERED" val="False"/>
  <p:tag name="VALUES" val="Correct|smicln|Incorrect|smicln|Incorrect|smicln|Incorrec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-y)^3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991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+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8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-3(4x^2)y+3(2x)y^2-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7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205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CORRECTPOINTVALUE" val="0"/>
  <p:tag name="INCORRECTPOINTVALUE" val="0"/>
  <p:tag name="RESPONSESGATHERED" val="False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^-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09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4BC1DDB89AF4E6FB80141048F5F3753"/>
  <p:tag name="CORRECTPOINTVALUE" val="0"/>
  <p:tag name="INCORRECTPOINTVALUE" val="0"/>
  <p:tag name="VALUES" val="Incorrect|smicln|Correct|smicln|Incorrect|smicln|Incorrec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8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CORRECTPOINTVALUE" val="0"/>
  <p:tag name="INCORRECTPOINTVALUE" val="0"/>
  <p:tag name="VALUES" val="Incorrect|smicln|Correct|smicln|Incorrect|smicln|Incorrect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30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6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2x^3-x+5}{x^2+4x+1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901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invers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96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9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nomials in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05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ynomials in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33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B76108EAD78540EFBEA6814396E95F3F"/>
  <p:tag name="CORRECTPOINTVALUE" val="0"/>
  <p:tag name="INCORRECTPOINTVALUE" val="0"/>
  <p:tag name="RESPONSESGATHERED" val="False"/>
  <p:tag name="VALUES" val="Incorrect|smicln|Incorrect|smicln|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2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\sqrt{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8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97B85DE9F747AC9EDCC84FAE2CED2D"/>
  <p:tag name="CORRECTPOINTVALUE" val="0"/>
  <p:tag name="INCORRECTPOINTVALUE" val="0"/>
  <p:tag name="RESPONSESGATHERED" val="False"/>
  <p:tag name="VALUES" val="Incorrect|smicln|Incorrect|smicln|Incorrect|smicln|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1743</Words>
  <Application>Microsoft Office PowerPoint</Application>
  <PresentationFormat>On-screen Show (4:3)</PresentationFormat>
  <Paragraphs>1632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133</cp:revision>
  <dcterms:created xsi:type="dcterms:W3CDTF">2009-01-22T21:52:53Z</dcterms:created>
  <dcterms:modified xsi:type="dcterms:W3CDTF">2012-09-15T14:47:31Z</dcterms:modified>
</cp:coreProperties>
</file>