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7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8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9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0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1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2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3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4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5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6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7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18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9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20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21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22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23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24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25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26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27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28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notesSlides/notesSlide29.xml" ContentType="application/vnd.openxmlformats-officedocument.presentationml.notesSlide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30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31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32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notesSlides/notesSlide33.xml" ContentType="application/vnd.openxmlformats-officedocument.presentationml.notesSlide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notesSlides/notesSlide34.xml" ContentType="application/vnd.openxmlformats-officedocument.presentationml.notesSlide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notesSlides/notesSlide35.xml" ContentType="application/vnd.openxmlformats-officedocument.presentationml.notesSlide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notesSlides/notesSlide36.xml" ContentType="application/vnd.openxmlformats-officedocument.presentationml.notesSlide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37.xml" ContentType="application/vnd.openxmlformats-officedocument.presentationml.notesSlide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notesSlides/notesSlide38.xml" ContentType="application/vnd.openxmlformats-officedocument.presentationml.notesSlide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notesSlides/notesSlide39.xml" ContentType="application/vnd.openxmlformats-officedocument.presentationml.notesSlide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notesSlides/notesSlide40.xml" ContentType="application/vnd.openxmlformats-officedocument.presentationml.notesSlide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notesSlides/notesSlide41.xml" ContentType="application/vnd.openxmlformats-officedocument.presentationml.notesSlide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5" r:id="rId2"/>
    <p:sldId id="276" r:id="rId3"/>
    <p:sldId id="277" r:id="rId4"/>
    <p:sldId id="278" r:id="rId5"/>
    <p:sldId id="363" r:id="rId6"/>
    <p:sldId id="331" r:id="rId7"/>
    <p:sldId id="332" r:id="rId8"/>
    <p:sldId id="338" r:id="rId9"/>
    <p:sldId id="339" r:id="rId10"/>
    <p:sldId id="341" r:id="rId11"/>
    <p:sldId id="344" r:id="rId12"/>
    <p:sldId id="350" r:id="rId13"/>
    <p:sldId id="353" r:id="rId14"/>
    <p:sldId id="356" r:id="rId15"/>
    <p:sldId id="357" r:id="rId16"/>
    <p:sldId id="358" r:id="rId17"/>
    <p:sldId id="364" r:id="rId18"/>
    <p:sldId id="359" r:id="rId19"/>
    <p:sldId id="361" r:id="rId20"/>
    <p:sldId id="394" r:id="rId21"/>
    <p:sldId id="370" r:id="rId22"/>
    <p:sldId id="371" r:id="rId23"/>
    <p:sldId id="372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90" r:id="rId40"/>
    <p:sldId id="391" r:id="rId41"/>
    <p:sldId id="392" r:id="rId42"/>
    <p:sldId id="393" r:id="rId43"/>
    <p:sldId id="313" r:id="rId44"/>
    <p:sldId id="314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0" autoAdjust="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42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19.png"/><Relationship Id="rId3" Type="http://schemas.openxmlformats.org/officeDocument/2006/relationships/tags" Target="../tags/tag109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45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image" Target="../media/image24.png"/><Relationship Id="rId33" Type="http://schemas.openxmlformats.org/officeDocument/2006/relationships/image" Target="../media/image46.png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image" Target="../media/image18.png"/><Relationship Id="rId32" Type="http://schemas.openxmlformats.org/officeDocument/2006/relationships/image" Target="../media/image54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image" Target="../media/image17.png"/><Relationship Id="rId28" Type="http://schemas.openxmlformats.org/officeDocument/2006/relationships/image" Target="../media/image35.png"/><Relationship Id="rId10" Type="http://schemas.openxmlformats.org/officeDocument/2006/relationships/tags" Target="../tags/tag11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3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image" Target="../media/image51.emf"/><Relationship Id="rId27" Type="http://schemas.openxmlformats.org/officeDocument/2006/relationships/image" Target="../media/image20.png"/><Relationship Id="rId30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126.xml"/><Relationship Id="rId21" Type="http://schemas.openxmlformats.org/officeDocument/2006/relationships/image" Target="../media/image55.emf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19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24.png"/><Relationship Id="rId32" Type="http://schemas.openxmlformats.org/officeDocument/2006/relationships/image" Target="../media/image45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18.png"/><Relationship Id="rId28" Type="http://schemas.openxmlformats.org/officeDocument/2006/relationships/image" Target="../media/image56.png"/><Relationship Id="rId10" Type="http://schemas.openxmlformats.org/officeDocument/2006/relationships/tags" Target="../tags/tag133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58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142.xml"/><Relationship Id="rId21" Type="http://schemas.openxmlformats.org/officeDocument/2006/relationships/image" Target="../media/image59.emf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image" Target="../media/image19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58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24.png"/><Relationship Id="rId32" Type="http://schemas.openxmlformats.org/officeDocument/2006/relationships/image" Target="../media/image45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image" Target="../media/image18.png"/><Relationship Id="rId28" Type="http://schemas.openxmlformats.org/officeDocument/2006/relationships/image" Target="../media/image32.png"/><Relationship Id="rId10" Type="http://schemas.openxmlformats.org/officeDocument/2006/relationships/tags" Target="../tags/tag149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61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image" Target="../media/image17.png"/><Relationship Id="rId27" Type="http://schemas.openxmlformats.org/officeDocument/2006/relationships/image" Target="../media/image60.png"/><Relationship Id="rId30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image" Target="../media/image17.png"/><Relationship Id="rId39" Type="http://schemas.openxmlformats.org/officeDocument/2006/relationships/image" Target="../media/image68.png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34" Type="http://schemas.openxmlformats.org/officeDocument/2006/relationships/image" Target="../media/image64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image" Target="../media/image62.emf"/><Relationship Id="rId33" Type="http://schemas.openxmlformats.org/officeDocument/2006/relationships/image" Target="../media/image60.png"/><Relationship Id="rId38" Type="http://schemas.openxmlformats.org/officeDocument/2006/relationships/image" Target="../media/image67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oleObject" Target="../embeddings/oleObject9.bin"/><Relationship Id="rId32" Type="http://schemas.openxmlformats.org/officeDocument/2006/relationships/image" Target="../media/image63.png"/><Relationship Id="rId37" Type="http://schemas.openxmlformats.org/officeDocument/2006/relationships/image" Target="../media/image46.png"/><Relationship Id="rId40" Type="http://schemas.openxmlformats.org/officeDocument/2006/relationships/image" Target="../media/image45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notesSlide" Target="../notesSlides/notesSlide11.xml"/><Relationship Id="rId28" Type="http://schemas.openxmlformats.org/officeDocument/2006/relationships/image" Target="../media/image24.png"/><Relationship Id="rId36" Type="http://schemas.openxmlformats.org/officeDocument/2006/relationships/image" Target="../media/image66.png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image" Target="../media/image23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0.png"/><Relationship Id="rId35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26" Type="http://schemas.openxmlformats.org/officeDocument/2006/relationships/image" Target="../media/image19.png"/><Relationship Id="rId3" Type="http://schemas.openxmlformats.org/officeDocument/2006/relationships/tags" Target="../tags/tag178.xml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34.pn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image" Target="../media/image24.png"/><Relationship Id="rId33" Type="http://schemas.openxmlformats.org/officeDocument/2006/relationships/image" Target="../media/image46.png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70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18.png"/><Relationship Id="rId32" Type="http://schemas.openxmlformats.org/officeDocument/2006/relationships/image" Target="../media/image73.png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image" Target="../media/image17.png"/><Relationship Id="rId28" Type="http://schemas.openxmlformats.org/officeDocument/2006/relationships/image" Target="../media/image35.png"/><Relationship Id="rId10" Type="http://schemas.openxmlformats.org/officeDocument/2006/relationships/tags" Target="../tags/tag18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2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image" Target="../media/image69.emf"/><Relationship Id="rId27" Type="http://schemas.openxmlformats.org/officeDocument/2006/relationships/image" Target="../media/image20.png"/><Relationship Id="rId30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image" Target="../media/image19.png"/><Relationship Id="rId3" Type="http://schemas.openxmlformats.org/officeDocument/2006/relationships/tags" Target="../tags/tag195.xm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76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image" Target="../media/image24.png"/><Relationship Id="rId33" Type="http://schemas.openxmlformats.org/officeDocument/2006/relationships/image" Target="../media/image75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70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image" Target="../media/image18.png"/><Relationship Id="rId32" Type="http://schemas.openxmlformats.org/officeDocument/2006/relationships/image" Target="../media/image73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image" Target="../media/image17.png"/><Relationship Id="rId28" Type="http://schemas.openxmlformats.org/officeDocument/2006/relationships/image" Target="../media/image35.png"/><Relationship Id="rId10" Type="http://schemas.openxmlformats.org/officeDocument/2006/relationships/tags" Target="../tags/tag20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2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image" Target="../media/image74.emf"/><Relationship Id="rId27" Type="http://schemas.openxmlformats.org/officeDocument/2006/relationships/image" Target="../media/image20.png"/><Relationship Id="rId30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212.xml"/><Relationship Id="rId21" Type="http://schemas.openxmlformats.org/officeDocument/2006/relationships/image" Target="../media/image77.emf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image" Target="../media/image19.png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79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image" Target="../media/image24.png"/><Relationship Id="rId32" Type="http://schemas.openxmlformats.org/officeDocument/2006/relationships/image" Target="../media/image34.png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image" Target="../media/image18.png"/><Relationship Id="rId28" Type="http://schemas.openxmlformats.org/officeDocument/2006/relationships/image" Target="../media/image78.png"/><Relationship Id="rId10" Type="http://schemas.openxmlformats.org/officeDocument/2006/relationships/tags" Target="../tags/tag219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80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image" Target="../media/image17.png"/><Relationship Id="rId27" Type="http://schemas.openxmlformats.org/officeDocument/2006/relationships/image" Target="../media/image60.png"/><Relationship Id="rId30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228.xml"/><Relationship Id="rId21" Type="http://schemas.openxmlformats.org/officeDocument/2006/relationships/image" Target="../media/image77.emf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image" Target="../media/image19.png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79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image" Target="../media/image24.png"/><Relationship Id="rId32" Type="http://schemas.openxmlformats.org/officeDocument/2006/relationships/image" Target="../media/image34.png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image" Target="../media/image18.png"/><Relationship Id="rId28" Type="http://schemas.openxmlformats.org/officeDocument/2006/relationships/image" Target="../media/image78.png"/><Relationship Id="rId10" Type="http://schemas.openxmlformats.org/officeDocument/2006/relationships/tags" Target="../tags/tag235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81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image" Target="../media/image17.png"/><Relationship Id="rId27" Type="http://schemas.openxmlformats.org/officeDocument/2006/relationships/image" Target="../media/image60.png"/><Relationship Id="rId30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image" Target="../media/image19.png"/><Relationship Id="rId3" Type="http://schemas.openxmlformats.org/officeDocument/2006/relationships/tags" Target="../tags/tag244.xml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76.png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image" Target="../media/image24.png"/><Relationship Id="rId33" Type="http://schemas.openxmlformats.org/officeDocument/2006/relationships/image" Target="../media/image85.png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83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18.png"/><Relationship Id="rId32" Type="http://schemas.openxmlformats.org/officeDocument/2006/relationships/image" Target="../media/image84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image" Target="../media/image17.png"/><Relationship Id="rId28" Type="http://schemas.openxmlformats.org/officeDocument/2006/relationships/image" Target="../media/image35.png"/><Relationship Id="rId10" Type="http://schemas.openxmlformats.org/officeDocument/2006/relationships/tags" Target="../tags/tag25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2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image" Target="../media/image82.emf"/><Relationship Id="rId27" Type="http://schemas.openxmlformats.org/officeDocument/2006/relationships/image" Target="../media/image20.png"/><Relationship Id="rId30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261.xml"/><Relationship Id="rId21" Type="http://schemas.openxmlformats.org/officeDocument/2006/relationships/image" Target="../media/image86.emf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image" Target="../media/image19.png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87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image" Target="../media/image24.png"/><Relationship Id="rId32" Type="http://schemas.openxmlformats.org/officeDocument/2006/relationships/image" Target="../media/image76.pn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image" Target="../media/image18.png"/><Relationship Id="rId28" Type="http://schemas.openxmlformats.org/officeDocument/2006/relationships/image" Target="../media/image60.png"/><Relationship Id="rId10" Type="http://schemas.openxmlformats.org/officeDocument/2006/relationships/tags" Target="../tags/tag268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89.png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image" Target="../media/image17.png"/><Relationship Id="rId27" Type="http://schemas.openxmlformats.org/officeDocument/2006/relationships/image" Target="../media/image23.png"/><Relationship Id="rId30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277.xml"/><Relationship Id="rId21" Type="http://schemas.openxmlformats.org/officeDocument/2006/relationships/image" Target="../media/image90.emf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image" Target="../media/image19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24.png"/><Relationship Id="rId32" Type="http://schemas.openxmlformats.org/officeDocument/2006/relationships/image" Target="../media/image93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image" Target="../media/image18.png"/><Relationship Id="rId28" Type="http://schemas.openxmlformats.org/officeDocument/2006/relationships/image" Target="../media/image33.png"/><Relationship Id="rId10" Type="http://schemas.openxmlformats.org/officeDocument/2006/relationships/tags" Target="../tags/tag284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92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image" Target="../media/image17.png"/><Relationship Id="rId27" Type="http://schemas.openxmlformats.org/officeDocument/2006/relationships/image" Target="../media/image91.png"/><Relationship Id="rId30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293.xml"/><Relationship Id="rId21" Type="http://schemas.openxmlformats.org/officeDocument/2006/relationships/image" Target="../media/image94.emf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image" Target="../media/image19.png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image" Target="../media/image24.png"/><Relationship Id="rId32" Type="http://schemas.openxmlformats.org/officeDocument/2006/relationships/image" Target="../media/image93.png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image" Target="../media/image18.png"/><Relationship Id="rId28" Type="http://schemas.openxmlformats.org/officeDocument/2006/relationships/image" Target="../media/image95.png"/><Relationship Id="rId10" Type="http://schemas.openxmlformats.org/officeDocument/2006/relationships/tags" Target="../tags/tag300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96.png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image" Target="../media/image17.png"/><Relationship Id="rId27" Type="http://schemas.openxmlformats.org/officeDocument/2006/relationships/image" Target="../media/image23.png"/><Relationship Id="rId30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tags" Target="../tags/tag31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309.xml"/><Relationship Id="rId21" Type="http://schemas.openxmlformats.org/officeDocument/2006/relationships/image" Target="../media/image97.emf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5" Type="http://schemas.openxmlformats.org/officeDocument/2006/relationships/image" Target="../media/image19.png"/><Relationship Id="rId2" Type="http://schemas.openxmlformats.org/officeDocument/2006/relationships/tags" Target="../tags/tag308.xml"/><Relationship Id="rId16" Type="http://schemas.openxmlformats.org/officeDocument/2006/relationships/tags" Target="../tags/tag322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24" Type="http://schemas.openxmlformats.org/officeDocument/2006/relationships/image" Target="../media/image24.png"/><Relationship Id="rId32" Type="http://schemas.openxmlformats.org/officeDocument/2006/relationships/image" Target="../media/image93.png"/><Relationship Id="rId5" Type="http://schemas.openxmlformats.org/officeDocument/2006/relationships/tags" Target="../tags/tag311.xml"/><Relationship Id="rId15" Type="http://schemas.openxmlformats.org/officeDocument/2006/relationships/tags" Target="../tags/tag321.xml"/><Relationship Id="rId23" Type="http://schemas.openxmlformats.org/officeDocument/2006/relationships/image" Target="../media/image18.png"/><Relationship Id="rId28" Type="http://schemas.openxmlformats.org/officeDocument/2006/relationships/image" Target="../media/image98.png"/><Relationship Id="rId10" Type="http://schemas.openxmlformats.org/officeDocument/2006/relationships/tags" Target="../tags/tag316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96.png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26" Type="http://schemas.openxmlformats.org/officeDocument/2006/relationships/image" Target="../media/image24.png"/><Relationship Id="rId3" Type="http://schemas.openxmlformats.org/officeDocument/2006/relationships/tags" Target="../tags/tag325.xml"/><Relationship Id="rId21" Type="http://schemas.openxmlformats.org/officeDocument/2006/relationships/notesSlide" Target="../notesSlides/notesSlide21.xml"/><Relationship Id="rId34" Type="http://schemas.openxmlformats.org/officeDocument/2006/relationships/image" Target="../media/image32.png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image" Target="../media/image18.png"/><Relationship Id="rId33" Type="http://schemas.openxmlformats.org/officeDocument/2006/relationships/image" Target="../media/image33.png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17.png"/><Relationship Id="rId32" Type="http://schemas.openxmlformats.org/officeDocument/2006/relationships/image" Target="../media/image100.pn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image" Target="../media/image99.emf"/><Relationship Id="rId28" Type="http://schemas.openxmlformats.org/officeDocument/2006/relationships/image" Target="../media/image20.png"/><Relationship Id="rId36" Type="http://schemas.openxmlformats.org/officeDocument/2006/relationships/image" Target="../media/image93.png"/><Relationship Id="rId10" Type="http://schemas.openxmlformats.org/officeDocument/2006/relationships/tags" Target="../tags/tag332.xml"/><Relationship Id="rId19" Type="http://schemas.openxmlformats.org/officeDocument/2006/relationships/tags" Target="../tags/tag341.xml"/><Relationship Id="rId31" Type="http://schemas.openxmlformats.org/officeDocument/2006/relationships/image" Target="../media/image35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19.png"/><Relationship Id="rId30" Type="http://schemas.openxmlformats.org/officeDocument/2006/relationships/image" Target="../media/image60.png"/><Relationship Id="rId35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26" Type="http://schemas.openxmlformats.org/officeDocument/2006/relationships/image" Target="../media/image24.png"/><Relationship Id="rId3" Type="http://schemas.openxmlformats.org/officeDocument/2006/relationships/tags" Target="../tags/tag343.xml"/><Relationship Id="rId21" Type="http://schemas.openxmlformats.org/officeDocument/2006/relationships/notesSlide" Target="../notesSlides/notesSlide22.xml"/><Relationship Id="rId34" Type="http://schemas.openxmlformats.org/officeDocument/2006/relationships/image" Target="../media/image103.png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5" Type="http://schemas.openxmlformats.org/officeDocument/2006/relationships/image" Target="../media/image18.png"/><Relationship Id="rId33" Type="http://schemas.openxmlformats.org/officeDocument/2006/relationships/image" Target="../media/image33.png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24" Type="http://schemas.openxmlformats.org/officeDocument/2006/relationships/image" Target="../media/image17.png"/><Relationship Id="rId32" Type="http://schemas.openxmlformats.org/officeDocument/2006/relationships/image" Target="../media/image32.png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image" Target="../media/image101.emf"/><Relationship Id="rId28" Type="http://schemas.openxmlformats.org/officeDocument/2006/relationships/image" Target="../media/image20.png"/><Relationship Id="rId36" Type="http://schemas.openxmlformats.org/officeDocument/2006/relationships/image" Target="../media/image35.png"/><Relationship Id="rId10" Type="http://schemas.openxmlformats.org/officeDocument/2006/relationships/tags" Target="../tags/tag350.xml"/><Relationship Id="rId19" Type="http://schemas.openxmlformats.org/officeDocument/2006/relationships/tags" Target="../tags/tag359.xml"/><Relationship Id="rId31" Type="http://schemas.openxmlformats.org/officeDocument/2006/relationships/image" Target="../media/image102.png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19.png"/><Relationship Id="rId30" Type="http://schemas.openxmlformats.org/officeDocument/2006/relationships/image" Target="../media/image31.png"/><Relationship Id="rId35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26" Type="http://schemas.openxmlformats.org/officeDocument/2006/relationships/image" Target="../media/image24.png"/><Relationship Id="rId3" Type="http://schemas.openxmlformats.org/officeDocument/2006/relationships/tags" Target="../tags/tag361.xml"/><Relationship Id="rId21" Type="http://schemas.openxmlformats.org/officeDocument/2006/relationships/notesSlide" Target="../notesSlides/notesSlide23.xml"/><Relationship Id="rId34" Type="http://schemas.openxmlformats.org/officeDocument/2006/relationships/image" Target="../media/image103.png"/><Relationship Id="rId7" Type="http://schemas.openxmlformats.org/officeDocument/2006/relationships/tags" Target="../tags/tag365.x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25" Type="http://schemas.openxmlformats.org/officeDocument/2006/relationships/image" Target="../media/image18.png"/><Relationship Id="rId33" Type="http://schemas.openxmlformats.org/officeDocument/2006/relationships/image" Target="../media/image33.png"/><Relationship Id="rId2" Type="http://schemas.openxmlformats.org/officeDocument/2006/relationships/tags" Target="../tags/tag360.xml"/><Relationship Id="rId16" Type="http://schemas.openxmlformats.org/officeDocument/2006/relationships/tags" Target="../tags/tag37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24" Type="http://schemas.openxmlformats.org/officeDocument/2006/relationships/image" Target="../media/image17.png"/><Relationship Id="rId32" Type="http://schemas.openxmlformats.org/officeDocument/2006/relationships/image" Target="../media/image32.png"/><Relationship Id="rId5" Type="http://schemas.openxmlformats.org/officeDocument/2006/relationships/tags" Target="../tags/tag363.xml"/><Relationship Id="rId15" Type="http://schemas.openxmlformats.org/officeDocument/2006/relationships/tags" Target="../tags/tag373.xml"/><Relationship Id="rId23" Type="http://schemas.openxmlformats.org/officeDocument/2006/relationships/image" Target="../media/image104.emf"/><Relationship Id="rId28" Type="http://schemas.openxmlformats.org/officeDocument/2006/relationships/image" Target="../media/image20.png"/><Relationship Id="rId36" Type="http://schemas.openxmlformats.org/officeDocument/2006/relationships/image" Target="../media/image35.png"/><Relationship Id="rId10" Type="http://schemas.openxmlformats.org/officeDocument/2006/relationships/tags" Target="../tags/tag368.xml"/><Relationship Id="rId19" Type="http://schemas.openxmlformats.org/officeDocument/2006/relationships/tags" Target="../tags/tag377.xml"/><Relationship Id="rId31" Type="http://schemas.openxmlformats.org/officeDocument/2006/relationships/image" Target="../media/image105.png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19.png"/><Relationship Id="rId30" Type="http://schemas.openxmlformats.org/officeDocument/2006/relationships/image" Target="../media/image31.png"/><Relationship Id="rId35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379.xml"/><Relationship Id="rId21" Type="http://schemas.openxmlformats.org/officeDocument/2006/relationships/image" Target="../media/image106.emf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image" Target="../media/image19.png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image" Target="../media/image24.png"/><Relationship Id="rId32" Type="http://schemas.openxmlformats.org/officeDocument/2006/relationships/image" Target="../media/image96.png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23" Type="http://schemas.openxmlformats.org/officeDocument/2006/relationships/image" Target="../media/image18.png"/><Relationship Id="rId28" Type="http://schemas.openxmlformats.org/officeDocument/2006/relationships/image" Target="../media/image107.png"/><Relationship Id="rId10" Type="http://schemas.openxmlformats.org/officeDocument/2006/relationships/tags" Target="../tags/tag386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103.png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image" Target="../media/image17.png"/><Relationship Id="rId27" Type="http://schemas.openxmlformats.org/officeDocument/2006/relationships/image" Target="../media/image23.png"/><Relationship Id="rId30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13" Type="http://schemas.openxmlformats.org/officeDocument/2006/relationships/tags" Target="../tags/tag40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395.xml"/><Relationship Id="rId21" Type="http://schemas.openxmlformats.org/officeDocument/2006/relationships/image" Target="../media/image108.emf"/><Relationship Id="rId7" Type="http://schemas.openxmlformats.org/officeDocument/2006/relationships/tags" Target="../tags/tag399.xml"/><Relationship Id="rId12" Type="http://schemas.openxmlformats.org/officeDocument/2006/relationships/tags" Target="../tags/tag404.xml"/><Relationship Id="rId17" Type="http://schemas.openxmlformats.org/officeDocument/2006/relationships/tags" Target="../tags/tag409.xml"/><Relationship Id="rId25" Type="http://schemas.openxmlformats.org/officeDocument/2006/relationships/image" Target="../media/image19.png"/><Relationship Id="rId2" Type="http://schemas.openxmlformats.org/officeDocument/2006/relationships/tags" Target="../tags/tag394.xml"/><Relationship Id="rId16" Type="http://schemas.openxmlformats.org/officeDocument/2006/relationships/tags" Target="../tags/tag408.xml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98.xml"/><Relationship Id="rId11" Type="http://schemas.openxmlformats.org/officeDocument/2006/relationships/tags" Target="../tags/tag403.xml"/><Relationship Id="rId24" Type="http://schemas.openxmlformats.org/officeDocument/2006/relationships/image" Target="../media/image24.png"/><Relationship Id="rId32" Type="http://schemas.openxmlformats.org/officeDocument/2006/relationships/image" Target="../media/image96.png"/><Relationship Id="rId5" Type="http://schemas.openxmlformats.org/officeDocument/2006/relationships/tags" Target="../tags/tag397.xml"/><Relationship Id="rId15" Type="http://schemas.openxmlformats.org/officeDocument/2006/relationships/tags" Target="../tags/tag407.xml"/><Relationship Id="rId23" Type="http://schemas.openxmlformats.org/officeDocument/2006/relationships/image" Target="../media/image18.png"/><Relationship Id="rId28" Type="http://schemas.openxmlformats.org/officeDocument/2006/relationships/image" Target="../media/image109.png"/><Relationship Id="rId10" Type="http://schemas.openxmlformats.org/officeDocument/2006/relationships/tags" Target="../tags/tag402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103.png"/><Relationship Id="rId4" Type="http://schemas.openxmlformats.org/officeDocument/2006/relationships/tags" Target="../tags/tag396.xml"/><Relationship Id="rId9" Type="http://schemas.openxmlformats.org/officeDocument/2006/relationships/tags" Target="../tags/tag401.xml"/><Relationship Id="rId14" Type="http://schemas.openxmlformats.org/officeDocument/2006/relationships/tags" Target="../tags/tag406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6.xml"/><Relationship Id="rId13" Type="http://schemas.openxmlformats.org/officeDocument/2006/relationships/tags" Target="../tags/tag42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411.xml"/><Relationship Id="rId21" Type="http://schemas.openxmlformats.org/officeDocument/2006/relationships/image" Target="../media/image110.emf"/><Relationship Id="rId7" Type="http://schemas.openxmlformats.org/officeDocument/2006/relationships/tags" Target="../tags/tag415.xml"/><Relationship Id="rId12" Type="http://schemas.openxmlformats.org/officeDocument/2006/relationships/tags" Target="../tags/tag420.xml"/><Relationship Id="rId17" Type="http://schemas.openxmlformats.org/officeDocument/2006/relationships/tags" Target="../tags/tag425.xml"/><Relationship Id="rId25" Type="http://schemas.openxmlformats.org/officeDocument/2006/relationships/image" Target="../media/image19.png"/><Relationship Id="rId2" Type="http://schemas.openxmlformats.org/officeDocument/2006/relationships/tags" Target="../tags/tag410.xml"/><Relationship Id="rId16" Type="http://schemas.openxmlformats.org/officeDocument/2006/relationships/tags" Target="../tags/tag424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14.xml"/><Relationship Id="rId11" Type="http://schemas.openxmlformats.org/officeDocument/2006/relationships/tags" Target="../tags/tag419.xml"/><Relationship Id="rId24" Type="http://schemas.openxmlformats.org/officeDocument/2006/relationships/image" Target="../media/image24.png"/><Relationship Id="rId32" Type="http://schemas.openxmlformats.org/officeDocument/2006/relationships/image" Target="../media/image96.png"/><Relationship Id="rId5" Type="http://schemas.openxmlformats.org/officeDocument/2006/relationships/tags" Target="../tags/tag413.xml"/><Relationship Id="rId15" Type="http://schemas.openxmlformats.org/officeDocument/2006/relationships/tags" Target="../tags/tag423.xml"/><Relationship Id="rId23" Type="http://schemas.openxmlformats.org/officeDocument/2006/relationships/image" Target="../media/image18.png"/><Relationship Id="rId28" Type="http://schemas.openxmlformats.org/officeDocument/2006/relationships/image" Target="../media/image111.png"/><Relationship Id="rId10" Type="http://schemas.openxmlformats.org/officeDocument/2006/relationships/tags" Target="../tags/tag418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103.png"/><Relationship Id="rId4" Type="http://schemas.openxmlformats.org/officeDocument/2006/relationships/tags" Target="../tags/tag412.xml"/><Relationship Id="rId9" Type="http://schemas.openxmlformats.org/officeDocument/2006/relationships/tags" Target="../tags/tag417.xml"/><Relationship Id="rId14" Type="http://schemas.openxmlformats.org/officeDocument/2006/relationships/tags" Target="../tags/tag422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427.xml"/><Relationship Id="rId21" Type="http://schemas.openxmlformats.org/officeDocument/2006/relationships/image" Target="../media/image112.emf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image" Target="../media/image19.png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image" Target="../media/image24.png"/><Relationship Id="rId32" Type="http://schemas.openxmlformats.org/officeDocument/2006/relationships/image" Target="../media/image96.png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image" Target="../media/image18.png"/><Relationship Id="rId28" Type="http://schemas.openxmlformats.org/officeDocument/2006/relationships/image" Target="../media/image113.png"/><Relationship Id="rId10" Type="http://schemas.openxmlformats.org/officeDocument/2006/relationships/tags" Target="../tags/tag434.xml"/><Relationship Id="rId19" Type="http://schemas.openxmlformats.org/officeDocument/2006/relationships/notesSlide" Target="../notesSlides/notesSlide27.xml"/><Relationship Id="rId31" Type="http://schemas.openxmlformats.org/officeDocument/2006/relationships/image" Target="../media/image103.png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13" Type="http://schemas.openxmlformats.org/officeDocument/2006/relationships/tags" Target="../tags/tag45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443.xml"/><Relationship Id="rId21" Type="http://schemas.openxmlformats.org/officeDocument/2006/relationships/image" Target="../media/image114.emf"/><Relationship Id="rId7" Type="http://schemas.openxmlformats.org/officeDocument/2006/relationships/tags" Target="../tags/tag447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5" Type="http://schemas.openxmlformats.org/officeDocument/2006/relationships/image" Target="../media/image19.png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24" Type="http://schemas.openxmlformats.org/officeDocument/2006/relationships/image" Target="../media/image24.png"/><Relationship Id="rId32" Type="http://schemas.openxmlformats.org/officeDocument/2006/relationships/image" Target="../media/image96.png"/><Relationship Id="rId5" Type="http://schemas.openxmlformats.org/officeDocument/2006/relationships/tags" Target="../tags/tag445.xml"/><Relationship Id="rId15" Type="http://schemas.openxmlformats.org/officeDocument/2006/relationships/tags" Target="../tags/tag455.xml"/><Relationship Id="rId23" Type="http://schemas.openxmlformats.org/officeDocument/2006/relationships/image" Target="../media/image18.png"/><Relationship Id="rId28" Type="http://schemas.openxmlformats.org/officeDocument/2006/relationships/image" Target="../media/image115.png"/><Relationship Id="rId10" Type="http://schemas.openxmlformats.org/officeDocument/2006/relationships/tags" Target="../tags/tag450.xml"/><Relationship Id="rId19" Type="http://schemas.openxmlformats.org/officeDocument/2006/relationships/notesSlide" Target="../notesSlides/notesSlide28.xml"/><Relationship Id="rId31" Type="http://schemas.openxmlformats.org/officeDocument/2006/relationships/image" Target="../media/image103.png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64.xml"/><Relationship Id="rId13" Type="http://schemas.openxmlformats.org/officeDocument/2006/relationships/tags" Target="../tags/tag46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459.xml"/><Relationship Id="rId21" Type="http://schemas.openxmlformats.org/officeDocument/2006/relationships/image" Target="../media/image116.emf"/><Relationship Id="rId7" Type="http://schemas.openxmlformats.org/officeDocument/2006/relationships/tags" Target="../tags/tag463.xml"/><Relationship Id="rId12" Type="http://schemas.openxmlformats.org/officeDocument/2006/relationships/tags" Target="../tags/tag468.xml"/><Relationship Id="rId17" Type="http://schemas.openxmlformats.org/officeDocument/2006/relationships/tags" Target="../tags/tag473.xml"/><Relationship Id="rId25" Type="http://schemas.openxmlformats.org/officeDocument/2006/relationships/image" Target="../media/image19.png"/><Relationship Id="rId2" Type="http://schemas.openxmlformats.org/officeDocument/2006/relationships/tags" Target="../tags/tag458.xml"/><Relationship Id="rId16" Type="http://schemas.openxmlformats.org/officeDocument/2006/relationships/tags" Target="../tags/tag472.xml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62.xml"/><Relationship Id="rId11" Type="http://schemas.openxmlformats.org/officeDocument/2006/relationships/tags" Target="../tags/tag467.xml"/><Relationship Id="rId24" Type="http://schemas.openxmlformats.org/officeDocument/2006/relationships/image" Target="../media/image24.png"/><Relationship Id="rId32" Type="http://schemas.openxmlformats.org/officeDocument/2006/relationships/image" Target="../media/image96.png"/><Relationship Id="rId5" Type="http://schemas.openxmlformats.org/officeDocument/2006/relationships/tags" Target="../tags/tag461.xml"/><Relationship Id="rId15" Type="http://schemas.openxmlformats.org/officeDocument/2006/relationships/tags" Target="../tags/tag471.xml"/><Relationship Id="rId23" Type="http://schemas.openxmlformats.org/officeDocument/2006/relationships/image" Target="../media/image18.png"/><Relationship Id="rId28" Type="http://schemas.openxmlformats.org/officeDocument/2006/relationships/image" Target="../media/image117.png"/><Relationship Id="rId10" Type="http://schemas.openxmlformats.org/officeDocument/2006/relationships/tags" Target="../tags/tag466.xml"/><Relationship Id="rId19" Type="http://schemas.openxmlformats.org/officeDocument/2006/relationships/notesSlide" Target="../notesSlides/notesSlide29.xml"/><Relationship Id="rId31" Type="http://schemas.openxmlformats.org/officeDocument/2006/relationships/image" Target="../media/image103.png"/><Relationship Id="rId4" Type="http://schemas.openxmlformats.org/officeDocument/2006/relationships/tags" Target="../tags/tag460.xml"/><Relationship Id="rId9" Type="http://schemas.openxmlformats.org/officeDocument/2006/relationships/tags" Target="../tags/tag465.xml"/><Relationship Id="rId14" Type="http://schemas.openxmlformats.org/officeDocument/2006/relationships/tags" Target="../tags/tag470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tags" Target="../tags/tag48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20.png"/><Relationship Id="rId3" Type="http://schemas.openxmlformats.org/officeDocument/2006/relationships/tags" Target="../tags/tag475.xml"/><Relationship Id="rId21" Type="http://schemas.openxmlformats.org/officeDocument/2006/relationships/image" Target="../media/image118.emf"/><Relationship Id="rId7" Type="http://schemas.openxmlformats.org/officeDocument/2006/relationships/tags" Target="../tags/tag479.xml"/><Relationship Id="rId12" Type="http://schemas.openxmlformats.org/officeDocument/2006/relationships/tags" Target="../tags/tag484.xml"/><Relationship Id="rId17" Type="http://schemas.openxmlformats.org/officeDocument/2006/relationships/tags" Target="../tags/tag489.xml"/><Relationship Id="rId25" Type="http://schemas.openxmlformats.org/officeDocument/2006/relationships/image" Target="../media/image119.png"/><Relationship Id="rId2" Type="http://schemas.openxmlformats.org/officeDocument/2006/relationships/tags" Target="../tags/tag474.xml"/><Relationship Id="rId16" Type="http://schemas.openxmlformats.org/officeDocument/2006/relationships/tags" Target="../tags/tag488.xml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24" Type="http://schemas.openxmlformats.org/officeDocument/2006/relationships/image" Target="../media/image20.png"/><Relationship Id="rId32" Type="http://schemas.openxmlformats.org/officeDocument/2006/relationships/image" Target="../media/image122.png"/><Relationship Id="rId5" Type="http://schemas.openxmlformats.org/officeDocument/2006/relationships/tags" Target="../tags/tag477.xml"/><Relationship Id="rId15" Type="http://schemas.openxmlformats.org/officeDocument/2006/relationships/tags" Target="../tags/tag487.xml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openxmlformats.org/officeDocument/2006/relationships/tags" Target="../tags/tag482.xml"/><Relationship Id="rId19" Type="http://schemas.openxmlformats.org/officeDocument/2006/relationships/notesSlide" Target="../notesSlides/notesSlide30.xml"/><Relationship Id="rId31" Type="http://schemas.openxmlformats.org/officeDocument/2006/relationships/image" Target="../media/image60.png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Relationship Id="rId22" Type="http://schemas.openxmlformats.org/officeDocument/2006/relationships/image" Target="../media/image24.png"/><Relationship Id="rId27" Type="http://schemas.openxmlformats.org/officeDocument/2006/relationships/image" Target="../media/image121.png"/><Relationship Id="rId30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tags" Target="../tags/tag50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491.xml"/><Relationship Id="rId21" Type="http://schemas.openxmlformats.org/officeDocument/2006/relationships/image" Target="../media/image123.emf"/><Relationship Id="rId7" Type="http://schemas.openxmlformats.org/officeDocument/2006/relationships/tags" Target="../tags/tag495.xml"/><Relationship Id="rId12" Type="http://schemas.openxmlformats.org/officeDocument/2006/relationships/tags" Target="../tags/tag500.xml"/><Relationship Id="rId17" Type="http://schemas.openxmlformats.org/officeDocument/2006/relationships/tags" Target="../tags/tag505.xml"/><Relationship Id="rId25" Type="http://schemas.openxmlformats.org/officeDocument/2006/relationships/image" Target="../media/image19.png"/><Relationship Id="rId2" Type="http://schemas.openxmlformats.org/officeDocument/2006/relationships/tags" Target="../tags/tag490.xml"/><Relationship Id="rId16" Type="http://schemas.openxmlformats.org/officeDocument/2006/relationships/tags" Target="../tags/tag504.xml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125.png"/><Relationship Id="rId1" Type="http://schemas.openxmlformats.org/officeDocument/2006/relationships/vmlDrawing" Target="../drawings/vmlDrawing29.v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24" Type="http://schemas.openxmlformats.org/officeDocument/2006/relationships/image" Target="../media/image24.png"/><Relationship Id="rId32" Type="http://schemas.openxmlformats.org/officeDocument/2006/relationships/image" Target="../media/image121.png"/><Relationship Id="rId5" Type="http://schemas.openxmlformats.org/officeDocument/2006/relationships/tags" Target="../tags/tag493.xml"/><Relationship Id="rId15" Type="http://schemas.openxmlformats.org/officeDocument/2006/relationships/tags" Target="../tags/tag503.xml"/><Relationship Id="rId23" Type="http://schemas.openxmlformats.org/officeDocument/2006/relationships/image" Target="../media/image18.png"/><Relationship Id="rId28" Type="http://schemas.openxmlformats.org/officeDocument/2006/relationships/image" Target="../media/image124.png"/><Relationship Id="rId10" Type="http://schemas.openxmlformats.org/officeDocument/2006/relationships/tags" Target="../tags/tag498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49.png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tags" Target="../tags/tag502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tags" Target="../tags/tag51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507.xml"/><Relationship Id="rId21" Type="http://schemas.openxmlformats.org/officeDocument/2006/relationships/image" Target="../media/image126.emf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5" Type="http://schemas.openxmlformats.org/officeDocument/2006/relationships/image" Target="../media/image19.png"/><Relationship Id="rId2" Type="http://schemas.openxmlformats.org/officeDocument/2006/relationships/tags" Target="../tags/tag506.xml"/><Relationship Id="rId16" Type="http://schemas.openxmlformats.org/officeDocument/2006/relationships/tags" Target="../tags/tag520.xml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24" Type="http://schemas.openxmlformats.org/officeDocument/2006/relationships/image" Target="../media/image24.png"/><Relationship Id="rId32" Type="http://schemas.openxmlformats.org/officeDocument/2006/relationships/image" Target="../media/image121.png"/><Relationship Id="rId5" Type="http://schemas.openxmlformats.org/officeDocument/2006/relationships/tags" Target="../tags/tag509.xml"/><Relationship Id="rId15" Type="http://schemas.openxmlformats.org/officeDocument/2006/relationships/tags" Target="../tags/tag519.xml"/><Relationship Id="rId23" Type="http://schemas.openxmlformats.org/officeDocument/2006/relationships/image" Target="../media/image18.png"/><Relationship Id="rId28" Type="http://schemas.openxmlformats.org/officeDocument/2006/relationships/image" Target="../media/image127.png"/><Relationship Id="rId10" Type="http://schemas.openxmlformats.org/officeDocument/2006/relationships/tags" Target="../tags/tag514.xml"/><Relationship Id="rId19" Type="http://schemas.openxmlformats.org/officeDocument/2006/relationships/notesSlide" Target="../notesSlides/notesSlide32.xml"/><Relationship Id="rId31" Type="http://schemas.openxmlformats.org/officeDocument/2006/relationships/image" Target="../media/image31.png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13" Type="http://schemas.openxmlformats.org/officeDocument/2006/relationships/tags" Target="../tags/tag533.xml"/><Relationship Id="rId18" Type="http://schemas.openxmlformats.org/officeDocument/2006/relationships/tags" Target="../tags/tag538.xml"/><Relationship Id="rId26" Type="http://schemas.openxmlformats.org/officeDocument/2006/relationships/image" Target="../media/image24.png"/><Relationship Id="rId3" Type="http://schemas.openxmlformats.org/officeDocument/2006/relationships/tags" Target="../tags/tag523.xml"/><Relationship Id="rId21" Type="http://schemas.openxmlformats.org/officeDocument/2006/relationships/notesSlide" Target="../notesSlides/notesSlide33.xml"/><Relationship Id="rId34" Type="http://schemas.openxmlformats.org/officeDocument/2006/relationships/image" Target="../media/image57.png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17" Type="http://schemas.openxmlformats.org/officeDocument/2006/relationships/tags" Target="../tags/tag537.xml"/><Relationship Id="rId25" Type="http://schemas.openxmlformats.org/officeDocument/2006/relationships/image" Target="../media/image18.png"/><Relationship Id="rId33" Type="http://schemas.openxmlformats.org/officeDocument/2006/relationships/image" Target="../media/image49.png"/><Relationship Id="rId2" Type="http://schemas.openxmlformats.org/officeDocument/2006/relationships/tags" Target="../tags/tag522.xml"/><Relationship Id="rId16" Type="http://schemas.openxmlformats.org/officeDocument/2006/relationships/tags" Target="../tags/tag53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24" Type="http://schemas.openxmlformats.org/officeDocument/2006/relationships/image" Target="../media/image17.png"/><Relationship Id="rId32" Type="http://schemas.openxmlformats.org/officeDocument/2006/relationships/image" Target="../media/image130.png"/><Relationship Id="rId5" Type="http://schemas.openxmlformats.org/officeDocument/2006/relationships/tags" Target="../tags/tag525.xml"/><Relationship Id="rId15" Type="http://schemas.openxmlformats.org/officeDocument/2006/relationships/tags" Target="../tags/tag535.xml"/><Relationship Id="rId23" Type="http://schemas.openxmlformats.org/officeDocument/2006/relationships/image" Target="../media/image128.emf"/><Relationship Id="rId28" Type="http://schemas.openxmlformats.org/officeDocument/2006/relationships/image" Target="../media/image20.png"/><Relationship Id="rId36" Type="http://schemas.openxmlformats.org/officeDocument/2006/relationships/image" Target="../media/image121.png"/><Relationship Id="rId10" Type="http://schemas.openxmlformats.org/officeDocument/2006/relationships/tags" Target="../tags/tag530.xml"/><Relationship Id="rId19" Type="http://schemas.openxmlformats.org/officeDocument/2006/relationships/tags" Target="../tags/tag539.xml"/><Relationship Id="rId31" Type="http://schemas.openxmlformats.org/officeDocument/2006/relationships/image" Target="../media/image35.png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tags" Target="../tags/tag534.xml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19.png"/><Relationship Id="rId30" Type="http://schemas.openxmlformats.org/officeDocument/2006/relationships/image" Target="../media/image129.png"/><Relationship Id="rId35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tags" Target="../tags/tag55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9.png"/><Relationship Id="rId3" Type="http://schemas.openxmlformats.org/officeDocument/2006/relationships/tags" Target="../tags/tag541.xml"/><Relationship Id="rId21" Type="http://schemas.openxmlformats.org/officeDocument/2006/relationships/image" Target="../media/image131.emf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5" Type="http://schemas.openxmlformats.org/officeDocument/2006/relationships/image" Target="../media/image132.png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24" Type="http://schemas.openxmlformats.org/officeDocument/2006/relationships/image" Target="../media/image20.png"/><Relationship Id="rId32" Type="http://schemas.openxmlformats.org/officeDocument/2006/relationships/image" Target="../media/image31.png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23" Type="http://schemas.openxmlformats.org/officeDocument/2006/relationships/image" Target="../media/image19.png"/><Relationship Id="rId28" Type="http://schemas.openxmlformats.org/officeDocument/2006/relationships/image" Target="../media/image35.png"/><Relationship Id="rId10" Type="http://schemas.openxmlformats.org/officeDocument/2006/relationships/tags" Target="../tags/tag548.xml"/><Relationship Id="rId19" Type="http://schemas.openxmlformats.org/officeDocument/2006/relationships/notesSlide" Target="../notesSlides/notesSlide34.xml"/><Relationship Id="rId31" Type="http://schemas.openxmlformats.org/officeDocument/2006/relationships/image" Target="../media/image125.png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Relationship Id="rId22" Type="http://schemas.openxmlformats.org/officeDocument/2006/relationships/image" Target="../media/image24.png"/><Relationship Id="rId27" Type="http://schemas.openxmlformats.org/officeDocument/2006/relationships/image" Target="../media/image121.png"/><Relationship Id="rId30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tags" Target="../tags/tag56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557.xml"/><Relationship Id="rId21" Type="http://schemas.openxmlformats.org/officeDocument/2006/relationships/image" Target="../media/image133.emf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image" Target="../media/image19.png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0" Type="http://schemas.openxmlformats.org/officeDocument/2006/relationships/oleObject" Target="../embeddings/oleObject33.bin"/><Relationship Id="rId29" Type="http://schemas.openxmlformats.org/officeDocument/2006/relationships/image" Target="../media/image49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24" Type="http://schemas.openxmlformats.org/officeDocument/2006/relationships/image" Target="../media/image24.png"/><Relationship Id="rId32" Type="http://schemas.openxmlformats.org/officeDocument/2006/relationships/image" Target="../media/image31.png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23" Type="http://schemas.openxmlformats.org/officeDocument/2006/relationships/image" Target="../media/image18.png"/><Relationship Id="rId28" Type="http://schemas.openxmlformats.org/officeDocument/2006/relationships/image" Target="../media/image134.png"/><Relationship Id="rId10" Type="http://schemas.openxmlformats.org/officeDocument/2006/relationships/tags" Target="../tags/tag564.xml"/><Relationship Id="rId19" Type="http://schemas.openxmlformats.org/officeDocument/2006/relationships/notesSlide" Target="../notesSlides/notesSlide35.xml"/><Relationship Id="rId31" Type="http://schemas.openxmlformats.org/officeDocument/2006/relationships/image" Target="../media/image125.png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1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78.xml"/><Relationship Id="rId13" Type="http://schemas.openxmlformats.org/officeDocument/2006/relationships/tags" Target="../tags/tag583.xml"/><Relationship Id="rId18" Type="http://schemas.openxmlformats.org/officeDocument/2006/relationships/tags" Target="../tags/tag588.xml"/><Relationship Id="rId26" Type="http://schemas.openxmlformats.org/officeDocument/2006/relationships/image" Target="../media/image24.png"/><Relationship Id="rId3" Type="http://schemas.openxmlformats.org/officeDocument/2006/relationships/tags" Target="../tags/tag573.xml"/><Relationship Id="rId21" Type="http://schemas.openxmlformats.org/officeDocument/2006/relationships/notesSlide" Target="../notesSlides/notesSlide36.xml"/><Relationship Id="rId34" Type="http://schemas.openxmlformats.org/officeDocument/2006/relationships/image" Target="../media/image125.png"/><Relationship Id="rId7" Type="http://schemas.openxmlformats.org/officeDocument/2006/relationships/tags" Target="../tags/tag577.xml"/><Relationship Id="rId12" Type="http://schemas.openxmlformats.org/officeDocument/2006/relationships/tags" Target="../tags/tag582.xml"/><Relationship Id="rId17" Type="http://schemas.openxmlformats.org/officeDocument/2006/relationships/tags" Target="../tags/tag587.xml"/><Relationship Id="rId25" Type="http://schemas.openxmlformats.org/officeDocument/2006/relationships/image" Target="../media/image18.png"/><Relationship Id="rId33" Type="http://schemas.openxmlformats.org/officeDocument/2006/relationships/image" Target="../media/image49.png"/><Relationship Id="rId2" Type="http://schemas.openxmlformats.org/officeDocument/2006/relationships/tags" Target="../tags/tag572.xml"/><Relationship Id="rId16" Type="http://schemas.openxmlformats.org/officeDocument/2006/relationships/tags" Target="../tags/tag58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34.vml"/><Relationship Id="rId6" Type="http://schemas.openxmlformats.org/officeDocument/2006/relationships/tags" Target="../tags/tag576.xml"/><Relationship Id="rId11" Type="http://schemas.openxmlformats.org/officeDocument/2006/relationships/tags" Target="../tags/tag581.xml"/><Relationship Id="rId24" Type="http://schemas.openxmlformats.org/officeDocument/2006/relationships/image" Target="../media/image17.png"/><Relationship Id="rId32" Type="http://schemas.openxmlformats.org/officeDocument/2006/relationships/image" Target="../media/image136.png"/><Relationship Id="rId5" Type="http://schemas.openxmlformats.org/officeDocument/2006/relationships/tags" Target="../tags/tag575.xml"/><Relationship Id="rId15" Type="http://schemas.openxmlformats.org/officeDocument/2006/relationships/tags" Target="../tags/tag585.xml"/><Relationship Id="rId23" Type="http://schemas.openxmlformats.org/officeDocument/2006/relationships/image" Target="../media/image135.emf"/><Relationship Id="rId28" Type="http://schemas.openxmlformats.org/officeDocument/2006/relationships/image" Target="../media/image20.png"/><Relationship Id="rId36" Type="http://schemas.openxmlformats.org/officeDocument/2006/relationships/image" Target="../media/image121.png"/><Relationship Id="rId10" Type="http://schemas.openxmlformats.org/officeDocument/2006/relationships/tags" Target="../tags/tag580.xml"/><Relationship Id="rId19" Type="http://schemas.openxmlformats.org/officeDocument/2006/relationships/tags" Target="../tags/tag589.xml"/><Relationship Id="rId31" Type="http://schemas.openxmlformats.org/officeDocument/2006/relationships/image" Target="../media/image35.png"/><Relationship Id="rId4" Type="http://schemas.openxmlformats.org/officeDocument/2006/relationships/tags" Target="../tags/tag574.xml"/><Relationship Id="rId9" Type="http://schemas.openxmlformats.org/officeDocument/2006/relationships/tags" Target="../tags/tag579.xml"/><Relationship Id="rId14" Type="http://schemas.openxmlformats.org/officeDocument/2006/relationships/tags" Target="../tags/tag584.xml"/><Relationship Id="rId22" Type="http://schemas.openxmlformats.org/officeDocument/2006/relationships/oleObject" Target="../embeddings/oleObject34.bin"/><Relationship Id="rId27" Type="http://schemas.openxmlformats.org/officeDocument/2006/relationships/image" Target="../media/image19.png"/><Relationship Id="rId30" Type="http://schemas.openxmlformats.org/officeDocument/2006/relationships/image" Target="../media/image60.png"/><Relationship Id="rId35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96.xml"/><Relationship Id="rId13" Type="http://schemas.openxmlformats.org/officeDocument/2006/relationships/tags" Target="../tags/tag60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591.xml"/><Relationship Id="rId21" Type="http://schemas.openxmlformats.org/officeDocument/2006/relationships/image" Target="../media/image137.emf"/><Relationship Id="rId7" Type="http://schemas.openxmlformats.org/officeDocument/2006/relationships/tags" Target="../tags/tag595.xml"/><Relationship Id="rId12" Type="http://schemas.openxmlformats.org/officeDocument/2006/relationships/tags" Target="../tags/tag600.xml"/><Relationship Id="rId17" Type="http://schemas.openxmlformats.org/officeDocument/2006/relationships/tags" Target="../tags/tag605.xml"/><Relationship Id="rId25" Type="http://schemas.openxmlformats.org/officeDocument/2006/relationships/image" Target="../media/image19.png"/><Relationship Id="rId2" Type="http://schemas.openxmlformats.org/officeDocument/2006/relationships/tags" Target="../tags/tag590.xml"/><Relationship Id="rId16" Type="http://schemas.openxmlformats.org/officeDocument/2006/relationships/tags" Target="../tags/tag604.xml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139.png"/><Relationship Id="rId1" Type="http://schemas.openxmlformats.org/officeDocument/2006/relationships/vmlDrawing" Target="../drawings/vmlDrawing35.vml"/><Relationship Id="rId6" Type="http://schemas.openxmlformats.org/officeDocument/2006/relationships/tags" Target="../tags/tag594.xml"/><Relationship Id="rId11" Type="http://schemas.openxmlformats.org/officeDocument/2006/relationships/tags" Target="../tags/tag599.xml"/><Relationship Id="rId24" Type="http://schemas.openxmlformats.org/officeDocument/2006/relationships/image" Target="../media/image24.png"/><Relationship Id="rId32" Type="http://schemas.openxmlformats.org/officeDocument/2006/relationships/image" Target="../media/image121.png"/><Relationship Id="rId5" Type="http://schemas.openxmlformats.org/officeDocument/2006/relationships/tags" Target="../tags/tag593.xml"/><Relationship Id="rId15" Type="http://schemas.openxmlformats.org/officeDocument/2006/relationships/tags" Target="../tags/tag603.xml"/><Relationship Id="rId23" Type="http://schemas.openxmlformats.org/officeDocument/2006/relationships/image" Target="../media/image18.png"/><Relationship Id="rId28" Type="http://schemas.openxmlformats.org/officeDocument/2006/relationships/image" Target="../media/image138.png"/><Relationship Id="rId10" Type="http://schemas.openxmlformats.org/officeDocument/2006/relationships/tags" Target="../tags/tag598.xml"/><Relationship Id="rId19" Type="http://schemas.openxmlformats.org/officeDocument/2006/relationships/notesSlide" Target="../notesSlides/notesSlide37.xml"/><Relationship Id="rId31" Type="http://schemas.openxmlformats.org/officeDocument/2006/relationships/image" Target="../media/image141.png"/><Relationship Id="rId4" Type="http://schemas.openxmlformats.org/officeDocument/2006/relationships/tags" Target="../tags/tag592.xml"/><Relationship Id="rId9" Type="http://schemas.openxmlformats.org/officeDocument/2006/relationships/tags" Target="../tags/tag597.xml"/><Relationship Id="rId14" Type="http://schemas.openxmlformats.org/officeDocument/2006/relationships/tags" Target="../tags/tag602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12.xml"/><Relationship Id="rId13" Type="http://schemas.openxmlformats.org/officeDocument/2006/relationships/tags" Target="../tags/tag61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607.xml"/><Relationship Id="rId21" Type="http://schemas.openxmlformats.org/officeDocument/2006/relationships/image" Target="../media/image142.emf"/><Relationship Id="rId7" Type="http://schemas.openxmlformats.org/officeDocument/2006/relationships/tags" Target="../tags/tag611.xml"/><Relationship Id="rId12" Type="http://schemas.openxmlformats.org/officeDocument/2006/relationships/tags" Target="../tags/tag616.xml"/><Relationship Id="rId17" Type="http://schemas.openxmlformats.org/officeDocument/2006/relationships/tags" Target="../tags/tag621.xml"/><Relationship Id="rId25" Type="http://schemas.openxmlformats.org/officeDocument/2006/relationships/image" Target="../media/image19.png"/><Relationship Id="rId2" Type="http://schemas.openxmlformats.org/officeDocument/2006/relationships/tags" Target="../tags/tag606.xml"/><Relationship Id="rId16" Type="http://schemas.openxmlformats.org/officeDocument/2006/relationships/tags" Target="../tags/tag620.xml"/><Relationship Id="rId20" Type="http://schemas.openxmlformats.org/officeDocument/2006/relationships/oleObject" Target="../embeddings/oleObject36.bin"/><Relationship Id="rId29" Type="http://schemas.openxmlformats.org/officeDocument/2006/relationships/image" Target="../media/image125.png"/><Relationship Id="rId1" Type="http://schemas.openxmlformats.org/officeDocument/2006/relationships/vmlDrawing" Target="../drawings/vmlDrawing36.vml"/><Relationship Id="rId6" Type="http://schemas.openxmlformats.org/officeDocument/2006/relationships/tags" Target="../tags/tag610.xml"/><Relationship Id="rId11" Type="http://schemas.openxmlformats.org/officeDocument/2006/relationships/tags" Target="../tags/tag615.xml"/><Relationship Id="rId24" Type="http://schemas.openxmlformats.org/officeDocument/2006/relationships/image" Target="../media/image24.png"/><Relationship Id="rId32" Type="http://schemas.openxmlformats.org/officeDocument/2006/relationships/image" Target="../media/image121.png"/><Relationship Id="rId5" Type="http://schemas.openxmlformats.org/officeDocument/2006/relationships/tags" Target="../tags/tag609.xml"/><Relationship Id="rId15" Type="http://schemas.openxmlformats.org/officeDocument/2006/relationships/tags" Target="../tags/tag619.xml"/><Relationship Id="rId23" Type="http://schemas.openxmlformats.org/officeDocument/2006/relationships/image" Target="../media/image18.png"/><Relationship Id="rId28" Type="http://schemas.openxmlformats.org/officeDocument/2006/relationships/image" Target="../media/image143.png"/><Relationship Id="rId10" Type="http://schemas.openxmlformats.org/officeDocument/2006/relationships/tags" Target="../tags/tag614.xml"/><Relationship Id="rId19" Type="http://schemas.openxmlformats.org/officeDocument/2006/relationships/notesSlide" Target="../notesSlides/notesSlide38.xml"/><Relationship Id="rId31" Type="http://schemas.openxmlformats.org/officeDocument/2006/relationships/image" Target="../media/image31.png"/><Relationship Id="rId4" Type="http://schemas.openxmlformats.org/officeDocument/2006/relationships/tags" Target="../tags/tag608.xml"/><Relationship Id="rId9" Type="http://schemas.openxmlformats.org/officeDocument/2006/relationships/tags" Target="../tags/tag613.xml"/><Relationship Id="rId14" Type="http://schemas.openxmlformats.org/officeDocument/2006/relationships/tags" Target="../tags/tag618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28.xml"/><Relationship Id="rId13" Type="http://schemas.openxmlformats.org/officeDocument/2006/relationships/tags" Target="../tags/tag63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623.xml"/><Relationship Id="rId21" Type="http://schemas.openxmlformats.org/officeDocument/2006/relationships/image" Target="../media/image144.emf"/><Relationship Id="rId7" Type="http://schemas.openxmlformats.org/officeDocument/2006/relationships/tags" Target="../tags/tag627.xml"/><Relationship Id="rId12" Type="http://schemas.openxmlformats.org/officeDocument/2006/relationships/tags" Target="../tags/tag632.xml"/><Relationship Id="rId17" Type="http://schemas.openxmlformats.org/officeDocument/2006/relationships/tags" Target="../tags/tag637.xml"/><Relationship Id="rId25" Type="http://schemas.openxmlformats.org/officeDocument/2006/relationships/image" Target="../media/image19.png"/><Relationship Id="rId2" Type="http://schemas.openxmlformats.org/officeDocument/2006/relationships/tags" Target="../tags/tag622.xml"/><Relationship Id="rId16" Type="http://schemas.openxmlformats.org/officeDocument/2006/relationships/tags" Target="../tags/tag636.xml"/><Relationship Id="rId20" Type="http://schemas.openxmlformats.org/officeDocument/2006/relationships/oleObject" Target="../embeddings/oleObject37.bin"/><Relationship Id="rId29" Type="http://schemas.openxmlformats.org/officeDocument/2006/relationships/image" Target="../media/image125.png"/><Relationship Id="rId1" Type="http://schemas.openxmlformats.org/officeDocument/2006/relationships/vmlDrawing" Target="../drawings/vmlDrawing37.vml"/><Relationship Id="rId6" Type="http://schemas.openxmlformats.org/officeDocument/2006/relationships/tags" Target="../tags/tag626.xml"/><Relationship Id="rId11" Type="http://schemas.openxmlformats.org/officeDocument/2006/relationships/tags" Target="../tags/tag631.xml"/><Relationship Id="rId24" Type="http://schemas.openxmlformats.org/officeDocument/2006/relationships/image" Target="../media/image24.png"/><Relationship Id="rId32" Type="http://schemas.openxmlformats.org/officeDocument/2006/relationships/image" Target="../media/image121.png"/><Relationship Id="rId5" Type="http://schemas.openxmlformats.org/officeDocument/2006/relationships/tags" Target="../tags/tag625.xml"/><Relationship Id="rId15" Type="http://schemas.openxmlformats.org/officeDocument/2006/relationships/tags" Target="../tags/tag635.xml"/><Relationship Id="rId23" Type="http://schemas.openxmlformats.org/officeDocument/2006/relationships/image" Target="../media/image18.png"/><Relationship Id="rId28" Type="http://schemas.openxmlformats.org/officeDocument/2006/relationships/image" Target="../media/image145.png"/><Relationship Id="rId10" Type="http://schemas.openxmlformats.org/officeDocument/2006/relationships/tags" Target="../tags/tag630.xml"/><Relationship Id="rId19" Type="http://schemas.openxmlformats.org/officeDocument/2006/relationships/notesSlide" Target="../notesSlides/notesSlide39.xml"/><Relationship Id="rId31" Type="http://schemas.openxmlformats.org/officeDocument/2006/relationships/image" Target="../media/image31.png"/><Relationship Id="rId4" Type="http://schemas.openxmlformats.org/officeDocument/2006/relationships/tags" Target="../tags/tag624.xml"/><Relationship Id="rId9" Type="http://schemas.openxmlformats.org/officeDocument/2006/relationships/tags" Target="../tags/tag629.xml"/><Relationship Id="rId14" Type="http://schemas.openxmlformats.org/officeDocument/2006/relationships/tags" Target="../tags/tag634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44.xml"/><Relationship Id="rId13" Type="http://schemas.openxmlformats.org/officeDocument/2006/relationships/tags" Target="../tags/tag649.xml"/><Relationship Id="rId18" Type="http://schemas.openxmlformats.org/officeDocument/2006/relationships/tags" Target="../tags/tag654.xml"/><Relationship Id="rId26" Type="http://schemas.openxmlformats.org/officeDocument/2006/relationships/image" Target="../media/image24.png"/><Relationship Id="rId3" Type="http://schemas.openxmlformats.org/officeDocument/2006/relationships/tags" Target="../tags/tag639.xml"/><Relationship Id="rId21" Type="http://schemas.openxmlformats.org/officeDocument/2006/relationships/notesSlide" Target="../notesSlides/notesSlide40.xml"/><Relationship Id="rId34" Type="http://schemas.openxmlformats.org/officeDocument/2006/relationships/image" Target="../media/image49.png"/><Relationship Id="rId7" Type="http://schemas.openxmlformats.org/officeDocument/2006/relationships/tags" Target="../tags/tag643.xml"/><Relationship Id="rId12" Type="http://schemas.openxmlformats.org/officeDocument/2006/relationships/tags" Target="../tags/tag648.xml"/><Relationship Id="rId17" Type="http://schemas.openxmlformats.org/officeDocument/2006/relationships/tags" Target="../tags/tag653.xml"/><Relationship Id="rId25" Type="http://schemas.openxmlformats.org/officeDocument/2006/relationships/image" Target="../media/image18.png"/><Relationship Id="rId33" Type="http://schemas.openxmlformats.org/officeDocument/2006/relationships/image" Target="../media/image125.png"/><Relationship Id="rId2" Type="http://schemas.openxmlformats.org/officeDocument/2006/relationships/tags" Target="../tags/tag638.xml"/><Relationship Id="rId16" Type="http://schemas.openxmlformats.org/officeDocument/2006/relationships/tags" Target="../tags/tag65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7.png"/><Relationship Id="rId1" Type="http://schemas.openxmlformats.org/officeDocument/2006/relationships/vmlDrawing" Target="../drawings/vmlDrawing38.vml"/><Relationship Id="rId6" Type="http://schemas.openxmlformats.org/officeDocument/2006/relationships/tags" Target="../tags/tag642.xml"/><Relationship Id="rId11" Type="http://schemas.openxmlformats.org/officeDocument/2006/relationships/tags" Target="../tags/tag647.xml"/><Relationship Id="rId24" Type="http://schemas.openxmlformats.org/officeDocument/2006/relationships/image" Target="../media/image17.png"/><Relationship Id="rId32" Type="http://schemas.openxmlformats.org/officeDocument/2006/relationships/image" Target="../media/image148.png"/><Relationship Id="rId5" Type="http://schemas.openxmlformats.org/officeDocument/2006/relationships/tags" Target="../tags/tag641.xml"/><Relationship Id="rId15" Type="http://schemas.openxmlformats.org/officeDocument/2006/relationships/tags" Target="../tags/tag651.xml"/><Relationship Id="rId23" Type="http://schemas.openxmlformats.org/officeDocument/2006/relationships/image" Target="../media/image146.emf"/><Relationship Id="rId28" Type="http://schemas.openxmlformats.org/officeDocument/2006/relationships/image" Target="../media/image20.png"/><Relationship Id="rId36" Type="http://schemas.openxmlformats.org/officeDocument/2006/relationships/image" Target="../media/image121.png"/><Relationship Id="rId10" Type="http://schemas.openxmlformats.org/officeDocument/2006/relationships/tags" Target="../tags/tag646.xml"/><Relationship Id="rId19" Type="http://schemas.openxmlformats.org/officeDocument/2006/relationships/tags" Target="../tags/tag655.xml"/><Relationship Id="rId31" Type="http://schemas.openxmlformats.org/officeDocument/2006/relationships/image" Target="../media/image35.png"/><Relationship Id="rId4" Type="http://schemas.openxmlformats.org/officeDocument/2006/relationships/tags" Target="../tags/tag640.xml"/><Relationship Id="rId9" Type="http://schemas.openxmlformats.org/officeDocument/2006/relationships/tags" Target="../tags/tag645.xml"/><Relationship Id="rId14" Type="http://schemas.openxmlformats.org/officeDocument/2006/relationships/tags" Target="../tags/tag650.xml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19.png"/><Relationship Id="rId30" Type="http://schemas.openxmlformats.org/officeDocument/2006/relationships/image" Target="../media/image147.png"/><Relationship Id="rId35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1.xml"/><Relationship Id="rId13" Type="http://schemas.openxmlformats.org/officeDocument/2006/relationships/image" Target="../media/image152.png"/><Relationship Id="rId3" Type="http://schemas.openxmlformats.org/officeDocument/2006/relationships/tags" Target="../tags/tag65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1.png"/><Relationship Id="rId2" Type="http://schemas.openxmlformats.org/officeDocument/2006/relationships/tags" Target="../tags/tag657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1" Type="http://schemas.openxmlformats.org/officeDocument/2006/relationships/image" Target="../media/image150.png"/><Relationship Id="rId5" Type="http://schemas.openxmlformats.org/officeDocument/2006/relationships/tags" Target="../tags/tag660.xml"/><Relationship Id="rId10" Type="http://schemas.openxmlformats.org/officeDocument/2006/relationships/image" Target="../media/image5.png"/><Relationship Id="rId4" Type="http://schemas.openxmlformats.org/officeDocument/2006/relationships/tags" Target="../tags/tag659.xml"/><Relationship Id="rId9" Type="http://schemas.openxmlformats.org/officeDocument/2006/relationships/image" Target="../media/image14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69.xml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3" Type="http://schemas.openxmlformats.org/officeDocument/2006/relationships/tags" Target="../tags/tag664.xml"/><Relationship Id="rId7" Type="http://schemas.openxmlformats.org/officeDocument/2006/relationships/tags" Target="../tags/tag668.xml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tags" Target="../tags/tag663.xml"/><Relationship Id="rId16" Type="http://schemas.openxmlformats.org/officeDocument/2006/relationships/image" Target="../media/image157.png"/><Relationship Id="rId1" Type="http://schemas.openxmlformats.org/officeDocument/2006/relationships/tags" Target="../tags/tag662.xml"/><Relationship Id="rId6" Type="http://schemas.openxmlformats.org/officeDocument/2006/relationships/tags" Target="../tags/tag667.xml"/><Relationship Id="rId11" Type="http://schemas.openxmlformats.org/officeDocument/2006/relationships/notesSlide" Target="../notesSlides/notesSlide42.xml"/><Relationship Id="rId5" Type="http://schemas.openxmlformats.org/officeDocument/2006/relationships/tags" Target="../tags/tag666.xml"/><Relationship Id="rId15" Type="http://schemas.openxmlformats.org/officeDocument/2006/relationships/image" Target="../media/image15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60.png"/><Relationship Id="rId4" Type="http://schemas.openxmlformats.org/officeDocument/2006/relationships/tags" Target="../tags/tag665.xml"/><Relationship Id="rId9" Type="http://schemas.openxmlformats.org/officeDocument/2006/relationships/tags" Target="../tags/tag670.xml"/><Relationship Id="rId14" Type="http://schemas.openxmlformats.org/officeDocument/2006/relationships/image" Target="../media/image1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20.png"/><Relationship Id="rId3" Type="http://schemas.openxmlformats.org/officeDocument/2006/relationships/tags" Target="../tags/tag22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28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6.emf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image" Target="../media/image24.png"/><Relationship Id="rId3" Type="http://schemas.openxmlformats.org/officeDocument/2006/relationships/tags" Target="../tags/tag39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35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18.png"/><Relationship Id="rId33" Type="http://schemas.openxmlformats.org/officeDocument/2006/relationships/image" Target="../media/image34.png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17.png"/><Relationship Id="rId32" Type="http://schemas.openxmlformats.org/officeDocument/2006/relationships/image" Target="../media/image33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9.emf"/><Relationship Id="rId28" Type="http://schemas.openxmlformats.org/officeDocument/2006/relationships/image" Target="../media/image20.png"/><Relationship Id="rId36" Type="http://schemas.openxmlformats.org/officeDocument/2006/relationships/image" Target="../media/image37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31" Type="http://schemas.openxmlformats.org/officeDocument/2006/relationships/image" Target="../media/image32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19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image" Target="../media/image24.png"/><Relationship Id="rId3" Type="http://schemas.openxmlformats.org/officeDocument/2006/relationships/tags" Target="../tags/tag57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23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18.png"/><Relationship Id="rId33" Type="http://schemas.openxmlformats.org/officeDocument/2006/relationships/image" Target="../media/image34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3.v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17.png"/><Relationship Id="rId32" Type="http://schemas.openxmlformats.org/officeDocument/2006/relationships/image" Target="../media/image33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38.emf"/><Relationship Id="rId28" Type="http://schemas.openxmlformats.org/officeDocument/2006/relationships/image" Target="../media/image20.png"/><Relationship Id="rId36" Type="http://schemas.openxmlformats.org/officeDocument/2006/relationships/image" Target="../media/image39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image" Target="../media/image32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19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image" Target="../media/image19.png"/><Relationship Id="rId3" Type="http://schemas.openxmlformats.org/officeDocument/2006/relationships/tags" Target="../tags/tag75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46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image" Target="../media/image24.png"/><Relationship Id="rId33" Type="http://schemas.openxmlformats.org/officeDocument/2006/relationships/image" Target="../media/image45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4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18.png"/><Relationship Id="rId32" Type="http://schemas.openxmlformats.org/officeDocument/2006/relationships/image" Target="../media/image35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image" Target="../media/image17.png"/><Relationship Id="rId28" Type="http://schemas.openxmlformats.org/officeDocument/2006/relationships/image" Target="../media/image41.png"/><Relationship Id="rId10" Type="http://schemas.openxmlformats.org/officeDocument/2006/relationships/tags" Target="../tags/tag8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4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image" Target="../media/image40.emf"/><Relationship Id="rId27" Type="http://schemas.openxmlformats.org/officeDocument/2006/relationships/image" Target="../media/image20.png"/><Relationship Id="rId3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image" Target="../media/image19.png"/><Relationship Id="rId3" Type="http://schemas.openxmlformats.org/officeDocument/2006/relationships/tags" Target="../tags/tag92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45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image" Target="../media/image24.png"/><Relationship Id="rId33" Type="http://schemas.openxmlformats.org/officeDocument/2006/relationships/image" Target="../media/image46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48.png"/><Relationship Id="rId1" Type="http://schemas.openxmlformats.org/officeDocument/2006/relationships/vmlDrawing" Target="../drawings/vmlDrawing5.v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18.png"/><Relationship Id="rId32" Type="http://schemas.openxmlformats.org/officeDocument/2006/relationships/image" Target="../media/image50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17.png"/><Relationship Id="rId28" Type="http://schemas.openxmlformats.org/officeDocument/2006/relationships/image" Target="../media/image35.png"/><Relationship Id="rId10" Type="http://schemas.openxmlformats.org/officeDocument/2006/relationships/tags" Target="../tags/tag9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2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47.emf"/><Relationship Id="rId27" Type="http://schemas.openxmlformats.org/officeDocument/2006/relationships/image" Target="../media/image20.png"/><Relationship Id="rId30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F 21 September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>
          <a:xfrm>
            <a:off x="466725" y="304800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501710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1727548"/>
            <a:ext cx="1133740" cy="472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1400"/>
            <a:ext cx="850303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0426" y="722482"/>
            <a:ext cx="3742574" cy="3776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497" y="1012714"/>
            <a:ext cx="802029" cy="211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9299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777735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171" y="693211"/>
            <a:ext cx="3494568" cy="906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757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836725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69504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36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316" y="457200"/>
            <a:ext cx="4514728" cy="13794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220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299183" y="543276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0443851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9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015" y="693211"/>
            <a:ext cx="3720881" cy="1020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86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469"/>
            <a:ext cx="922897" cy="395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63"/>
            <a:ext cx="622420" cy="396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83" y="365582"/>
            <a:ext cx="3834210" cy="472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182" y="747932"/>
            <a:ext cx="836614" cy="22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336" y="5206652"/>
            <a:ext cx="207275" cy="283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585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7443564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06" y="457200"/>
            <a:ext cx="4895437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91" y="1778696"/>
            <a:ext cx="623924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140"/>
            <a:ext cx="642556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9262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928" y="806536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9146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500171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406" y="457200"/>
            <a:ext cx="4895437" cy="4161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291" y="1778696"/>
            <a:ext cx="623924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4140"/>
            <a:ext cx="642556" cy="359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3926"/>
            <a:ext cx="9262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9082" y="806536"/>
            <a:ext cx="1023467" cy="189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30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619699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57200"/>
            <a:ext cx="5235542" cy="1020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74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446593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926262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1170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7830" y="457200"/>
            <a:ext cx="5367481" cy="10206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924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4762842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003" y="457200"/>
            <a:ext cx="3402242" cy="604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78"/>
            <a:ext cx="170161" cy="264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58780"/>
            <a:ext cx="226611" cy="189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2989"/>
            <a:ext cx="491110" cy="189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9204" y="1030252"/>
            <a:ext cx="1291460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8604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603326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24390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8240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9296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839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35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5023676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33" y="427546"/>
            <a:ext cx="3646843" cy="1020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0362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005911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427546"/>
            <a:ext cx="3911388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438900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823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853340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103" y="427546"/>
            <a:ext cx="3873982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477000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998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441483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15" y="5206109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95" y="427546"/>
            <a:ext cx="3647598" cy="1020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451600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5919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24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184458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47" y="5206652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609600"/>
            <a:ext cx="5441933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626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636032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47" y="5206652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609600"/>
            <a:ext cx="5687966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595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7869297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988" y="609600"/>
            <a:ext cx="5461591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670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084348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459" y="609600"/>
            <a:ext cx="5196648" cy="10205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746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237621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609600"/>
            <a:ext cx="5196280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5336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094965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8811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364367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201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4804379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862" y="609600"/>
            <a:ext cx="5196282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539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920526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085" y="861178"/>
            <a:ext cx="1719568" cy="359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1400"/>
            <a:ext cx="71765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7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1676400"/>
            <a:ext cx="109066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3394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917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24135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796445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9056" y="6546660"/>
            <a:ext cx="709387" cy="2361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8513" y="861178"/>
            <a:ext cx="1624711" cy="283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99" y="3691815"/>
            <a:ext cx="490651" cy="283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99" y="2791740"/>
            <a:ext cx="207385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99" y="1853852"/>
            <a:ext cx="169751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5269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143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328424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3477" y="6477000"/>
            <a:ext cx="746962" cy="248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861178"/>
            <a:ext cx="3023102" cy="377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7" y="3691815"/>
            <a:ext cx="207206" cy="263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7" y="2791740"/>
            <a:ext cx="169679" cy="263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7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079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66949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1116" y="5256213"/>
            <a:ext cx="226943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4813" y="6557537"/>
            <a:ext cx="676718" cy="2253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871" y="861178"/>
            <a:ext cx="2588159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1815"/>
            <a:ext cx="169532" cy="263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1740"/>
            <a:ext cx="207008" cy="263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719" cy="282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242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165346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861178"/>
            <a:ext cx="2361670" cy="377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1676400"/>
            <a:ext cx="122253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490700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542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97718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16586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5871" y="6393237"/>
            <a:ext cx="738403" cy="2458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3497" y="861178"/>
            <a:ext cx="1436276" cy="359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490700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305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223296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9245" y="5205413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4813" y="6557537"/>
            <a:ext cx="676718" cy="2253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9193" y="861178"/>
            <a:ext cx="1624885" cy="3027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169971" cy="26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490700" cy="283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993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04345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498691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1234" y="6540500"/>
            <a:ext cx="727889" cy="242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2816" y="861178"/>
            <a:ext cx="2077639" cy="4341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623228" cy="396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207226" cy="283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489125" cy="2824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1876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40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371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397996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9041" y="6475387"/>
            <a:ext cx="923461" cy="307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3759" y="861178"/>
            <a:ext cx="2795753" cy="4159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561" cy="282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238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325159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199" y="6393236"/>
            <a:ext cx="863601" cy="287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183" y="861178"/>
            <a:ext cx="2360905" cy="377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561" cy="282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121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42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5082079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8920" y="5192713"/>
            <a:ext cx="491334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199" y="6400800"/>
            <a:ext cx="863601" cy="287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861178"/>
            <a:ext cx="3135665" cy="377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5678"/>
            <a:ext cx="490652" cy="283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6857"/>
            <a:ext cx="169549" cy="263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206561" cy="282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342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280512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0"/>
            <a:ext cx="2604587" cy="283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81000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3352800"/>
            <a:ext cx="2528708" cy="396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838200"/>
            <a:ext cx="6340262" cy="3396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281332"/>
            <a:ext cx="6623336" cy="358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212693"/>
            <a:ext cx="7153570" cy="358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631598"/>
            <a:ext cx="1339740" cy="359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947077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53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939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536" y="609600"/>
            <a:ext cx="2475264" cy="566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847" y="6468393"/>
            <a:ext cx="816160" cy="2235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1792218"/>
            <a:ext cx="573985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966959"/>
            <a:ext cx="4451484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555632"/>
            <a:ext cx="3326389" cy="321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220090"/>
            <a:ext cx="1960001" cy="305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601" y="3545228"/>
            <a:ext cx="3711758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240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155152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203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0" y="6468393"/>
            <a:ext cx="672214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619" y="698326"/>
            <a:ext cx="2843649" cy="876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2590800"/>
            <a:ext cx="1250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08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8453506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442586"/>
            <a:ext cx="5006553" cy="41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203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7" y="6468393"/>
            <a:ext cx="816940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8322" y="698326"/>
            <a:ext cx="2808243" cy="876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779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154447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57200"/>
            <a:ext cx="268355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47536"/>
            <a:ext cx="887715" cy="2074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1247110" cy="226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548" y="762000"/>
            <a:ext cx="897776" cy="2362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241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>
          <a:xfrm>
            <a:off x="466725" y="304800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17750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27548"/>
            <a:ext cx="113373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226747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5228" y="722482"/>
            <a:ext cx="3629170" cy="3776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497" y="1012714"/>
            <a:ext cx="802029" cy="2110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803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3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613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sin x]-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953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7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23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cos x]-1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004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\sin 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965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7DE1E943E6E4F9ABCFE7D16CE39E917"/>
  <p:tag name="CORRECTPOINTVALUE" val="10"/>
  <p:tag name="INCORRECTPOINTVALUE" val="5"/>
  <p:tag name="VALUES" val="Incorrect|smicln|Incorrect|smicln|Correct|smicln|Incorrec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^+}\left[\frac{\sqrt{4t^6+9t^4}}{t(\sin t)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3699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D1161062E334A2B93026C8882FA2B98"/>
  <p:tag name="CORRECTPOINTVALUE" val="10"/>
  <p:tag name="INCORRECTPOINTVALUE" val="5"/>
  <p:tag name="VALUES" val="Incorrect|smicln|Incorrect|smicln|Incorrect|smicln|Correc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x^3+x^4}{x-\sin 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531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3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3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-\sin x\quad\sim\quad x^3/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20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94790E9D8AA14B48B81247359A905B8E"/>
  <p:tag name="VALUES" val="Incorrect|smicln|Incorrect|smicln|Correct|smicln|Incorrec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+7x^4-8x^3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59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0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8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7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04C978EA56A41859108B616168ACD65"/>
  <p:tag name="VALUES" val="Correct|smicln|Incorrect|smicln|Incorrect|smicln|Incorrect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+7x^4-8x^3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459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0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68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7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B399AE0BBED64BDBBD9AA1F9471CC014"/>
  <p:tag name="CORRECTPOINTVALUE" val="10"/>
  <p:tag name="INCORRECTPOINTVALUE" val="5"/>
  <p:tag name="VALUES" val="Incorrect|smicln|Correct|smicln|Incorrect|smicln|Incorrect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3710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E74BC1AB99A942C898B6A50C83EE12A7"/>
  <p:tag name="CORRECTPOINTVALUE" val="10"/>
  <p:tag name="INCORRECTPOINTVALUE" val="5"/>
  <p:tag name="VALUES" val="Incorrect|smicln|Incorrect|smicln|Correct|smicln|Incorrect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/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515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8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6x^5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3790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E23FB582263141298D067E511FD8AEB0"/>
  <p:tag name="VALUES" val="Incorrect|smicln|Incorrect|smicln|Correct|smicln|Incorrec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x^2+1}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053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14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66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F5677CC60BD3474BB0DC5D438F4D0A12"/>
  <p:tag name="CORRECTPOINTVALUE" val="10"/>
  <p:tag name="INCORRECTPOINTVALUE" val="5"/>
  <p:tag name="VALUES" val="Incorrect|smicln|Correct|smicln|Incorrect|smicln|Incorrect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AB4ED84FB6264EB995DC77FB71725A24"/>
  <p:tag name="VALUES" val="Correct|smicln|Incorrect|smicln|Incorrect|smicln|Incorrect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57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89AA1B266BF4ACCABC22CA2DFC67FEB"/>
  <p:tag name="CORRECTPOINTVALUE" val="10"/>
  <p:tag name="INCORRECTPOINTVALUE" val="5"/>
  <p:tag name="VALUES" val="Incorrect|smicln|Incorrect|smicln|Correct|smicln|Incorrect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05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+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6284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F20DDFFD2E1F422B917EB90E8729286C"/>
  <p:tag name="VALUES" val="Incorrect|smicln|Correct|smicln|Incorrect|smicln|Incorrect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-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548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B2B58153B64D469F9B92A572F73C8DBE"/>
  <p:tag name="VALUES" val="Incorrect|smicln|Incorrect|smicln|Incorrect|smicln|Correc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62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\approx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602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F950CC8832FF4B8ABED1A375E9E889FF"/>
  <p:tag name="VALUES" val="Incorrect|smicln|Incorrect|smicln|Incorrect|smicln|Correc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\approx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278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4-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34497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20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492A1AF49FBF41D0A8A81AE2581275B5"/>
  <p:tag name="VALUES" val="Incorrect|smicln|Incorrect|smicln|Incorrect|smicln|Correct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(x)\approx7$, $f(x)\ne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50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4-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477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70B1B5E89D764136A565F1DA1583D68F"/>
  <p:tag name="CORRECTPOINTVALUE" val="10"/>
  <p:tag name="INCORRECTPOINTVALUE" val="5"/>
  <p:tag name="VALUES" val="Incorrect|smicln|Incorrect|smicln|Correct|smicln|Incorrect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Correct|smicln|Incorrect|smicln|Incorrect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287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153A22442A744CA5BFBAEF5EF3692001"/>
  <p:tag name="VALUES" val="Incorrect|smicln|Incorrect|smicln|Correct|smicln|Incorrect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3252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0B20DC344EF64CE18A5B7DA47309F98E"/>
  <p:tag name="VALUES" val="Correct|smicln|Incorrect|smicln|Incorrect|smicln|Incorrect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3029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283125A9EBF443568902B2FFC35F59A6"/>
  <p:tag name="VALUES" val="Incorrect|smicln|Correct|smicln|Incorrect|smicln|Incorrect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063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89D42F3354F8483D9B3C80246CA3198B"/>
  <p:tag name="VALUES" val="Correct|smicln|Incorrect|smicln|Incorrect|smicln|Incorrect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982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E71C3ED568EC47A6B825E72CE5B5B0FB"/>
  <p:tag name="VALUES" val="Correct|smicln|Incorrect|smicln|Incorrect|smicln|Incorrect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95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290B9B6313AF465CBBFD1A8DAADBA505"/>
  <p:tag name="VALUES" val="Correct|smicln|Incorrect|smicln|Incorrect|smicln|Incorrect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\ln7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41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7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22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74F9349CE3245BEAD653078E6D10135"/>
  <p:tag name="CORRECTPOINTVALUE" val="0"/>
  <p:tag name="INCORRECTPOINTVALUE" val="0"/>
  <p:tag name="VALUES" val="Incorrect|smicln|Correct|smicln|Incorrect|smicln|Incorrect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420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8D8E705E04E489F8B9FE5AD9F6F94EE"/>
  <p:tag name="CORRECTPOINTVALUE" val="0"/>
  <p:tag name="INCORRECTPOINTVALUE" val="0"/>
  <p:tag name="VALUES" val="Incorrect|smicln|Incorrect|smicln|Correct|smicln|Incorrect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{10}(100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03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42EC0A9DDFB44F5C8D7B99C9F9A367FE"/>
  <p:tag name="CORRECTPOINTVALUE" val="0"/>
  <p:tag name="INCORRECTPOINTVALUE" val="0"/>
  <p:tag name="VALUES" val="Incorrect|smicln|Incorrect|smicln|Incorrect|smicln|Correct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2(16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89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051534DC04B048F8B4673AE38EC6B3B9"/>
  <p:tag name="CORRECTPOINTVALUE" val="0"/>
  <p:tag name="INCORRECTPOINTVALUE" val="0"/>
  <p:tag name="VALUES" val="Correct|smicln|Incorrect|smicln|Incorrect|smicln|Incorrect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2(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579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+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0129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06A047D414F49AA856841C6DC827C76"/>
  <p:tag name="CORRECTPOINTVALUE" val="0"/>
  <p:tag name="INCORRECTPOINTVALUE" val="0"/>
  <p:tag name="VALUES" val="Incorrect|smicln|Incorrect|smicln|Correct|smicln|Incorrect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Incorrect|smicln|Correct|smicln|Incorrect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0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86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4223BA40FB564C85853417010A9D6ECE"/>
  <p:tag name="CORRECTPOINTVALUE" val="0"/>
  <p:tag name="INCORRECTPOINTVALUE" val="0"/>
  <p:tag name="VALUES" val="Incorrect|smicln|Incorrect|smicln|Incorrect|smicln|Correct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0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477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0E7970606384DFB8C46C9373479485C"/>
  <p:tag name="CORRECTPOINTVALUE" val="0"/>
  <p:tag name="INCORRECTPOINTVALUE" val="0"/>
  <p:tag name="VALUES" val="Incorrect|smicln|Correct|smicln|Incorrect|smicln|Incorrect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e^5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7727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300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B956D6BBCA3A44E8ABE16F29333F1972"/>
  <p:tag name="CORRECTPOINTVALUE" val="0"/>
  <p:tag name="INCORRECTPOINTVALUE" val="0"/>
  <p:tag name="VALUES" val="Incorrect|smicln|Incorrect|smicln|Correct|smicln|Incorrect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8(1/8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216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ACDEAF0B9BE0416E99DF436FDB93DAD7"/>
  <p:tag name="CORRECTPOINTVALUE" val="0"/>
  <p:tag name="INCORRECTPOINTVALUE" val="0"/>
  <p:tag name="VALUES" val="Incorrect|smicln|Correct|smicln|Incorrect|smicln|Incorrect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8(8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137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E565D2D7B0B04EFCA6531F9C303FF086"/>
  <p:tag name="CORRECTPOINTVALUE" val="0"/>
  <p:tag name="INCORRECTPOINTVALUE" val="0"/>
  <p:tag name="VALUES" val="Incorrect|smicln|Incorrect|smicln|Incorrect|smicln|Correct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og_{10}(0.01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2595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1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7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8867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382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d/dt$ and $d/d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49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eneous vs.~inhomogene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340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omog.~linear polynomial in $x$, $y$, 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477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ion w.r.t.~$x$ of expr.~with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836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 d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58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-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50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1DC5E4913A504B849E5A115CFC3F35F4"/>
  <p:tag name="VALUES" val="Correct|smicln|Incorrect|smicln|Incorrect|smicln|Incorrec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713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91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1947</Words>
  <Application>Microsoft Office PowerPoint</Application>
  <PresentationFormat>On-screen Show (4:3)</PresentationFormat>
  <Paragraphs>1830</Paragraphs>
  <Slides>44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165</cp:revision>
  <dcterms:created xsi:type="dcterms:W3CDTF">2009-01-22T21:52:53Z</dcterms:created>
  <dcterms:modified xsi:type="dcterms:W3CDTF">2012-09-20T14:41:07Z</dcterms:modified>
</cp:coreProperties>
</file>