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5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6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7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9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0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1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2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3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4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6" r:id="rId3"/>
    <p:sldId id="277" r:id="rId4"/>
    <p:sldId id="278" r:id="rId5"/>
    <p:sldId id="433" r:id="rId6"/>
    <p:sldId id="432" r:id="rId7"/>
    <p:sldId id="415" r:id="rId8"/>
    <p:sldId id="361" r:id="rId9"/>
    <p:sldId id="416" r:id="rId10"/>
    <p:sldId id="375" r:id="rId11"/>
    <p:sldId id="380" r:id="rId12"/>
    <p:sldId id="404" r:id="rId13"/>
    <p:sldId id="407" r:id="rId14"/>
    <p:sldId id="409" r:id="rId15"/>
    <p:sldId id="411" r:id="rId16"/>
    <p:sldId id="412" r:id="rId17"/>
    <p:sldId id="410" r:id="rId18"/>
    <p:sldId id="417" r:id="rId19"/>
    <p:sldId id="418" r:id="rId20"/>
    <p:sldId id="419" r:id="rId21"/>
    <p:sldId id="421" r:id="rId22"/>
    <p:sldId id="422" r:id="rId23"/>
    <p:sldId id="424" r:id="rId24"/>
    <p:sldId id="425" r:id="rId25"/>
    <p:sldId id="428" r:id="rId26"/>
    <p:sldId id="429" r:id="rId27"/>
    <p:sldId id="313" r:id="rId28"/>
    <p:sldId id="314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68" d="100"/>
          <a:sy n="68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109.xml"/><Relationship Id="rId21" Type="http://schemas.openxmlformats.org/officeDocument/2006/relationships/image" Target="../media/image59.emf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23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22.png"/><Relationship Id="rId32" Type="http://schemas.openxmlformats.org/officeDocument/2006/relationships/image" Target="../media/image53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21.png"/><Relationship Id="rId28" Type="http://schemas.openxmlformats.org/officeDocument/2006/relationships/image" Target="../media/image56.png"/><Relationship Id="rId10" Type="http://schemas.openxmlformats.org/officeDocument/2006/relationships/tags" Target="../tags/tag116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57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20.png"/><Relationship Id="rId27" Type="http://schemas.openxmlformats.org/officeDocument/2006/relationships/image" Target="../media/image60.png"/><Relationship Id="rId3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125.xml"/><Relationship Id="rId21" Type="http://schemas.openxmlformats.org/officeDocument/2006/relationships/image" Target="../media/image62.emf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23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22.png"/><Relationship Id="rId32" Type="http://schemas.openxmlformats.org/officeDocument/2006/relationships/image" Target="../media/image64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21.png"/><Relationship Id="rId28" Type="http://schemas.openxmlformats.org/officeDocument/2006/relationships/image" Target="../media/image63.png"/><Relationship Id="rId10" Type="http://schemas.openxmlformats.org/officeDocument/2006/relationships/tags" Target="../tags/tag132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55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20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3.png"/><Relationship Id="rId3" Type="http://schemas.openxmlformats.org/officeDocument/2006/relationships/tags" Target="../tags/tag141.xml"/><Relationship Id="rId21" Type="http://schemas.openxmlformats.org/officeDocument/2006/relationships/image" Target="../media/image65.emf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4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3.png"/><Relationship Id="rId32" Type="http://schemas.openxmlformats.org/officeDocument/2006/relationships/image" Target="../media/image46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22.png"/><Relationship Id="rId28" Type="http://schemas.openxmlformats.org/officeDocument/2006/relationships/image" Target="../media/image67.png"/><Relationship Id="rId10" Type="http://schemas.openxmlformats.org/officeDocument/2006/relationships/tags" Target="../tags/tag148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2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20.png"/><Relationship Id="rId27" Type="http://schemas.openxmlformats.org/officeDocument/2006/relationships/image" Target="../media/image66.png"/><Relationship Id="rId30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3.png"/><Relationship Id="rId3" Type="http://schemas.openxmlformats.org/officeDocument/2006/relationships/tags" Target="../tags/tag157.xml"/><Relationship Id="rId21" Type="http://schemas.openxmlformats.org/officeDocument/2006/relationships/image" Target="../media/image69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4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23.png"/><Relationship Id="rId32" Type="http://schemas.openxmlformats.org/officeDocument/2006/relationships/image" Target="../media/image7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22.png"/><Relationship Id="rId28" Type="http://schemas.openxmlformats.org/officeDocument/2006/relationships/image" Target="../media/image71.png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20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21.png"/><Relationship Id="rId27" Type="http://schemas.openxmlformats.org/officeDocument/2006/relationships/image" Target="../media/image70.png"/><Relationship Id="rId30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78.png"/><Relationship Id="rId3" Type="http://schemas.openxmlformats.org/officeDocument/2006/relationships/tags" Target="../tags/tag173.xml"/><Relationship Id="rId21" Type="http://schemas.openxmlformats.org/officeDocument/2006/relationships/image" Target="../media/image20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77.png"/><Relationship Id="rId2" Type="http://schemas.openxmlformats.org/officeDocument/2006/relationships/tags" Target="../tags/tag17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76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80.xml"/><Relationship Id="rId19" Type="http://schemas.openxmlformats.org/officeDocument/2006/relationships/image" Target="../media/image73.emf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21.png"/><Relationship Id="rId27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78.png"/><Relationship Id="rId3" Type="http://schemas.openxmlformats.org/officeDocument/2006/relationships/tags" Target="../tags/tag187.xml"/><Relationship Id="rId21" Type="http://schemas.openxmlformats.org/officeDocument/2006/relationships/image" Target="../media/image20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80.png"/><Relationship Id="rId2" Type="http://schemas.openxmlformats.org/officeDocument/2006/relationships/tags" Target="../tags/tag18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76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94.xml"/><Relationship Id="rId19" Type="http://schemas.openxmlformats.org/officeDocument/2006/relationships/image" Target="../media/image73.emf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21.png"/><Relationship Id="rId27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6.png"/><Relationship Id="rId3" Type="http://schemas.openxmlformats.org/officeDocument/2006/relationships/tags" Target="../tags/tag201.xml"/><Relationship Id="rId21" Type="http://schemas.openxmlformats.org/officeDocument/2006/relationships/image" Target="../media/image73.emf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75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21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20.png"/><Relationship Id="rId28" Type="http://schemas.openxmlformats.org/officeDocument/2006/relationships/image" Target="../media/image78.png"/><Relationship Id="rId10" Type="http://schemas.openxmlformats.org/officeDocument/2006/relationships/tags" Target="../tags/tag20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8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74.png"/><Relationship Id="rId27" Type="http://schemas.openxmlformats.org/officeDocument/2006/relationships/image" Target="../media/image80.png"/><Relationship Id="rId30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78.png"/><Relationship Id="rId3" Type="http://schemas.openxmlformats.org/officeDocument/2006/relationships/tags" Target="../tags/tag217.xml"/><Relationship Id="rId21" Type="http://schemas.openxmlformats.org/officeDocument/2006/relationships/image" Target="../media/image20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83.png"/><Relationship Id="rId2" Type="http://schemas.openxmlformats.org/officeDocument/2006/relationships/tags" Target="../tags/tag2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76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75.png"/><Relationship Id="rId28" Type="http://schemas.openxmlformats.org/officeDocument/2006/relationships/image" Target="../media/image84.png"/><Relationship Id="rId10" Type="http://schemas.openxmlformats.org/officeDocument/2006/relationships/tags" Target="../tags/tag224.xml"/><Relationship Id="rId19" Type="http://schemas.openxmlformats.org/officeDocument/2006/relationships/image" Target="../media/image82.emf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21.png"/><Relationship Id="rId27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231.xml"/><Relationship Id="rId21" Type="http://schemas.openxmlformats.org/officeDocument/2006/relationships/image" Target="../media/image85.emf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image" Target="../media/image24.png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23.png"/><Relationship Id="rId32" Type="http://schemas.openxmlformats.org/officeDocument/2006/relationships/image" Target="../media/image88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image" Target="../media/image21.png"/><Relationship Id="rId28" Type="http://schemas.openxmlformats.org/officeDocument/2006/relationships/image" Target="../media/image86.png"/><Relationship Id="rId10" Type="http://schemas.openxmlformats.org/officeDocument/2006/relationships/tags" Target="../tags/tag238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61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image" Target="../media/image20.png"/><Relationship Id="rId27" Type="http://schemas.openxmlformats.org/officeDocument/2006/relationships/image" Target="../media/image53.png"/><Relationship Id="rId30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247.xml"/><Relationship Id="rId21" Type="http://schemas.openxmlformats.org/officeDocument/2006/relationships/image" Target="../media/image89.emf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24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23.png"/><Relationship Id="rId32" Type="http://schemas.openxmlformats.org/officeDocument/2006/relationships/image" Target="../media/image61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21.png"/><Relationship Id="rId28" Type="http://schemas.openxmlformats.org/officeDocument/2006/relationships/image" Target="../media/image90.png"/><Relationship Id="rId10" Type="http://schemas.openxmlformats.org/officeDocument/2006/relationships/tags" Target="../tags/tag254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2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20.png"/><Relationship Id="rId27" Type="http://schemas.openxmlformats.org/officeDocument/2006/relationships/image" Target="../media/image17.png"/><Relationship Id="rId30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263.xml"/><Relationship Id="rId21" Type="http://schemas.openxmlformats.org/officeDocument/2006/relationships/image" Target="../media/image93.emf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image" Target="../media/image24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23.png"/><Relationship Id="rId32" Type="http://schemas.openxmlformats.org/officeDocument/2006/relationships/image" Target="../media/image61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image" Target="../media/image21.png"/><Relationship Id="rId28" Type="http://schemas.openxmlformats.org/officeDocument/2006/relationships/image" Target="../media/image94.png"/><Relationship Id="rId10" Type="http://schemas.openxmlformats.org/officeDocument/2006/relationships/tags" Target="../tags/tag270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6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image" Target="../media/image20.png"/><Relationship Id="rId27" Type="http://schemas.openxmlformats.org/officeDocument/2006/relationships/image" Target="../media/image53.png"/><Relationship Id="rId30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22.png"/><Relationship Id="rId3" Type="http://schemas.openxmlformats.org/officeDocument/2006/relationships/tags" Target="../tags/tag279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00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21.png"/><Relationship Id="rId33" Type="http://schemas.openxmlformats.org/officeDocument/2006/relationships/image" Target="../media/image99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20.png"/><Relationship Id="rId32" Type="http://schemas.openxmlformats.org/officeDocument/2006/relationships/image" Target="../media/image46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97.emf"/><Relationship Id="rId28" Type="http://schemas.openxmlformats.org/officeDocument/2006/relationships/image" Target="../media/image24.png"/><Relationship Id="rId36" Type="http://schemas.openxmlformats.org/officeDocument/2006/relationships/image" Target="../media/image61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98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3.png"/><Relationship Id="rId30" Type="http://schemas.openxmlformats.org/officeDocument/2006/relationships/image" Target="../media/image53.png"/><Relationship Id="rId35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image" Target="../media/image23.png"/><Relationship Id="rId3" Type="http://schemas.openxmlformats.org/officeDocument/2006/relationships/tags" Target="../tags/tag297.xml"/><Relationship Id="rId21" Type="http://schemas.openxmlformats.org/officeDocument/2006/relationships/oleObject" Target="../embeddings/oleObject18.bin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22.png"/><Relationship Id="rId33" Type="http://schemas.openxmlformats.org/officeDocument/2006/relationships/image" Target="../media/image105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21.png"/><Relationship Id="rId32" Type="http://schemas.openxmlformats.org/officeDocument/2006/relationships/image" Target="../media/image104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20.png"/><Relationship Id="rId28" Type="http://schemas.openxmlformats.org/officeDocument/2006/relationships/image" Target="../media/image18.png"/><Relationship Id="rId10" Type="http://schemas.openxmlformats.org/officeDocument/2006/relationships/tags" Target="../tags/tag3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102.emf"/><Relationship Id="rId27" Type="http://schemas.openxmlformats.org/officeDocument/2006/relationships/image" Target="../media/image24.png"/><Relationship Id="rId30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314.xml"/><Relationship Id="rId21" Type="http://schemas.openxmlformats.org/officeDocument/2006/relationships/image" Target="../media/image106.emf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23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22.png"/><Relationship Id="rId32" Type="http://schemas.openxmlformats.org/officeDocument/2006/relationships/image" Target="../media/image61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image" Target="../media/image21.png"/><Relationship Id="rId28" Type="http://schemas.openxmlformats.org/officeDocument/2006/relationships/image" Target="../media/image17.png"/><Relationship Id="rId10" Type="http://schemas.openxmlformats.org/officeDocument/2006/relationships/tags" Target="../tags/tag321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08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image" Target="../media/image20.png"/><Relationship Id="rId27" Type="http://schemas.openxmlformats.org/officeDocument/2006/relationships/image" Target="../media/image18.png"/><Relationship Id="rId30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330.xml"/><Relationship Id="rId21" Type="http://schemas.openxmlformats.org/officeDocument/2006/relationships/image" Target="../media/image109.emf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23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22.png"/><Relationship Id="rId32" Type="http://schemas.openxmlformats.org/officeDocument/2006/relationships/image" Target="../media/image18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21.png"/><Relationship Id="rId28" Type="http://schemas.openxmlformats.org/officeDocument/2006/relationships/image" Target="../media/image61.png"/><Relationship Id="rId10" Type="http://schemas.openxmlformats.org/officeDocument/2006/relationships/tags" Target="../tags/tag337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12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20.png"/><Relationship Id="rId27" Type="http://schemas.openxmlformats.org/officeDocument/2006/relationships/image" Target="../media/image110.png"/><Relationship Id="rId30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346.xml"/><Relationship Id="rId21" Type="http://schemas.openxmlformats.org/officeDocument/2006/relationships/image" Target="../media/image113.emf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24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1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23.png"/><Relationship Id="rId32" Type="http://schemas.openxmlformats.org/officeDocument/2006/relationships/image" Target="../media/image61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21.png"/><Relationship Id="rId28" Type="http://schemas.openxmlformats.org/officeDocument/2006/relationships/image" Target="../media/image114.png"/><Relationship Id="rId10" Type="http://schemas.openxmlformats.org/officeDocument/2006/relationships/tags" Target="../tags/tag353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22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image" Target="../media/image20.png"/><Relationship Id="rId27" Type="http://schemas.openxmlformats.org/officeDocument/2006/relationships/image" Target="../media/image53.png"/><Relationship Id="rId30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362.xml"/><Relationship Id="rId21" Type="http://schemas.openxmlformats.org/officeDocument/2006/relationships/image" Target="../media/image117.emf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23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22.png"/><Relationship Id="rId32" Type="http://schemas.openxmlformats.org/officeDocument/2006/relationships/image" Target="../media/image120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21.png"/><Relationship Id="rId28" Type="http://schemas.openxmlformats.org/officeDocument/2006/relationships/image" Target="../media/image118.png"/><Relationship Id="rId10" Type="http://schemas.openxmlformats.org/officeDocument/2006/relationships/tags" Target="../tags/tag369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19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20.png"/><Relationship Id="rId27" Type="http://schemas.openxmlformats.org/officeDocument/2006/relationships/image" Target="../media/image61.png"/><Relationship Id="rId30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124.png"/><Relationship Id="rId3" Type="http://schemas.openxmlformats.org/officeDocument/2006/relationships/tags" Target="../tags/tag37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3.png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image" Target="../media/image122.png"/><Relationship Id="rId5" Type="http://schemas.openxmlformats.org/officeDocument/2006/relationships/tags" Target="../tags/tag381.xml"/><Relationship Id="rId10" Type="http://schemas.openxmlformats.org/officeDocument/2006/relationships/image" Target="../media/image5.png"/><Relationship Id="rId4" Type="http://schemas.openxmlformats.org/officeDocument/2006/relationships/tags" Target="../tags/tag380.xml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tags" Target="../tags/tag384.xml"/><Relationship Id="rId16" Type="http://schemas.openxmlformats.org/officeDocument/2006/relationships/image" Target="../media/image129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387.xml"/><Relationship Id="rId15" Type="http://schemas.openxmlformats.org/officeDocument/2006/relationships/image" Target="../media/image12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2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0.png"/><Relationship Id="rId3" Type="http://schemas.openxmlformats.org/officeDocument/2006/relationships/tags" Target="../tags/tag39.xml"/><Relationship Id="rId21" Type="http://schemas.openxmlformats.org/officeDocument/2006/relationships/image" Target="../media/image29.emf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24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23.png"/><Relationship Id="rId32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28" Type="http://schemas.openxmlformats.org/officeDocument/2006/relationships/image" Target="../media/image32.png"/><Relationship Id="rId10" Type="http://schemas.openxmlformats.org/officeDocument/2006/relationships/tags" Target="../tags/tag46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png"/><Relationship Id="rId27" Type="http://schemas.openxmlformats.org/officeDocument/2006/relationships/image" Target="../media/image31.png"/><Relationship Id="rId3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20.png"/><Relationship Id="rId39" Type="http://schemas.openxmlformats.org/officeDocument/2006/relationships/image" Target="../media/image43.png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image" Target="../media/image39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35.emf"/><Relationship Id="rId33" Type="http://schemas.openxmlformats.org/officeDocument/2006/relationships/image" Target="../media/image38.png"/><Relationship Id="rId38" Type="http://schemas.openxmlformats.org/officeDocument/2006/relationships/image" Target="../media/image17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oleObject" Target="../embeddings/oleObject3.bin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22.png"/><Relationship Id="rId36" Type="http://schemas.openxmlformats.org/officeDocument/2006/relationships/image" Target="../media/image41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36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75.xml"/><Relationship Id="rId21" Type="http://schemas.openxmlformats.org/officeDocument/2006/relationships/image" Target="../media/image45.emf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3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2.png"/><Relationship Id="rId32" Type="http://schemas.openxmlformats.org/officeDocument/2006/relationships/image" Target="../media/image5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1.png"/><Relationship Id="rId28" Type="http://schemas.openxmlformats.org/officeDocument/2006/relationships/image" Target="../media/image46.png"/><Relationship Id="rId10" Type="http://schemas.openxmlformats.org/officeDocument/2006/relationships/tags" Target="../tags/tag82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9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20.png"/><Relationship Id="rId27" Type="http://schemas.openxmlformats.org/officeDocument/2006/relationships/image" Target="../media/image17.png"/><Relationship Id="rId30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image" Target="../media/image22.png"/><Relationship Id="rId3" Type="http://schemas.openxmlformats.org/officeDocument/2006/relationships/tags" Target="../tags/tag91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6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21.png"/><Relationship Id="rId33" Type="http://schemas.openxmlformats.org/officeDocument/2006/relationships/image" Target="../media/image55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0.png"/><Relationship Id="rId32" Type="http://schemas.openxmlformats.org/officeDocument/2006/relationships/image" Target="../media/image54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51.emf"/><Relationship Id="rId28" Type="http://schemas.openxmlformats.org/officeDocument/2006/relationships/image" Target="../media/image24.png"/><Relationship Id="rId36" Type="http://schemas.openxmlformats.org/officeDocument/2006/relationships/image" Target="../media/image58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image" Target="../media/image53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3.png"/><Relationship Id="rId30" Type="http://schemas.openxmlformats.org/officeDocument/2006/relationships/image" Target="../media/image46.png"/><Relationship Id="rId35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28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36032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3138"/>
            <a:ext cx="207355" cy="283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505200"/>
            <a:ext cx="110937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9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28597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5168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1532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96751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920" y="6557537"/>
            <a:ext cx="676502" cy="225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3283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886659" cy="26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81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08215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37" y="6400800"/>
            <a:ext cx="863326" cy="28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9041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966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16764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7861" cy="28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53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05358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7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2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3772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2" cy="22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196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3772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259" y="1545766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259" y="1545766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2" cy="22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711896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20361"/>
            <a:ext cx="2871813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196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0576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85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33237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87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878047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127" y="6413501"/>
            <a:ext cx="1016736" cy="278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96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96762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320" y="6413501"/>
            <a:ext cx="836351" cy="278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8237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21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76337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17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2520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98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669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6" y="6468393"/>
            <a:ext cx="816683" cy="223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5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02907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0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72849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820" y="685800"/>
            <a:ext cx="2492861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2705622"/>
            <a:ext cx="1131803" cy="37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3600122"/>
            <a:ext cx="905444" cy="37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71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65534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6415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4578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3568874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236856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865057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749" y="6510980"/>
            <a:ext cx="763838" cy="209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106" y="554321"/>
            <a:ext cx="2652836" cy="740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654570"/>
            <a:ext cx="669934" cy="326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2438400"/>
            <a:ext cx="686275" cy="88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652711"/>
            <a:ext cx="1536278" cy="42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586" y="1020318"/>
            <a:ext cx="650806" cy="224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289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417091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09600"/>
            <a:ext cx="4231738" cy="812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1841500"/>
            <a:ext cx="1209697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2679700"/>
            <a:ext cx="2570181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234" y="6393236"/>
            <a:ext cx="104953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505200"/>
            <a:ext cx="246141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3668932"/>
            <a:ext cx="1436447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32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30360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20" y="5158967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1850"/>
            <a:ext cx="3457916" cy="434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931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1911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8377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7881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66682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16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11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492A1AF49FBF41D0A8A81AE2581275B5"/>
  <p:tag name="VALUES" val="Incorrect|smicln|Incorrect|smicln|Correct|smicln|In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9D42F3354F8483D9B3C80246CA3198B"/>
  <p:tag name="CORRECTPOINTVALUE" val="0"/>
  <p:tag name="INCORRECTPOINTVALUE" val="0"/>
  <p:tag name="VALUES" val="Incorrect|smicln|Incorrect|smicln|Correct|smicln|Incorrec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52E7351E5B442488DA50FB10B321882"/>
  <p:tag name="CORRECTPOINTVALUE" val="0"/>
  <p:tag name="INCORRECTPOINTVALUE" val="0"/>
  <p:tag name="VALUES" val="Incorrect|smicln|Correct|smicln|In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989A56B764546ADAC0FF83A07DDA811"/>
  <p:tag name="CORRECTPOINTVALUE" val="0"/>
  <p:tag name="INCORRECTPOINTVALUE" val="0"/>
  <p:tag name="VALUES" val="Correct|smicln|Incorrect|smicln|Incorrect|smicln|Incorrec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01CF99D5BC05419D9FDD8E1F412E175F"/>
  <p:tag name="CORRECTPOINTVALUE" val="10"/>
  <p:tag name="INCORRECTPOINTVALUE" val="5"/>
  <p:tag name="VALUES" val="Incorrect|smicln|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49FE7E127A074099AC2B9177DEE9D3D0"/>
  <p:tag name="CORRECTPOINTVALUE" val="0"/>
  <p:tag name="INCORRECTPOINTVALUE" val="0"/>
  <p:tag name="VALUES" val="Incorrect|smicln|Correc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7126989D0D054E7889736ED4FFC5A368"/>
  <p:tag name="CORRECTPOINTVALUE" val="0"/>
  <p:tag name="INCORRECTPOINTVALUE" val="0"/>
  <p:tag name="VALUES" val="Correct|smicln|Incorrec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10"/>
  <p:tag name="SLIDEGUID" val="B140AAA3B9D14BB7AE268F33D6B67E69"/>
  <p:tag name="VALUES" val="Incorrect|smicln|Incorrect|smicln|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ff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6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1725C385A0AE4B6AAFD1B96F9ABABBBE"/>
  <p:tag name="VALUES" val="Correct|smicln|Incorrec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95987B97082649FBB75F5580C8D65090"/>
  <p:tag name="VALUES" val="Correct|smicln|Incorrect|smicln|Incorrect|smicln|Incorrec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1B7416FD2D78479BB6BBAD5917C30396"/>
  <p:tag name="CORRECTPOINTVALUE" val="10"/>
  <p:tag name="INCORRECTPOINTVALUE" val="5"/>
  <p:tag name="VALUES" val="Incorrect|smicln|Incorrect|smicln|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Incorrect|smicln|Correct|smicln|Incorrect|smicln|Incorrec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3/2}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36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10"/>
  <p:tag name="INCORRECTPOINTVALUE" val="5"/>
  <p:tag name="VALUES" val="Incorrect|smicln|Correct|smicln|Incorrect|smicln|Incorrec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10"/>
  <p:tag name="INCORRECTPOINTVALUE" val="5"/>
  <p:tag name="VALUES" val="Incorrect|smicln|Incorrect|smicln|Correct|smicln|Incorrec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C3F02E63EE65482AA789399E6E1FE70E"/>
  <p:tag name="VALUES" val="Correct|smicln|Incorrect|smicln|Incorrect|smicln|Incorrec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840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4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4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7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/2)x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1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7DB07CC05D764E2E8D298147C6E3961D"/>
  <p:tag name="VALUES" val="Incorrect|smicln|Incorrect|smicln|Correct|smicln|Incorrec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Correct|smicln|In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x^2+4x-1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0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^3+4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8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4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9F0B274A8194613B5B0794C9C528EA6"/>
  <p:tag name="CORRECTPOINTVALUE" val="10"/>
  <p:tag name="INCORRECTPOINTVALUE" val="5"/>
  <p:tag name="VALUES" val="Incorrect|smicln|Incorrect|smicln|Incorrect|smicln|Correc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8=3x^2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8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10"/>
  <p:tag name="INCORRECTPOINTVALUE" val="5"/>
  <p:tag name="VALUES" val="Correct|smicln|Incorrect|smicln|In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2B58153B64D469F9B92A572F73C8DBE"/>
  <p:tag name="VALUES" val="Incorrect|smicln|Incorrect|smicln|Incorrect|smicln|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1123</Words>
  <Application>Microsoft Office PowerPoint</Application>
  <PresentationFormat>On-screen Show (4:3)</PresentationFormat>
  <Paragraphs>1054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201</cp:revision>
  <dcterms:created xsi:type="dcterms:W3CDTF">2009-01-22T21:52:53Z</dcterms:created>
  <dcterms:modified xsi:type="dcterms:W3CDTF">2012-09-27T20:51:30Z</dcterms:modified>
</cp:coreProperties>
</file>