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2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3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4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5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6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8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9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0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1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22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23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24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5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26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5" r:id="rId2"/>
    <p:sldId id="276" r:id="rId3"/>
    <p:sldId id="277" r:id="rId4"/>
    <p:sldId id="278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41" r:id="rId18"/>
    <p:sldId id="443" r:id="rId19"/>
    <p:sldId id="446" r:id="rId20"/>
    <p:sldId id="449" r:id="rId21"/>
    <p:sldId id="450" r:id="rId22"/>
    <p:sldId id="452" r:id="rId23"/>
    <p:sldId id="453" r:id="rId24"/>
    <p:sldId id="457" r:id="rId25"/>
    <p:sldId id="439" r:id="rId26"/>
    <p:sldId id="410" r:id="rId27"/>
    <p:sldId id="419" r:id="rId28"/>
    <p:sldId id="425" r:id="rId29"/>
    <p:sldId id="313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68" d="100"/>
          <a:sy n="68" d="100"/>
        </p:scale>
        <p:origin x="-1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21.png"/><Relationship Id="rId3" Type="http://schemas.openxmlformats.org/officeDocument/2006/relationships/tags" Target="../tags/tag107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18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20.png"/><Relationship Id="rId33" Type="http://schemas.openxmlformats.org/officeDocument/2006/relationships/image" Target="../media/image50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19.png"/><Relationship Id="rId32" Type="http://schemas.openxmlformats.org/officeDocument/2006/relationships/image" Target="../media/image53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51.emf"/><Relationship Id="rId28" Type="http://schemas.openxmlformats.org/officeDocument/2006/relationships/image" Target="../media/image23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52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44.png"/><Relationship Id="rId30" Type="http://schemas.openxmlformats.org/officeDocument/2006/relationships/image" Target="../media/image17.png"/><Relationship Id="rId35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25.xml"/><Relationship Id="rId21" Type="http://schemas.openxmlformats.org/officeDocument/2006/relationships/image" Target="../media/image55.emf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image" Target="../media/image20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19.png"/><Relationship Id="rId32" Type="http://schemas.openxmlformats.org/officeDocument/2006/relationships/image" Target="../media/image45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18.png"/><Relationship Id="rId28" Type="http://schemas.openxmlformats.org/officeDocument/2006/relationships/image" Target="../media/image43.png"/><Relationship Id="rId10" Type="http://schemas.openxmlformats.org/officeDocument/2006/relationships/tags" Target="../tags/tag132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24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17.png"/><Relationship Id="rId27" Type="http://schemas.openxmlformats.org/officeDocument/2006/relationships/image" Target="../media/image56.png"/><Relationship Id="rId30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41.xml"/><Relationship Id="rId21" Type="http://schemas.openxmlformats.org/officeDocument/2006/relationships/image" Target="../media/image57.emf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20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19.png"/><Relationship Id="rId32" Type="http://schemas.openxmlformats.org/officeDocument/2006/relationships/image" Target="../media/image59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18.png"/><Relationship Id="rId28" Type="http://schemas.openxmlformats.org/officeDocument/2006/relationships/image" Target="../media/image43.png"/><Relationship Id="rId10" Type="http://schemas.openxmlformats.org/officeDocument/2006/relationships/tags" Target="../tags/tag148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30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17.png"/><Relationship Id="rId27" Type="http://schemas.openxmlformats.org/officeDocument/2006/relationships/image" Target="../media/image58.png"/><Relationship Id="rId30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57.xml"/><Relationship Id="rId21" Type="http://schemas.openxmlformats.org/officeDocument/2006/relationships/image" Target="../media/image60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20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19.png"/><Relationship Id="rId32" Type="http://schemas.openxmlformats.org/officeDocument/2006/relationships/image" Target="../media/image62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18.png"/><Relationship Id="rId28" Type="http://schemas.openxmlformats.org/officeDocument/2006/relationships/image" Target="../media/image43.png"/><Relationship Id="rId10" Type="http://schemas.openxmlformats.org/officeDocument/2006/relationships/tags" Target="../tags/tag164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30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17.png"/><Relationship Id="rId27" Type="http://schemas.openxmlformats.org/officeDocument/2006/relationships/image" Target="../media/image61.png"/><Relationship Id="rId30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73.xml"/><Relationship Id="rId21" Type="http://schemas.openxmlformats.org/officeDocument/2006/relationships/image" Target="../media/image63.emf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20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19.png"/><Relationship Id="rId32" Type="http://schemas.openxmlformats.org/officeDocument/2006/relationships/image" Target="../media/image62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18.png"/><Relationship Id="rId28" Type="http://schemas.openxmlformats.org/officeDocument/2006/relationships/image" Target="../media/image65.png"/><Relationship Id="rId10" Type="http://schemas.openxmlformats.org/officeDocument/2006/relationships/tags" Target="../tags/tag180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24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17.png"/><Relationship Id="rId27" Type="http://schemas.openxmlformats.org/officeDocument/2006/relationships/image" Target="../media/image64.png"/><Relationship Id="rId30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image" Target="../media/image20.png"/><Relationship Id="rId3" Type="http://schemas.openxmlformats.org/officeDocument/2006/relationships/tags" Target="../tags/tag189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43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image" Target="../media/image19.png"/><Relationship Id="rId33" Type="http://schemas.openxmlformats.org/officeDocument/2006/relationships/image" Target="../media/image44.png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18.png"/><Relationship Id="rId32" Type="http://schemas.openxmlformats.org/officeDocument/2006/relationships/image" Target="../media/image68.pn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image" Target="../media/image17.png"/><Relationship Id="rId28" Type="http://schemas.openxmlformats.org/officeDocument/2006/relationships/image" Target="../media/image67.png"/><Relationship Id="rId10" Type="http://schemas.openxmlformats.org/officeDocument/2006/relationships/tags" Target="../tags/tag19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66.emf"/><Relationship Id="rId27" Type="http://schemas.openxmlformats.org/officeDocument/2006/relationships/image" Target="../media/image21.png"/><Relationship Id="rId30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06.xml"/><Relationship Id="rId21" Type="http://schemas.openxmlformats.org/officeDocument/2006/relationships/image" Target="../media/image69.emf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image" Target="../media/image20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image" Target="../media/image19.png"/><Relationship Id="rId32" Type="http://schemas.openxmlformats.org/officeDocument/2006/relationships/image" Target="../media/image43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13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44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image" Target="../media/image17.png"/><Relationship Id="rId27" Type="http://schemas.openxmlformats.org/officeDocument/2006/relationships/image" Target="../media/image70.png"/><Relationship Id="rId30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image" Target="../media/image21.png"/><Relationship Id="rId3" Type="http://schemas.openxmlformats.org/officeDocument/2006/relationships/tags" Target="../tags/tag222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78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image" Target="../media/image20.png"/><Relationship Id="rId33" Type="http://schemas.openxmlformats.org/officeDocument/2006/relationships/image" Target="../media/image19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image" Target="../media/image18.png"/><Relationship Id="rId32" Type="http://schemas.openxmlformats.org/officeDocument/2006/relationships/image" Target="../media/image77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image" Target="../media/image17.png"/><Relationship Id="rId28" Type="http://schemas.openxmlformats.org/officeDocument/2006/relationships/image" Target="../media/image74.png"/><Relationship Id="rId10" Type="http://schemas.openxmlformats.org/officeDocument/2006/relationships/tags" Target="../tags/tag2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6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image" Target="../media/image72.emf"/><Relationship Id="rId27" Type="http://schemas.openxmlformats.org/officeDocument/2006/relationships/image" Target="../media/image73.png"/><Relationship Id="rId30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image" Target="../media/image19.png"/><Relationship Id="rId3" Type="http://schemas.openxmlformats.org/officeDocument/2006/relationships/tags" Target="../tags/tag239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83.png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image" Target="../media/image18.png"/><Relationship Id="rId33" Type="http://schemas.openxmlformats.org/officeDocument/2006/relationships/image" Target="../media/image75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0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image" Target="../media/image17.png"/><Relationship Id="rId32" Type="http://schemas.openxmlformats.org/officeDocument/2006/relationships/image" Target="../media/image30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image" Target="../media/image79.emf"/><Relationship Id="rId28" Type="http://schemas.openxmlformats.org/officeDocument/2006/relationships/image" Target="../media/image21.png"/><Relationship Id="rId36" Type="http://schemas.openxmlformats.org/officeDocument/2006/relationships/image" Target="../media/image85.png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image" Target="../media/image82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0.png"/><Relationship Id="rId30" Type="http://schemas.openxmlformats.org/officeDocument/2006/relationships/image" Target="../media/image81.png"/><Relationship Id="rId35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image" Target="../media/image20.png"/><Relationship Id="rId3" Type="http://schemas.openxmlformats.org/officeDocument/2006/relationships/tags" Target="../tags/tag257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90.png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image" Target="../media/image19.png"/><Relationship Id="rId33" Type="http://schemas.openxmlformats.org/officeDocument/2006/relationships/image" Target="../media/image75.png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image" Target="../media/image18.png"/><Relationship Id="rId32" Type="http://schemas.openxmlformats.org/officeDocument/2006/relationships/image" Target="../media/image89.png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image" Target="../media/image17.png"/><Relationship Id="rId28" Type="http://schemas.openxmlformats.org/officeDocument/2006/relationships/image" Target="../media/image87.png"/><Relationship Id="rId10" Type="http://schemas.openxmlformats.org/officeDocument/2006/relationships/tags" Target="../tags/tag26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0.png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image" Target="../media/image86.emf"/><Relationship Id="rId27" Type="http://schemas.openxmlformats.org/officeDocument/2006/relationships/image" Target="../media/image21.png"/><Relationship Id="rId30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74.xml"/><Relationship Id="rId21" Type="http://schemas.openxmlformats.org/officeDocument/2006/relationships/image" Target="../media/image91.emf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image" Target="../media/image20.png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image" Target="../media/image19.png"/><Relationship Id="rId32" Type="http://schemas.openxmlformats.org/officeDocument/2006/relationships/image" Target="../media/image96.png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image" Target="../media/image18.png"/><Relationship Id="rId28" Type="http://schemas.openxmlformats.org/officeDocument/2006/relationships/image" Target="../media/image93.png"/><Relationship Id="rId10" Type="http://schemas.openxmlformats.org/officeDocument/2006/relationships/tags" Target="../tags/tag281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95.pn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image" Target="../media/image17.png"/><Relationship Id="rId27" Type="http://schemas.openxmlformats.org/officeDocument/2006/relationships/image" Target="../media/image92.png"/><Relationship Id="rId30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90.xml"/><Relationship Id="rId21" Type="http://schemas.openxmlformats.org/officeDocument/2006/relationships/image" Target="../media/image97.emf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image" Target="../media/image20.png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image" Target="../media/image19.png"/><Relationship Id="rId32" Type="http://schemas.openxmlformats.org/officeDocument/2006/relationships/image" Target="../media/image101.png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297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00.png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image" Target="../media/image17.png"/><Relationship Id="rId27" Type="http://schemas.openxmlformats.org/officeDocument/2006/relationships/image" Target="../media/image98.png"/><Relationship Id="rId30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26" Type="http://schemas.openxmlformats.org/officeDocument/2006/relationships/image" Target="../media/image20.png"/><Relationship Id="rId3" Type="http://schemas.openxmlformats.org/officeDocument/2006/relationships/tags" Target="../tags/tag306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108.png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image" Target="../media/image19.png"/><Relationship Id="rId33" Type="http://schemas.openxmlformats.org/officeDocument/2006/relationships/image" Target="../media/image107.png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image" Target="../media/image18.png"/><Relationship Id="rId32" Type="http://schemas.openxmlformats.org/officeDocument/2006/relationships/image" Target="../media/image106.png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image" Target="../media/image17.png"/><Relationship Id="rId28" Type="http://schemas.openxmlformats.org/officeDocument/2006/relationships/image" Target="../media/image103.png"/><Relationship Id="rId10" Type="http://schemas.openxmlformats.org/officeDocument/2006/relationships/tags" Target="../tags/tag31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image" Target="../media/image102.emf"/><Relationship Id="rId27" Type="http://schemas.openxmlformats.org/officeDocument/2006/relationships/image" Target="../media/image21.png"/><Relationship Id="rId30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23.xml"/><Relationship Id="rId21" Type="http://schemas.openxmlformats.org/officeDocument/2006/relationships/image" Target="../media/image109.emf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image" Target="../media/image20.png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image" Target="../media/image19.png"/><Relationship Id="rId32" Type="http://schemas.openxmlformats.org/officeDocument/2006/relationships/image" Target="../media/image114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image" Target="../media/image18.png"/><Relationship Id="rId28" Type="http://schemas.openxmlformats.org/officeDocument/2006/relationships/image" Target="../media/image111.png"/><Relationship Id="rId10" Type="http://schemas.openxmlformats.org/officeDocument/2006/relationships/tags" Target="../tags/tag330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13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image" Target="../media/image17.png"/><Relationship Id="rId27" Type="http://schemas.openxmlformats.org/officeDocument/2006/relationships/image" Target="../media/image110.png"/><Relationship Id="rId30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image" Target="../media/image19.png"/><Relationship Id="rId3" Type="http://schemas.openxmlformats.org/officeDocument/2006/relationships/tags" Target="../tags/tag339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119.png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image" Target="../media/image18.png"/><Relationship Id="rId33" Type="http://schemas.openxmlformats.org/officeDocument/2006/relationships/image" Target="../media/image118.png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6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image" Target="../media/image17.png"/><Relationship Id="rId32" Type="http://schemas.openxmlformats.org/officeDocument/2006/relationships/image" Target="../media/image30.png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image" Target="../media/image115.emf"/><Relationship Id="rId28" Type="http://schemas.openxmlformats.org/officeDocument/2006/relationships/image" Target="../media/image21.png"/><Relationship Id="rId36" Type="http://schemas.openxmlformats.org/officeDocument/2006/relationships/image" Target="../media/image121.png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31" Type="http://schemas.openxmlformats.org/officeDocument/2006/relationships/image" Target="../media/image113.png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0.png"/><Relationship Id="rId30" Type="http://schemas.openxmlformats.org/officeDocument/2006/relationships/image" Target="../media/image117.png"/><Relationship Id="rId35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3.png"/><Relationship Id="rId3" Type="http://schemas.openxmlformats.org/officeDocument/2006/relationships/tags" Target="../tags/tag357.xml"/><Relationship Id="rId21" Type="http://schemas.openxmlformats.org/officeDocument/2006/relationships/image" Target="../media/image122.emf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image" Target="../media/image21.png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25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image" Target="../media/image20.png"/><Relationship Id="rId32" Type="http://schemas.openxmlformats.org/officeDocument/2006/relationships/image" Target="../media/image127.png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image" Target="../media/image19.png"/><Relationship Id="rId28" Type="http://schemas.openxmlformats.org/officeDocument/2006/relationships/image" Target="../media/image124.png"/><Relationship Id="rId10" Type="http://schemas.openxmlformats.org/officeDocument/2006/relationships/tags" Target="../tags/tag364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8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image" Target="../media/image17.png"/><Relationship Id="rId27" Type="http://schemas.openxmlformats.org/officeDocument/2006/relationships/image" Target="../media/image30.png"/><Relationship Id="rId30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oleObject" Target="../embeddings/oleObject22.bin"/><Relationship Id="rId26" Type="http://schemas.openxmlformats.org/officeDocument/2006/relationships/image" Target="../media/image133.png"/><Relationship Id="rId3" Type="http://schemas.openxmlformats.org/officeDocument/2006/relationships/tags" Target="../tags/tag373.xml"/><Relationship Id="rId21" Type="http://schemas.openxmlformats.org/officeDocument/2006/relationships/image" Target="../media/image17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notesSlide" Target="../notesSlides/notesSlide24.xml"/><Relationship Id="rId25" Type="http://schemas.openxmlformats.org/officeDocument/2006/relationships/image" Target="../media/image132.png"/><Relationship Id="rId2" Type="http://schemas.openxmlformats.org/officeDocument/2006/relationships/tags" Target="../tags/tag37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29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image" Target="../media/image131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image" Target="../media/image130.png"/><Relationship Id="rId28" Type="http://schemas.openxmlformats.org/officeDocument/2006/relationships/image" Target="../media/image134.png"/><Relationship Id="rId10" Type="http://schemas.openxmlformats.org/officeDocument/2006/relationships/tags" Target="../tags/tag380.xml"/><Relationship Id="rId19" Type="http://schemas.openxmlformats.org/officeDocument/2006/relationships/image" Target="../media/image128.emf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image" Target="../media/image18.png"/><Relationship Id="rId27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6.png"/><Relationship Id="rId3" Type="http://schemas.openxmlformats.org/officeDocument/2006/relationships/tags" Target="../tags/tag387.xml"/><Relationship Id="rId21" Type="http://schemas.openxmlformats.org/officeDocument/2006/relationships/image" Target="../media/image135.emf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image" Target="../media/image21.png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image" Target="../media/image20.png"/><Relationship Id="rId32" Type="http://schemas.openxmlformats.org/officeDocument/2006/relationships/image" Target="../media/image65.png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image" Target="../media/image18.png"/><Relationship Id="rId28" Type="http://schemas.openxmlformats.org/officeDocument/2006/relationships/image" Target="../media/image137.png"/><Relationship Id="rId10" Type="http://schemas.openxmlformats.org/officeDocument/2006/relationships/tags" Target="../tags/tag394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39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image" Target="../media/image17.png"/><Relationship Id="rId27" Type="http://schemas.openxmlformats.org/officeDocument/2006/relationships/image" Target="../media/image30.png"/><Relationship Id="rId30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03.xml"/><Relationship Id="rId21" Type="http://schemas.openxmlformats.org/officeDocument/2006/relationships/image" Target="../media/image140.emf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image" Target="../media/image20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42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image" Target="../media/image19.png"/><Relationship Id="rId32" Type="http://schemas.openxmlformats.org/officeDocument/2006/relationships/image" Target="../media/image136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image" Target="../media/image18.png"/><Relationship Id="rId28" Type="http://schemas.openxmlformats.org/officeDocument/2006/relationships/image" Target="../media/image65.png"/><Relationship Id="rId10" Type="http://schemas.openxmlformats.org/officeDocument/2006/relationships/tags" Target="../tags/tag410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43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image" Target="../media/image17.png"/><Relationship Id="rId27" Type="http://schemas.openxmlformats.org/officeDocument/2006/relationships/image" Target="../media/image141.png"/><Relationship Id="rId30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13" Type="http://schemas.openxmlformats.org/officeDocument/2006/relationships/image" Target="../media/image147.png"/><Relationship Id="rId3" Type="http://schemas.openxmlformats.org/officeDocument/2006/relationships/tags" Target="../tags/tag4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6.png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image" Target="../media/image145.png"/><Relationship Id="rId5" Type="http://schemas.openxmlformats.org/officeDocument/2006/relationships/tags" Target="../tags/tag422.xml"/><Relationship Id="rId10" Type="http://schemas.openxmlformats.org/officeDocument/2006/relationships/image" Target="../media/image5.png"/><Relationship Id="rId4" Type="http://schemas.openxmlformats.org/officeDocument/2006/relationships/tags" Target="../tags/tag421.xml"/><Relationship Id="rId9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20.png"/><Relationship Id="rId3" Type="http://schemas.openxmlformats.org/officeDocument/2006/relationships/tags" Target="../tags/tag22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2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6.emf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25.png"/><Relationship Id="rId3" Type="http://schemas.openxmlformats.org/officeDocument/2006/relationships/tags" Target="../tags/tag39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33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31.png"/><Relationship Id="rId33" Type="http://schemas.openxmlformats.org/officeDocument/2006/relationships/image" Target="../media/image28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30.png"/><Relationship Id="rId28" Type="http://schemas.openxmlformats.org/officeDocument/2006/relationships/image" Target="../media/image18.png"/><Relationship Id="rId10" Type="http://schemas.openxmlformats.org/officeDocument/2006/relationships/tags" Target="../tags/tag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9.emf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19.png"/><Relationship Id="rId3" Type="http://schemas.openxmlformats.org/officeDocument/2006/relationships/tags" Target="../tags/tag56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38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18.png"/><Relationship Id="rId33" Type="http://schemas.openxmlformats.org/officeDocument/2006/relationships/image" Target="../media/image23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17.png"/><Relationship Id="rId32" Type="http://schemas.openxmlformats.org/officeDocument/2006/relationships/image" Target="../media/image24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34.emf"/><Relationship Id="rId28" Type="http://schemas.openxmlformats.org/officeDocument/2006/relationships/image" Target="../media/image21.png"/><Relationship Id="rId36" Type="http://schemas.openxmlformats.org/officeDocument/2006/relationships/image" Target="../media/image40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image" Target="../media/image37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0.png"/><Relationship Id="rId30" Type="http://schemas.openxmlformats.org/officeDocument/2006/relationships/image" Target="../media/image36.png"/><Relationship Id="rId35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74.xml"/><Relationship Id="rId21" Type="http://schemas.openxmlformats.org/officeDocument/2006/relationships/image" Target="../media/image41.emf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20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19.png"/><Relationship Id="rId32" Type="http://schemas.openxmlformats.org/officeDocument/2006/relationships/image" Target="../media/image45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18.png"/><Relationship Id="rId28" Type="http://schemas.openxmlformats.org/officeDocument/2006/relationships/image" Target="../media/image43.png"/><Relationship Id="rId10" Type="http://schemas.openxmlformats.org/officeDocument/2006/relationships/tags" Target="../tags/tag81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24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21.png"/><Relationship Id="rId3" Type="http://schemas.openxmlformats.org/officeDocument/2006/relationships/tags" Target="../tags/tag90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50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20.png"/><Relationship Id="rId33" Type="http://schemas.openxmlformats.org/officeDocument/2006/relationships/image" Target="../media/image49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19.png"/><Relationship Id="rId32" Type="http://schemas.openxmlformats.org/officeDocument/2006/relationships/image" Target="../media/image17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18.png"/><Relationship Id="rId28" Type="http://schemas.openxmlformats.org/officeDocument/2006/relationships/image" Target="../media/image44.png"/><Relationship Id="rId10" Type="http://schemas.openxmlformats.org/officeDocument/2006/relationships/tags" Target="../tags/tag9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8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image" Target="../media/image46.emf"/><Relationship Id="rId27" Type="http://schemas.openxmlformats.org/officeDocument/2006/relationships/image" Target="../media/image4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12 October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103269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055" y="6477000"/>
            <a:ext cx="978589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1352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933526"/>
            <a:ext cx="324051" cy="162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8" y="482959"/>
            <a:ext cx="6293975" cy="657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622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13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593874"/>
            <a:ext cx="226819" cy="697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617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60720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486" y="457200"/>
            <a:ext cx="2928295" cy="830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19068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978900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288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2674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465254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773" y="457200"/>
            <a:ext cx="2927722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19068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7984" cy="850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568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655991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2058" y="457200"/>
            <a:ext cx="2927150" cy="830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865" y="6477000"/>
            <a:ext cx="804971" cy="268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2501358"/>
            <a:ext cx="1907611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146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62200"/>
            <a:ext cx="28194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955846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457200"/>
            <a:ext cx="3646155" cy="83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1842370"/>
            <a:ext cx="207267" cy="283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054" y="6477000"/>
            <a:ext cx="978591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2501358"/>
            <a:ext cx="1907611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959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00200"/>
            <a:ext cx="2362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405260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368474"/>
            <a:ext cx="5019426" cy="677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992" y="6477000"/>
            <a:ext cx="804715" cy="267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78" y="778116"/>
            <a:ext cx="274320" cy="164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84" y="1672512"/>
            <a:ext cx="1401438" cy="677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2893688"/>
            <a:ext cx="307702" cy="1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82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42161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067460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634" y="368474"/>
            <a:ext cx="6912966" cy="677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209" y="6477000"/>
            <a:ext cx="978280" cy="268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1672512"/>
            <a:ext cx="1216943" cy="677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148" y="2893688"/>
            <a:ext cx="307702" cy="1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375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16058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5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2031" y="446389"/>
            <a:ext cx="3440709" cy="696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3181533"/>
            <a:ext cx="2453306" cy="92520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3252930"/>
            <a:ext cx="1510804" cy="788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992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51073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774125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341" y="6371047"/>
            <a:ext cx="890408" cy="296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142967"/>
            <a:ext cx="4552945" cy="377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216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28018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43604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198" y="609600"/>
            <a:ext cx="1530547" cy="812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65596"/>
            <a:ext cx="3174461" cy="604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393237"/>
            <a:ext cx="738632" cy="245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7604"/>
            <a:ext cx="2627601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10396"/>
            <a:ext cx="2230063" cy="604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987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452468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984756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280" y="1866378"/>
            <a:ext cx="1926535" cy="377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280" y="3553324"/>
            <a:ext cx="4700320" cy="60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280" y="2516863"/>
            <a:ext cx="2150179" cy="86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260" y="457200"/>
            <a:ext cx="3702840" cy="812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492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397696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015444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9000"/>
            <a:ext cx="3045789" cy="784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898" y="489095"/>
            <a:ext cx="4172302" cy="742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70460"/>
            <a:ext cx="2171041" cy="69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29889"/>
            <a:ext cx="2532886" cy="784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069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36242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857503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57200"/>
            <a:ext cx="3741329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1828800"/>
            <a:ext cx="2947714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2731718"/>
            <a:ext cx="2380846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786" y="936006"/>
            <a:ext cx="1927356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648614"/>
            <a:ext cx="4270793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001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2758029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47446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355402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724964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353" y="6456905"/>
            <a:ext cx="746728" cy="248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2916072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11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198269"/>
            <a:ext cx="2362200" cy="91440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5577867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0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57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3875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4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3608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80" y="38622"/>
            <a:ext cx="2838770" cy="763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39128"/>
            <a:ext cx="793513" cy="810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388" y="6425852"/>
            <a:ext cx="738396" cy="245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5852" y="684524"/>
            <a:ext cx="3406921" cy="763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74470"/>
            <a:ext cx="1289463" cy="776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793514" cy="793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954" y="1222461"/>
            <a:ext cx="731720" cy="225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435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736215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644" y="381000"/>
            <a:ext cx="4648703" cy="81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51" y="1828800"/>
            <a:ext cx="4498305" cy="37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83358"/>
            <a:ext cx="2797311" cy="28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10728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2803075"/>
            <a:ext cx="4122437" cy="321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93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405768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668" y="877302"/>
            <a:ext cx="2853252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9497" y="6477000"/>
            <a:ext cx="867906" cy="288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7" y="1355792"/>
            <a:ext cx="3835383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285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96762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453" y="6413501"/>
            <a:ext cx="836085" cy="278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166776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51052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49060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61781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721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454052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902907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35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6013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604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25052" y="2639860"/>
            <a:ext cx="31242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437371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755416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9033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858016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55947"/>
            <a:ext cx="4687081" cy="9305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622" y="544882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1528692"/>
            <a:ext cx="5516514" cy="755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6" y="2688148"/>
            <a:ext cx="1393650" cy="769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909164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295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54477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353547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431" y="355947"/>
            <a:ext cx="4083625" cy="77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630" y="467524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2590800"/>
            <a:ext cx="817154" cy="6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771378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1550096"/>
            <a:ext cx="1144345" cy="65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123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94756"/>
            <a:ext cx="4267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092243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5093918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426" y="4953000"/>
            <a:ext cx="1009174" cy="620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392" y="533400"/>
            <a:ext cx="1992073" cy="605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851" y="6474778"/>
            <a:ext cx="867049" cy="23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38403"/>
            <a:ext cx="3459561" cy="717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7800"/>
            <a:ext cx="3459887" cy="717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35024"/>
            <a:ext cx="4033825" cy="765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065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62200"/>
            <a:ext cx="3048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536858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457200"/>
            <a:ext cx="3647762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978900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82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756867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81000"/>
            <a:ext cx="6160047" cy="831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3874"/>
            <a:ext cx="3892473" cy="729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55190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46758"/>
            <a:ext cx="1021772" cy="713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902" y="914400"/>
            <a:ext cx="286152" cy="171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50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[2x][e^x]-[e^x-1][2]}{4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0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934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B302853A08A4EF2AC381B3D3FB1661F"/>
  <p:tag name="CORRECTPOINTVALUE" val="10"/>
  <p:tag name="INCORRECTPOINTVALUE" val="5"/>
  <p:tag name="VALUES" val="Incorrect|smicln|Correct|smicln|Incorrect|smicln|In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=&#10;\lim_{x\to0}\frac{e^x}{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5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6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8"/>
  <p:tag name="SLIDEGUID" val="42C1AB009CCE47EEACDB1C7409E0BDBA"/>
  <p:tag name="VALUES" val="Correct|smicln|Incorrect|smicln|Incorrect|smicln|Incorrec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17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2237A0F2C4E349C199BE30A52C0F61ED"/>
  <p:tag name="CORRECTPOINTVALUE" val="0"/>
  <p:tag name="INCORRECTPOINTVALUE" val="0"/>
  <p:tag name="VALUES" val="Incorrect|smicln|Incorrect|smicln|Correct|smicln|Incorrec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3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25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3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44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FF8F726190DD4EC28242736B73ACB11E"/>
  <p:tag name="CORRECTPOINTVALUE" val="0"/>
  <p:tag name="INCORRECTPOINTVALUE" val="0"/>
  <p:tag name="VALUES" val="Correct|smicln|Incorrect|smicln|Incorrect|smicln|Incorrec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4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28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4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65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8"/>
  <p:tag name="SLIDEGUID" val="05094D3F6A984E0A8E0782053375B8C5"/>
  <p:tag name="VALUES" val="Incorrect|smicln|Correct|smicln|Incorrect|smicln|Incorrec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62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4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65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EE7F1F4AC964F5080E22D9660A4188D"/>
  <p:tag name="CORRECTPOINTVALUE" val="0"/>
  <p:tag name="INCORRECTPOINTVALUE" val="0"/>
  <p:tag name="VALUES" val="Correct|smicln|Incorrect|smicln|Incorrect|smicln|Incorrec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&#10;\lim_{x\to0}\frac{e^x-1}{4x^3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674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12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72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7916B9A6B3B4C24BB77FE6469E175C0"/>
  <p:tag name="CORRECTPOINTVALUE" val="10"/>
  <p:tag name="INCORRECTPOINTVALUE" val="5"/>
  <p:tag name="VALUES" val="Incorrect|smicln|Correct|smicln|Incorrect|smicln|Incorrec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2BB82CFC0B4F4B3A9BF3E526C60C31B4"/>
  <p:tag name="CORRECTPOINTVALUE" val="10"/>
  <p:tag name="INCORRECTPOINTVALUE" val="5"/>
  <p:tag name="VALUES" val="Incorrect|smicln|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=&#10;\lim_{x\to0}\frac{e^x-1}{4x^3}&#10;=\lim_{x\to0}\frac{e^x}{12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73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4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183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0"/>
  <p:tag name="INCORRECTPOINTVALUE" val="0"/>
  <p:tag name="VALUES" val="Incorrect|smicln|Incorrect|smicln|Correct|smicln|Incorrec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arctan'=\frac{1}{1+(\quad\bullet\quad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37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136AC72DF4AB4E75A290ADF4F5894AB4"/>
  <p:tag name="VALUES" val="Incorrect|smicln|Incorrect|smicln|Incorrect|smicln|Correc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28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\left[\csc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102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723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^2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265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BC70A388ADB4836A77ACB4427864027"/>
  <p:tag name="CORRECTPOINTVALUE" val="10"/>
  <p:tag name="INCORRECTPOINTVALUE" val="5"/>
  <p:tag name="VALUES" val="Incorrect|smicln|Correct|smicln|Incorrect|smicln|Incorrect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la}\left(2x+4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9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hbox{la}\left(x^2+4x-1\right)\right]\left[2x+4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222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x+4}{x^2+4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313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(x^2+4x-1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136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2B31135258144561980B9BDED288EDC8"/>
  <p:tag name="CORRECTPOINTVALUE" val="10"/>
  <p:tag name="INCORRECTPOINTVALUE" val="5"/>
  <p:tag name="VALUES" val="Correct|smicln|Incorrect|smicln|Incorrect|smicln|Incorrec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(\frac{2x+4}{x^2+4x-1}\right)^{-2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3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(\left(x^2+4x-1\right)^{1/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028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cdot\frac{2x+4}{x^2+4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27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2x+4}{x^2+4x-1}\right)^{1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2077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e^{2x}-1}{\ln(1+x)}\right]\,\,=\,\,&#10;\lim_{x\to0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3408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ciple of log dif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02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f(x)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28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/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93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(d/dx)(\ln|f(x)|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283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27FFEDCC9DF64973904635CA74C27835"/>
  <p:tag name="CORRECTPOINTVALUE" val="0"/>
  <p:tag name="INCORRECTPOINTVALUE" val="0"/>
  <p:tag name="VALUES" val="Incorrect|smicln|Incorrect|smicln|Correct|smicln|Incorrec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F24E9A1D28CC4247AE34EE67B7440152"/>
  <p:tag name="CORRECTPOINTVALUE" val="0"/>
  <p:tag name="INCORRECTPOINTVALUE" val="0"/>
  <p:tag name="VALUES" val="Incorrect|smicln|Correct|smicln|Incorrect|smicln|Incorrec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og_{10}(x)=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812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59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ln(1+x)][2e^{2x}]-[e^{2x}-1][1/(1+x)]}{[\ln(1+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4156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og_{10}(x)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x(\ln10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060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8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618F4E2743A47D195DEA7BDC4D0EF8B"/>
  <p:tag name="CORRECTPOINTVALUE" val="0"/>
  <p:tag name="INCORRECTPOINTVALUE" val="0"/>
  <p:tag name="VALUES" val="Incorrect|smicln|Correct|smicln|Incorrect|smicln|Incorrec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e^{2x}}{1/(1+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315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20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06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+x\cos x-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71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1725C385A0AE4B6AAFD1B96F9ABABBBE"/>
  <p:tag name="CORRECTPOINTVALUE" val="0"/>
  <p:tag name="INCORRECTPOINTVALUE" val="0"/>
  <p:tag name="VALUES" val="Correct|smicln|Incorrec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01CA03A8A28B413CAE9A3FF0D788AD19"/>
  <p:tag name="CORRECTPOINTVALUE" val="0"/>
  <p:tag name="INCORRECTPOINTVALUE" val="0"/>
  <p:tag name="VALUES" val="Incorrect|smicln|Incorrect|smicln|Correct|smicln|Incorrec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7AC7A56A8288493EB5BB083F15C3B372"/>
  <p:tag name="CORRECTPOINTVALUE" val="0"/>
  <p:tag name="INCORRECTPOINTVALUE" val="0"/>
  <p:tag name="VALUES" val="Correct|smicln|Incorrect|smicln|Incorrect|smicln|Incorrec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3F02E63EE65482AA789399E6E1FE70E"/>
  <p:tag name="CORRECTPOINTVALUE" val="0"/>
  <p:tag name="INCORRECTPOINTVALUE" val="0"/>
  <p:tag name="VALUES" val="Incorrect|smicln|Incorrect|smicln|Correct|smicln|Incorrect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in x}{x}\right]\,\,=\,\,&#10;\lim_{x\to\infty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7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E423DBAE50EF4AB288EA96BCFF5C1DA5"/>
  <p:tag name="CORRECTPOINTVALUE" val="10"/>
  <p:tag name="INCORRECTPOINTVALUE" val="5"/>
  <p:tag name="VALUES" val="Incorrect|smicln|Incorrect|smicln|Incorrect|smicln|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1}{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96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x}{e^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25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e^x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52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x)(e^x)-(e^x)(1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45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xe^{x-1}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74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8814EFBA87F4493DBFFE4EB2E1696427"/>
  <p:tag name="VALUES" val="Incorrect|smicln|Correct|smicln|Incorrect|smicln|In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54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9744BA46775414584722FE749C888FB"/>
  <p:tag name="CORRECTPOINTVALUE" val="0"/>
  <p:tag name="INCORRECTPOINTVALUE" val="0"/>
  <p:tag name="VALUES" val="Correct|smicln|Incorrect|smicln|In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4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1230</Words>
  <Application>Microsoft Office PowerPoint</Application>
  <PresentationFormat>On-screen Show (4:3)</PresentationFormat>
  <Paragraphs>1155</Paragraphs>
  <Slides>29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227</cp:revision>
  <dcterms:created xsi:type="dcterms:W3CDTF">2009-01-22T21:52:53Z</dcterms:created>
  <dcterms:modified xsi:type="dcterms:W3CDTF">2012-10-11T17:06:53Z</dcterms:modified>
</cp:coreProperties>
</file>