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6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7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8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9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0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76" r:id="rId3"/>
    <p:sldId id="277" r:id="rId4"/>
    <p:sldId id="278" r:id="rId5"/>
    <p:sldId id="495" r:id="rId6"/>
    <p:sldId id="496" r:id="rId7"/>
    <p:sldId id="497" r:id="rId8"/>
    <p:sldId id="493" r:id="rId9"/>
    <p:sldId id="494" r:id="rId10"/>
    <p:sldId id="492" r:id="rId11"/>
    <p:sldId id="491" r:id="rId12"/>
    <p:sldId id="472" r:id="rId13"/>
    <p:sldId id="31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4674" autoAdjust="0"/>
  </p:normalViewPr>
  <p:slideViewPr>
    <p:cSldViewPr>
      <p:cViewPr varScale="1">
        <p:scale>
          <a:sx n="76" d="100"/>
          <a:sy n="76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9AFACB-4B53-48F9-B41D-394E3E05D427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12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33AE54-F6D6-4210-8D97-DCB26D6D3CC2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47D933-8987-48E9-A542-801E5A136114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5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6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7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8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6F84F-9E3A-422D-80A9-0A92870A6578}" type="slidenum">
              <a:rPr lang="en-US"/>
              <a:pPr/>
              <a:t>9</a:t>
            </a:fld>
            <a:endParaRPr lang="en-US"/>
          </a:p>
        </p:txBody>
      </p:sp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565DD-78B4-446F-ABCD-D252DD669A00}" type="slidenum">
              <a:rPr lang="en-US"/>
              <a:pPr/>
              <a:t>10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11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image" Target="../media/image38.png"/><Relationship Id="rId3" Type="http://schemas.openxmlformats.org/officeDocument/2006/relationships/tags" Target="../tags/tag92.xml"/><Relationship Id="rId21" Type="http://schemas.openxmlformats.org/officeDocument/2006/relationships/notesSlide" Target="../notesSlides/notesSlide8.xml"/><Relationship Id="rId34" Type="http://schemas.openxmlformats.org/officeDocument/2006/relationships/image" Target="../media/image46.png"/><Relationship Id="rId7" Type="http://schemas.openxmlformats.org/officeDocument/2006/relationships/tags" Target="../tags/tag96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image" Target="../media/image19.png"/><Relationship Id="rId33" Type="http://schemas.openxmlformats.org/officeDocument/2006/relationships/image" Target="../media/image45.png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41.png"/><Relationship Id="rId1" Type="http://schemas.openxmlformats.org/officeDocument/2006/relationships/vmlDrawing" Target="../drawings/vmlDrawing6.v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24" Type="http://schemas.openxmlformats.org/officeDocument/2006/relationships/image" Target="../media/image18.png"/><Relationship Id="rId32" Type="http://schemas.openxmlformats.org/officeDocument/2006/relationships/image" Target="../media/image44.png"/><Relationship Id="rId5" Type="http://schemas.openxmlformats.org/officeDocument/2006/relationships/tags" Target="../tags/tag94.xml"/><Relationship Id="rId15" Type="http://schemas.openxmlformats.org/officeDocument/2006/relationships/tags" Target="../tags/tag104.xml"/><Relationship Id="rId23" Type="http://schemas.openxmlformats.org/officeDocument/2006/relationships/image" Target="../media/image37.emf"/><Relationship Id="rId28" Type="http://schemas.openxmlformats.org/officeDocument/2006/relationships/image" Target="../media/image40.png"/><Relationship Id="rId36" Type="http://schemas.openxmlformats.org/officeDocument/2006/relationships/image" Target="../media/image48.png"/><Relationship Id="rId10" Type="http://schemas.openxmlformats.org/officeDocument/2006/relationships/tags" Target="../tags/tag99.xml"/><Relationship Id="rId19" Type="http://schemas.openxmlformats.org/officeDocument/2006/relationships/tags" Target="../tags/tag108.xml"/><Relationship Id="rId31" Type="http://schemas.openxmlformats.org/officeDocument/2006/relationships/image" Target="../media/image43.png"/><Relationship Id="rId4" Type="http://schemas.openxmlformats.org/officeDocument/2006/relationships/tags" Target="../tags/tag93.xml"/><Relationship Id="rId9" Type="http://schemas.openxmlformats.org/officeDocument/2006/relationships/tags" Target="../tags/tag98.xml"/><Relationship Id="rId14" Type="http://schemas.openxmlformats.org/officeDocument/2006/relationships/tags" Target="../tags/tag103.xml"/><Relationship Id="rId22" Type="http://schemas.openxmlformats.org/officeDocument/2006/relationships/oleObject" Target="../embeddings/oleObject6.bin"/><Relationship Id="rId27" Type="http://schemas.openxmlformats.org/officeDocument/2006/relationships/image" Target="../media/image39.png"/><Relationship Id="rId30" Type="http://schemas.openxmlformats.org/officeDocument/2006/relationships/image" Target="../media/image42.png"/><Relationship Id="rId35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image" Target="../media/image38.png"/><Relationship Id="rId3" Type="http://schemas.openxmlformats.org/officeDocument/2006/relationships/tags" Target="../tags/tag110.xml"/><Relationship Id="rId21" Type="http://schemas.openxmlformats.org/officeDocument/2006/relationships/notesSlide" Target="../notesSlides/notesSlide9.xml"/><Relationship Id="rId34" Type="http://schemas.openxmlformats.org/officeDocument/2006/relationships/image" Target="../media/image53.png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image" Target="../media/image19.png"/><Relationship Id="rId33" Type="http://schemas.openxmlformats.org/officeDocument/2006/relationships/image" Target="../media/image24.png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45.png"/><Relationship Id="rId1" Type="http://schemas.openxmlformats.org/officeDocument/2006/relationships/vmlDrawing" Target="../drawings/vmlDrawing7.v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image" Target="../media/image18.png"/><Relationship Id="rId32" Type="http://schemas.openxmlformats.org/officeDocument/2006/relationships/image" Target="../media/image52.png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image" Target="../media/image49.emf"/><Relationship Id="rId28" Type="http://schemas.openxmlformats.org/officeDocument/2006/relationships/image" Target="../media/image40.png"/><Relationship Id="rId36" Type="http://schemas.openxmlformats.org/officeDocument/2006/relationships/image" Target="../media/image44.png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image" Target="../media/image51.png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oleObject" Target="../embeddings/oleObject7.bin"/><Relationship Id="rId27" Type="http://schemas.openxmlformats.org/officeDocument/2006/relationships/image" Target="../media/image39.png"/><Relationship Id="rId30" Type="http://schemas.openxmlformats.org/officeDocument/2006/relationships/image" Target="../media/image50.png"/><Relationship Id="rId35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13" Type="http://schemas.openxmlformats.org/officeDocument/2006/relationships/tags" Target="../tags/tag138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40.png"/><Relationship Id="rId3" Type="http://schemas.openxmlformats.org/officeDocument/2006/relationships/tags" Target="../tags/tag128.xml"/><Relationship Id="rId21" Type="http://schemas.openxmlformats.org/officeDocument/2006/relationships/image" Target="../media/image55.emf"/><Relationship Id="rId7" Type="http://schemas.openxmlformats.org/officeDocument/2006/relationships/tags" Target="../tags/tag132.xml"/><Relationship Id="rId12" Type="http://schemas.openxmlformats.org/officeDocument/2006/relationships/tags" Target="../tags/tag137.xml"/><Relationship Id="rId17" Type="http://schemas.openxmlformats.org/officeDocument/2006/relationships/tags" Target="../tags/tag142.xml"/><Relationship Id="rId25" Type="http://schemas.openxmlformats.org/officeDocument/2006/relationships/image" Target="../media/image39.png"/><Relationship Id="rId2" Type="http://schemas.openxmlformats.org/officeDocument/2006/relationships/tags" Target="../tags/tag127.xml"/><Relationship Id="rId16" Type="http://schemas.openxmlformats.org/officeDocument/2006/relationships/tags" Target="../tags/tag141.xml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58.png"/><Relationship Id="rId1" Type="http://schemas.openxmlformats.org/officeDocument/2006/relationships/vmlDrawing" Target="../drawings/vmlDrawing8.vml"/><Relationship Id="rId6" Type="http://schemas.openxmlformats.org/officeDocument/2006/relationships/tags" Target="../tags/tag131.xml"/><Relationship Id="rId11" Type="http://schemas.openxmlformats.org/officeDocument/2006/relationships/tags" Target="../tags/tag136.xml"/><Relationship Id="rId24" Type="http://schemas.openxmlformats.org/officeDocument/2006/relationships/image" Target="../media/image38.png"/><Relationship Id="rId32" Type="http://schemas.openxmlformats.org/officeDocument/2006/relationships/image" Target="../media/image60.png"/><Relationship Id="rId5" Type="http://schemas.openxmlformats.org/officeDocument/2006/relationships/tags" Target="../tags/tag130.xml"/><Relationship Id="rId15" Type="http://schemas.openxmlformats.org/officeDocument/2006/relationships/tags" Target="../tags/tag140.xml"/><Relationship Id="rId23" Type="http://schemas.openxmlformats.org/officeDocument/2006/relationships/image" Target="../media/image19.png"/><Relationship Id="rId28" Type="http://schemas.openxmlformats.org/officeDocument/2006/relationships/image" Target="../media/image57.png"/><Relationship Id="rId10" Type="http://schemas.openxmlformats.org/officeDocument/2006/relationships/tags" Target="../tags/tag135.xml"/><Relationship Id="rId19" Type="http://schemas.openxmlformats.org/officeDocument/2006/relationships/notesSlide" Target="../notesSlides/notesSlide10.xml"/><Relationship Id="rId31" Type="http://schemas.openxmlformats.org/officeDocument/2006/relationships/image" Target="../media/image59.png"/><Relationship Id="rId4" Type="http://schemas.openxmlformats.org/officeDocument/2006/relationships/tags" Target="../tags/tag129.xml"/><Relationship Id="rId9" Type="http://schemas.openxmlformats.org/officeDocument/2006/relationships/tags" Target="../tags/tag134.xml"/><Relationship Id="rId14" Type="http://schemas.openxmlformats.org/officeDocument/2006/relationships/tags" Target="../tags/tag139.xml"/><Relationship Id="rId22" Type="http://schemas.openxmlformats.org/officeDocument/2006/relationships/image" Target="../media/image18.png"/><Relationship Id="rId27" Type="http://schemas.openxmlformats.org/officeDocument/2006/relationships/image" Target="../media/image56.png"/><Relationship Id="rId30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13" Type="http://schemas.openxmlformats.org/officeDocument/2006/relationships/image" Target="../media/image64.png"/><Relationship Id="rId3" Type="http://schemas.openxmlformats.org/officeDocument/2006/relationships/tags" Target="../tags/tag145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63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image" Target="../media/image62.png"/><Relationship Id="rId5" Type="http://schemas.openxmlformats.org/officeDocument/2006/relationships/tags" Target="../tags/tag147.xml"/><Relationship Id="rId10" Type="http://schemas.openxmlformats.org/officeDocument/2006/relationships/image" Target="../media/image5.png"/><Relationship Id="rId4" Type="http://schemas.openxmlformats.org/officeDocument/2006/relationships/tags" Target="../tags/tag146.xml"/><Relationship Id="rId9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3.png"/><Relationship Id="rId2" Type="http://schemas.openxmlformats.org/officeDocument/2006/relationships/tags" Target="../tags/tag4.xml"/><Relationship Id="rId16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image" Target="../media/image2.png"/><Relationship Id="rId5" Type="http://schemas.openxmlformats.org/officeDocument/2006/relationships/tags" Target="../tags/tag7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2.pn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0.png"/><Relationship Id="rId5" Type="http://schemas.openxmlformats.org/officeDocument/2006/relationships/tags" Target="../tags/tag15.xml"/><Relationship Id="rId10" Type="http://schemas.openxmlformats.org/officeDocument/2006/relationships/image" Target="../media/image9.png"/><Relationship Id="rId4" Type="http://schemas.openxmlformats.org/officeDocument/2006/relationships/tags" Target="../tags/tag14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15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oleObject" Target="../embeddings/oleObject1.bin"/><Relationship Id="rId26" Type="http://schemas.openxmlformats.org/officeDocument/2006/relationships/image" Target="../media/image23.png"/><Relationship Id="rId3" Type="http://schemas.openxmlformats.org/officeDocument/2006/relationships/tags" Target="../tags/tag22.xml"/><Relationship Id="rId21" Type="http://schemas.openxmlformats.org/officeDocument/2006/relationships/image" Target="../media/image18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notesSlide" Target="../notesSlides/notesSlide3.xml"/><Relationship Id="rId25" Type="http://schemas.openxmlformats.org/officeDocument/2006/relationships/image" Target="../media/image22.png"/><Relationship Id="rId2" Type="http://schemas.openxmlformats.org/officeDocument/2006/relationships/tags" Target="../tags/tag21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1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21.png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tags" Target="../tags/tag29.xml"/><Relationship Id="rId19" Type="http://schemas.openxmlformats.org/officeDocument/2006/relationships/image" Target="../media/image16.emf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oleObject" Target="../embeddings/oleObject2.bin"/><Relationship Id="rId26" Type="http://schemas.openxmlformats.org/officeDocument/2006/relationships/image" Target="../media/image17.png"/><Relationship Id="rId3" Type="http://schemas.openxmlformats.org/officeDocument/2006/relationships/tags" Target="../tags/tag36.xml"/><Relationship Id="rId21" Type="http://schemas.openxmlformats.org/officeDocument/2006/relationships/image" Target="../media/image19.png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notesSlide" Target="../notesSlides/notesSlide4.xml"/><Relationship Id="rId25" Type="http://schemas.openxmlformats.org/officeDocument/2006/relationships/image" Target="../media/image23.png"/><Relationship Id="rId2" Type="http://schemas.openxmlformats.org/officeDocument/2006/relationships/tags" Target="../tags/tag35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2.v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image" Target="../media/image24.png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image" Target="../media/image21.png"/><Relationship Id="rId28" Type="http://schemas.openxmlformats.org/officeDocument/2006/relationships/image" Target="../media/image28.png"/><Relationship Id="rId10" Type="http://schemas.openxmlformats.org/officeDocument/2006/relationships/tags" Target="../tags/tag43.xml"/><Relationship Id="rId19" Type="http://schemas.openxmlformats.org/officeDocument/2006/relationships/image" Target="../media/image26.emf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image" Target="../media/image20.png"/><Relationship Id="rId27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oleObject" Target="../embeddings/oleObject3.bin"/><Relationship Id="rId26" Type="http://schemas.openxmlformats.org/officeDocument/2006/relationships/image" Target="../media/image17.png"/><Relationship Id="rId3" Type="http://schemas.openxmlformats.org/officeDocument/2006/relationships/tags" Target="../tags/tag50.xml"/><Relationship Id="rId21" Type="http://schemas.openxmlformats.org/officeDocument/2006/relationships/image" Target="../media/image19.png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notesSlide" Target="../notesSlides/notesSlide5.xml"/><Relationship Id="rId25" Type="http://schemas.openxmlformats.org/officeDocument/2006/relationships/image" Target="../media/image23.png"/><Relationship Id="rId2" Type="http://schemas.openxmlformats.org/officeDocument/2006/relationships/tags" Target="../tags/tag49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3.v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24" Type="http://schemas.openxmlformats.org/officeDocument/2006/relationships/image" Target="../media/image24.png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23" Type="http://schemas.openxmlformats.org/officeDocument/2006/relationships/image" Target="../media/image21.png"/><Relationship Id="rId28" Type="http://schemas.openxmlformats.org/officeDocument/2006/relationships/image" Target="../media/image28.png"/><Relationship Id="rId10" Type="http://schemas.openxmlformats.org/officeDocument/2006/relationships/tags" Target="../tags/tag57.xml"/><Relationship Id="rId19" Type="http://schemas.openxmlformats.org/officeDocument/2006/relationships/image" Target="../media/image29.emf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Relationship Id="rId22" Type="http://schemas.openxmlformats.org/officeDocument/2006/relationships/image" Target="../media/image20.png"/><Relationship Id="rId27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oleObject" Target="../embeddings/oleObject4.bin"/><Relationship Id="rId26" Type="http://schemas.openxmlformats.org/officeDocument/2006/relationships/image" Target="../media/image17.png"/><Relationship Id="rId3" Type="http://schemas.openxmlformats.org/officeDocument/2006/relationships/tags" Target="../tags/tag64.xml"/><Relationship Id="rId21" Type="http://schemas.openxmlformats.org/officeDocument/2006/relationships/image" Target="../media/image19.png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notesSlide" Target="../notesSlides/notesSlide6.xml"/><Relationship Id="rId25" Type="http://schemas.openxmlformats.org/officeDocument/2006/relationships/image" Target="../media/image24.png"/><Relationship Id="rId2" Type="http://schemas.openxmlformats.org/officeDocument/2006/relationships/tags" Target="../tags/tag6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8.png"/><Relationship Id="rId1" Type="http://schemas.openxmlformats.org/officeDocument/2006/relationships/vmlDrawing" Target="../drawings/vmlDrawing4.v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image" Target="../media/image23.png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image" Target="../media/image21.png"/><Relationship Id="rId28" Type="http://schemas.openxmlformats.org/officeDocument/2006/relationships/image" Target="../media/image33.png"/><Relationship Id="rId10" Type="http://schemas.openxmlformats.org/officeDocument/2006/relationships/tags" Target="../tags/tag71.xml"/><Relationship Id="rId19" Type="http://schemas.openxmlformats.org/officeDocument/2006/relationships/image" Target="../media/image31.emf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image" Target="../media/image20.png"/><Relationship Id="rId27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oleObject" Target="../embeddings/oleObject5.bin"/><Relationship Id="rId26" Type="http://schemas.openxmlformats.org/officeDocument/2006/relationships/image" Target="../media/image23.png"/><Relationship Id="rId3" Type="http://schemas.openxmlformats.org/officeDocument/2006/relationships/tags" Target="../tags/tag78.xml"/><Relationship Id="rId21" Type="http://schemas.openxmlformats.org/officeDocument/2006/relationships/image" Target="../media/image18.png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notesSlide" Target="../notesSlides/notesSlide7.xml"/><Relationship Id="rId25" Type="http://schemas.openxmlformats.org/officeDocument/2006/relationships/image" Target="../media/image35.png"/><Relationship Id="rId2" Type="http://schemas.openxmlformats.org/officeDocument/2006/relationships/tags" Target="../tags/tag77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7.png"/><Relationship Id="rId1" Type="http://schemas.openxmlformats.org/officeDocument/2006/relationships/vmlDrawing" Target="../drawings/vmlDrawing5.v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image" Target="../media/image21.png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image" Target="../media/image20.png"/><Relationship Id="rId28" Type="http://schemas.openxmlformats.org/officeDocument/2006/relationships/image" Target="../media/image36.png"/><Relationship Id="rId10" Type="http://schemas.openxmlformats.org/officeDocument/2006/relationships/tags" Target="../tags/tag85.xml"/><Relationship Id="rId19" Type="http://schemas.openxmlformats.org/officeDocument/2006/relationships/image" Target="../media/image34.emf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image" Target="../media/image19.png"/><Relationship Id="rId27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W 24 October 2012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10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674244"/>
            <a:ext cx="25908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927643058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2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381000"/>
            <a:ext cx="4288349" cy="3967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0214"/>
            <a:ext cx="1794704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871" y="6468393"/>
            <a:ext cx="830114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600" y="823696"/>
            <a:ext cx="1454263" cy="4341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355845"/>
            <a:ext cx="4344654" cy="3967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768252"/>
            <a:ext cx="1473549" cy="3967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66926"/>
            <a:ext cx="2210328" cy="3967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6053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11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0999" y="3505200"/>
            <a:ext cx="5375605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8875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8876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8877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8878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50481335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398" name="Chart" r:id="rId22" imgW="4572000" imgH="5143500" progId="MSGraph.Chart.8">
                  <p:embed followColorScheme="full"/>
                </p:oleObj>
              </mc:Choice>
              <mc:Fallback>
                <p:oleObj name="Chart" r:id="rId22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8885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0539" y="341115"/>
            <a:ext cx="1268254" cy="3785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42370"/>
            <a:ext cx="623555" cy="3968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226747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58644"/>
            <a:ext cx="4450871" cy="35874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460" y="6468393"/>
            <a:ext cx="816936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0139" y="874294"/>
            <a:ext cx="3573247" cy="37836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5976" y="1406753"/>
            <a:ext cx="1679997" cy="3458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10066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5488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A6464E60-1CC5-4F87-8595-52F69EFC8496}" type="slidenum">
              <a:rPr lang="en-US"/>
              <a:pPr/>
              <a:t>12</a:t>
            </a:fld>
            <a:endParaRPr lang="en-US"/>
          </a:p>
        </p:txBody>
      </p:sp>
      <p:sp>
        <p:nvSpPr>
          <p:cNvPr id="552962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2963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4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2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3</a:t>
            </a:r>
          </a:p>
          <a:p>
            <a:pPr marL="660400" indent="-660400">
              <a:lnSpc>
                <a:spcPct val="90000"/>
              </a:lnSpc>
              <a:buFontTx/>
              <a:buAutoNum type="romanLcPeriod"/>
            </a:pPr>
            <a:r>
              <a:rPr lang="en-US"/>
              <a:t>4</a:t>
            </a:r>
          </a:p>
        </p:txBody>
      </p:sp>
      <p:sp>
        <p:nvSpPr>
          <p:cNvPr id="552965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6" name="Rectangle 6"/>
          <p:cNvSpPr>
            <a:spLocks noChangeArrowheads="1"/>
          </p:cNvSpPr>
          <p:nvPr/>
        </p:nvSpPr>
        <p:spPr bwMode="auto">
          <a:xfrm>
            <a:off x="381000" y="1662830"/>
            <a:ext cx="1109158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67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8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69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70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52971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52972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2973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52974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029510216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8" name="Chart" r:id="rId20" imgW="4572000" imgH="5143500" progId="MSGraph.Chart.8">
                  <p:embed followColorScheme="full"/>
                </p:oleObj>
              </mc:Choice>
              <mc:Fallback>
                <p:oleObj name="Chart" r:id="rId20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75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2976" name="Picture 1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7" name="Picture 1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8" name="Picture 18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79" name="Picture 19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2980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52981" name="Group 21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055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4799"/>
            <a:ext cx="207379" cy="2833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52310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657600"/>
            <a:ext cx="622579" cy="3961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8002" y="6468393"/>
            <a:ext cx="829850" cy="2236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12718" y="1242183"/>
            <a:ext cx="5236877" cy="5104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811" y="6507890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96783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6" grpId="0" animBg="1"/>
      <p:bldOleChart spid="5529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125538" y="228600"/>
            <a:ext cx="6816725" cy="2946400"/>
            <a:chOff x="709" y="48"/>
            <a:chExt cx="4294" cy="1856"/>
          </a:xfrm>
        </p:grpSpPr>
        <p:pic>
          <p:nvPicPr>
            <p:cNvPr id="32774" name="Picture 3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9" y="48"/>
              <a:ext cx="429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5" name="Picture 4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6" name="Picture 5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7" y="1344"/>
              <a:ext cx="2277" cy="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2771" name="Group 6"/>
          <p:cNvGrpSpPr>
            <a:grpSpLocks/>
          </p:cNvGrpSpPr>
          <p:nvPr/>
        </p:nvGrpSpPr>
        <p:grpSpPr bwMode="auto">
          <a:xfrm>
            <a:off x="415925" y="4464050"/>
            <a:ext cx="8308975" cy="1860550"/>
            <a:chOff x="190" y="1324"/>
            <a:chExt cx="5234" cy="1172"/>
          </a:xfrm>
        </p:grpSpPr>
        <p:pic>
          <p:nvPicPr>
            <p:cNvPr id="32772" name="Picture 7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" y="1324"/>
              <a:ext cx="4117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773" name="Picture 8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" y="2026"/>
              <a:ext cx="5234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0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1473740" y="2394619"/>
            <a:ext cx="6196521" cy="2068762"/>
            <a:chOff x="594" y="864"/>
            <a:chExt cx="4168" cy="1392"/>
          </a:xfrm>
        </p:grpSpPr>
        <p:pic>
          <p:nvPicPr>
            <p:cNvPr id="3078" name="Picture 3" descr="txp_fig"/>
            <p:cNvPicPr>
              <a:picLocks noChangeAspect="1" noChangeArrowheads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" y="864"/>
              <a:ext cx="2806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9" name="Picture 4" descr="txp_fig"/>
            <p:cNvPicPr>
              <a:picLocks noChangeAspect="1" noChangeArrowheads="1"/>
            </p:cNvPicPr>
            <p:nvPr>
              <p:custDataLst>
                <p:tags r:id="rId7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" y="1341"/>
              <a:ext cx="4168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80" name="Picture 5" descr="txp_fig"/>
            <p:cNvPicPr>
              <a:picLocks noChangeAspect="1" noChangeArrowheads="1"/>
            </p:cNvPicPr>
            <p:nvPr>
              <p:custDataLst>
                <p:tags r:id="rId8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7" y="1820"/>
              <a:ext cx="136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3075" name="Group 12"/>
          <p:cNvGrpSpPr>
            <a:grpSpLocks/>
          </p:cNvGrpSpPr>
          <p:nvPr/>
        </p:nvGrpSpPr>
        <p:grpSpPr bwMode="auto">
          <a:xfrm>
            <a:off x="2015610" y="0"/>
            <a:ext cx="5112781" cy="1280510"/>
            <a:chOff x="354" y="48"/>
            <a:chExt cx="5004" cy="1250"/>
          </a:xfrm>
        </p:grpSpPr>
        <p:pic>
          <p:nvPicPr>
            <p:cNvPr id="3076" name="Picture 10" descr="txp_fig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" y="48"/>
              <a:ext cx="500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11" descr="txp_fig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4" y="701"/>
              <a:ext cx="3584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748796" y="5562600"/>
            <a:ext cx="5646408" cy="1305838"/>
            <a:chOff x="706533" y="4770837"/>
            <a:chExt cx="8035734" cy="181988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06533" y="4770837"/>
              <a:ext cx="8035734" cy="86969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02390" y="5721055"/>
              <a:ext cx="6244020" cy="86966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crgbClr r="0" g="0" b="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1755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76200"/>
            <a:ext cx="7778977" cy="5385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666000"/>
            <a:ext cx="6552306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2496928"/>
            <a:ext cx="5236460" cy="5385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200" y="3119054"/>
            <a:ext cx="6073012" cy="5385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4626040"/>
            <a:ext cx="5745156" cy="479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23" y="6197513"/>
            <a:ext cx="8856535" cy="5080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06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2213" y="2397125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9886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5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6826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6827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8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13252713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4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81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670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6835" name="Group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8281" y="1047976"/>
            <a:ext cx="4742021" cy="32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383" y="6393236"/>
            <a:ext cx="897380" cy="245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9510" y="1545379"/>
            <a:ext cx="5101599" cy="2834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1027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6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34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38635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466038839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38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38647" name="Group 23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7579" y="6540500"/>
            <a:ext cx="880793" cy="2413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962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5145" y="1047976"/>
            <a:ext cx="5592258" cy="3208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8063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7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8634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38635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8636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38641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35306004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2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16764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38717" name="Picture 9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9" name="Picture 9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6" name="Picture 92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8718" name="Picture 9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38647" name="Group 23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7300" y="6468393"/>
            <a:ext cx="1147810" cy="314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71800" y="1047976"/>
            <a:ext cx="6083860" cy="3400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6317" y="1545379"/>
            <a:ext cx="3874281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01004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38641" grpId="0"/>
      <p:bldP spid="5387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8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6826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6827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8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27811894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466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670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6835" name="Group 19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4232" y="6495317"/>
            <a:ext cx="1049533" cy="28752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1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155236" cy="3208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4008" y="1412437"/>
            <a:ext cx="2531944" cy="340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28002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9CC02955-6E7E-4E3C-B79B-D6616A8D3F3A}" type="slidenum">
              <a:rPr lang="en-US"/>
              <a:pPr/>
              <a:t>9</a:t>
            </a:fld>
            <a:endParaRPr lang="en-US"/>
          </a:p>
        </p:txBody>
      </p:sp>
      <p:sp>
        <p:nvSpPr>
          <p:cNvPr id="54681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/>
          <a:lstStyle/>
          <a:p>
            <a:pPr marL="660400" indent="-660400"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46819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6821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22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3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4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5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6826" name="ResponseCounter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7000" y="6375400"/>
            <a:ext cx="3860800" cy="317500"/>
            <a:chOff x="120" y="4000"/>
            <a:chExt cx="2432" cy="200"/>
          </a:xfrm>
        </p:grpSpPr>
        <p:sp>
          <p:nvSpPr>
            <p:cNvPr id="546827" name="RCFill" descr="Dark vertical"/>
            <p:cNvSpPr>
              <a:spLocks noChangeArrowheads="1"/>
            </p:cNvSpPr>
            <p:nvPr/>
          </p:nvSpPr>
          <p:spPr bwMode="auto">
            <a:xfrm>
              <a:off x="120" y="4024"/>
              <a:ext cx="1" cy="160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828" name="RCFrame"/>
            <p:cNvSpPr>
              <a:spLocks noChangeArrowheads="1"/>
            </p:cNvSpPr>
            <p:nvPr/>
          </p:nvSpPr>
          <p:spPr bwMode="auto">
            <a:xfrm>
              <a:off x="120" y="4000"/>
              <a:ext cx="2432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b="1">
                  <a:latin typeface="Tahoma" charset="0"/>
                </a:rPr>
                <a:t>0 of 5</a:t>
              </a:r>
            </a:p>
          </p:txBody>
        </p:sp>
      </p:grpSp>
      <p:graphicFrame>
        <p:nvGraphicFramePr>
          <p:cNvPr id="546829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600118211"/>
              </p:ext>
            </p:extLst>
          </p:nvPr>
        </p:nvGraphicFramePr>
        <p:xfrm>
          <a:off x="5840413" y="1905000"/>
          <a:ext cx="3455987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490" name="Chart" r:id="rId18" imgW="4572000" imgH="5143500" progId="MSGraph.Chart.8">
                  <p:embed followColorScheme="full"/>
                </p:oleObj>
              </mc:Choice>
              <mc:Fallback>
                <p:oleObj name="Chart" r:id="rId18" imgW="457200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1905000"/>
                        <a:ext cx="3455987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0" name="Rectangle 14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6833" name="Rectangle 17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834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405" y="533400"/>
            <a:ext cx="1379537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6900" name="Rectangle 84"/>
          <p:cNvSpPr>
            <a:spLocks noChangeArrowheads="1"/>
          </p:cNvSpPr>
          <p:nvPr/>
        </p:nvSpPr>
        <p:spPr bwMode="auto">
          <a:xfrm>
            <a:off x="381000" y="26670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6901" name="Picture 8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2" name="Picture 8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3" name="Picture 8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68488"/>
            <a:ext cx="889000" cy="26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6904" name="Picture 8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2747963"/>
            <a:ext cx="9429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546835" name="Group 19"/>
          <p:cNvGraphicFramePr>
            <a:graphicFrameLocks noGrp="1"/>
          </p:cNvGraphicFramePr>
          <p:nvPr>
            <p:custDataLst>
              <p:tags r:id="rId11"/>
            </p:custDataLst>
          </p:nvPr>
        </p:nvGraphicFramePr>
        <p:xfrm>
          <a:off x="415925" y="5676900"/>
          <a:ext cx="8312150" cy="548640"/>
        </p:xfrm>
        <a:graphic>
          <a:graphicData uri="http://schemas.openxmlformats.org/drawingml/2006/table">
            <a:tbl>
              <a:tblPr/>
              <a:tblGrid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  <a:gridCol w="415925"/>
                <a:gridCol w="415925"/>
                <a:gridCol w="414338"/>
                <a:gridCol w="415925"/>
                <a:gridCol w="415925"/>
                <a:gridCol w="415925"/>
                <a:gridCol w="415925"/>
                <a:gridCol w="414337"/>
                <a:gridCol w="415925"/>
                <a:gridCol w="415925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1405" y="991080"/>
            <a:ext cx="3401254" cy="340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3834" y="6393237"/>
            <a:ext cx="1001116" cy="2742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658" y="1412437"/>
            <a:ext cx="2286645" cy="2834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76650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46829" grpId="0"/>
      <p:bldP spid="54690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0.0"/>
  <p:tag name="DELIMITERS" val="3.1"/>
  <p:tag name="SHOWBARVISIBLE" val="True"/>
  <p:tag name="EXPANDSHOWBAR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PSTANDARD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375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8)=7$,\quad$f'(8)=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7"/>
  <p:tag name="PICTUREFILESIZE" val="1449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,\quad$-1/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5"/>
  <p:tag name="PICTUREFILESIZE" val="653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=f^{-1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7"/>
  <p:tag name="PICTUREFILESIZE" val="487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(7)={\color{blue}??}$,\quad$g'(7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286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8$,\quad$1/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8"/>
  <p:tag name="PICTUREFILESIZE" val="603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/7$,\quad$-1/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7"/>
  <p:tag name="PICTUREFILESIZE" val="7537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7"/>
  <p:tag name="SLIDEGUID" val="6B76F615908E449B8B737D824CEF54AF"/>
  <p:tag name="CORRECTPOINTVALUE" val="10"/>
  <p:tag name="INCORRECTPOINTVALUE" val="5"/>
  <p:tag name="VALUES" val="Incorrect|smicln|Incorrect|smicln|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=f^{-1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7"/>
  <p:tag name="PICTUREFILESIZE" val="487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Boxed answer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0"/>
  <p:tag name="PICTUREFILESIZE" val="20980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/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"/>
  <p:tag name="PICTUREFILESIZE" val="367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5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not enough inform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6"/>
  <p:tag name="PICTUREFILESIZE" val="18178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f(6)=9$, $f'(6)=1/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639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g'(6)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811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4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79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10"/>
  <p:tag name="SLIDEGUID" val="60B284EEC3504CCF97C6C7452957DFC4"/>
  <p:tag name="CORRECTPOINTVALUE" val="20"/>
  <p:tag name="INCORRECTPOINTVALUE" val="10"/>
  <p:tag name="VALUES" val="Correct|smicln|Incorrect|smicln|Incorrect|smicln|Incorrect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answe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9"/>
  <p:tag name="PICTUREFILESIZE" val="1686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/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"/>
  <p:tag name="PICTUREFILESIZE" val="364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agree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5"/>
  <p:tag name="PICTUREFILESIZE" val="1398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2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346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n\to\infty}n[\ln(1+(3/n))]\,\,=\,\,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346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2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73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RETURN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0599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PRESENTAT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8"/>
  <p:tag name="PICTUREFILESIZE" val="1367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AV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637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ATA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1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urningPoint poin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3"/>
  <p:tag name="PICTUREFILESIZE" val="156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s total to 10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139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Topics covered are in bound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42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CORRECTPOINTVALUE" val="10"/>
  <p:tag name="INCORRECTPOINTVALUE" val="5"/>
  <p:tag name="VALUES" val="Incorrect|smicln|Correc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{\color[rgb]{0,.8,0}any} critical number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1"/>
  <p:tag name="PICTUREFILESIZE" val="1955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 or a local mi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0"/>
  <p:tag name="PICTUREFILESIZE" val="1850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10"/>
  <p:tag name="INCORRECTPOINTVALUE" val="5"/>
  <p:tag name="VALUES" val="Correct|smicln|Incorrect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LUG IN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8"/>
  <p:tag name="PICTUREFILESIZE" val="107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local max or loc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6"/>
  <p:tag name="PICTUREFILESIZE" val="2191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RESPONSESGATHERED" val="False"/>
  <p:tag name="CORRECTPOINTVALUE" val="10"/>
  <p:tag name="INCORRECTPOINTVALUE" val="5"/>
  <p:tag name="SLIDEORDER" val="4"/>
  <p:tag name="SLIDEGUID" val="811BC44DC9024B61BEAA82618D075574"/>
  <p:tag name="VALUES" val="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835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or global min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518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t a critical numbe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5"/>
  <p:tag name="PICTUREFILESIZE" val="1442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CORRECTPOINTVALUE" val="10"/>
  <p:tag name="INCORRECTPOINTVALUE" val="5"/>
  <p:tag name="VALUES" val="Incorrect|smicln|Correct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6"/>
  <p:tag name="PICTUREFILESIZE" val="821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loc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7"/>
  <p:tag name="PICTUREFILESIZE" val="13886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glob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4"/>
  <p:tag name="PICTUREFILESIZE" val="1144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TOTALRESPONSES" val="58"/>
  <p:tag name="RESPONSECOUNT" val="58"/>
  <p:tag name="SLICED" val="False"/>
  <p:tag name="RESPONSES" val="3;3;3;3;3;3;3;3;3;3;3;3;3;3;3;3;3;3;3;3;3;3;3;3;3;4;3;3;3;3;3;3;2;3;3;3;3;3;3;3;3;3;3;3;3;3;3;3;2;3;3;3;3;3;3;3;3;3;"/>
  <p:tag name="CHARTSTRINGSTD" val="0 2 55 1"/>
  <p:tag name="CHARTSTRINGREV" val="1 55 2 0"/>
  <p:tag name="CHARTSTRINGSTDPER" val="0 0.0344827586206897 0.948275862068966 0.0172413793103448"/>
  <p:tag name="CHARTSTRINGREVPER" val="0.0172413793103448 0.948275862068966 0.0344827586206897 0"/>
  <p:tag name="QUESTIONALIAS" val="1+1="/>
  <p:tag name="ANSWERSALIAS" val="1|smicln|2"/>
  <p:tag name="SLIDEORDER" val="4"/>
  <p:tag name="SLIDEGUID" val="847C59F0BCC9435F83D0963805EB81E8"/>
  <p:tag name="RESPONSESGATHERED" val="False"/>
  <p:tag name="CORRECTPOINTVALUE" val="10"/>
  <p:tag name="INCORRECTPOINTVALUE" val="5"/>
  <p:tag name="VALUES" val="Incorrect|smicln|Correct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SET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3"/>
  <p:tag name="PICTUREFILESIZE" val="6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T or F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3"/>
  <p:tag name="PICTUREFILESIZE" val="425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ru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398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Fal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0"/>
  <p:tag name="PICTUREFILESIZE" val="457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FIXED" val="False"/>
  <p:tag name="ISRESPTABLE" val="True"/>
  <p:tag name="CURRENTSTART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Any} global max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0"/>
  <p:tag name="PICTUREFILESIZE" val="1553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45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190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1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3"/>
  <p:tag name="PICTUREFILESIZE" val="1241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 local max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1"/>
  <p:tag name="PICTUREFILESIZE" val="951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B76108EAD78540EFBEA6814396E95F3F"/>
  <p:tag name="CORRECTPOINTVALUE" val="20"/>
  <p:tag name="INCORRECTPOINTVALUE" val="10"/>
  <p:tag name="VALUES" val="Correct|smicln|Incorrect|smicln|Incorrect|smicln|Incorrec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4"/>
  <p:tag name="TEXTLENGTH" val="7"/>
  <p:tag name="FONTSIZE" val="32"/>
  <p:tag name="BULLETTYPE" val="ppBulletRomanLCPeriod"/>
  <p:tag name="ANSWERTEXT" val="1&#10;2&#10;3&#10;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406</Words>
  <Application>Microsoft Office PowerPoint</Application>
  <PresentationFormat>On-screen Show (4:3)</PresentationFormat>
  <Paragraphs>379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261</cp:revision>
  <dcterms:created xsi:type="dcterms:W3CDTF">2009-01-22T21:52:53Z</dcterms:created>
  <dcterms:modified xsi:type="dcterms:W3CDTF">2012-10-23T00:49:42Z</dcterms:modified>
</cp:coreProperties>
</file>