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6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7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8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9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0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1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2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3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4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15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6" r:id="rId3"/>
    <p:sldId id="277" r:id="rId4"/>
    <p:sldId id="278" r:id="rId5"/>
    <p:sldId id="517" r:id="rId6"/>
    <p:sldId id="519" r:id="rId7"/>
    <p:sldId id="523" r:id="rId8"/>
    <p:sldId id="527" r:id="rId9"/>
    <p:sldId id="528" r:id="rId10"/>
    <p:sldId id="529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313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74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image" Target="../media/image66.png"/><Relationship Id="rId3" Type="http://schemas.openxmlformats.org/officeDocument/2006/relationships/tags" Target="../tags/tag137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21.png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image" Target="../media/image65.png"/><Relationship Id="rId33" Type="http://schemas.openxmlformats.org/officeDocument/2006/relationships/image" Target="../media/image20.png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8.png"/><Relationship Id="rId1" Type="http://schemas.openxmlformats.org/officeDocument/2006/relationships/vmlDrawing" Target="../drawings/vmlDrawing6.v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image" Target="../media/image44.png"/><Relationship Id="rId32" Type="http://schemas.openxmlformats.org/officeDocument/2006/relationships/image" Target="../media/image19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image" Target="../media/image64.emf"/><Relationship Id="rId28" Type="http://schemas.openxmlformats.org/officeDocument/2006/relationships/image" Target="../media/image55.png"/><Relationship Id="rId36" Type="http://schemas.openxmlformats.org/officeDocument/2006/relationships/image" Target="../media/image70.png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31" Type="http://schemas.openxmlformats.org/officeDocument/2006/relationships/image" Target="../media/image18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67.png"/><Relationship Id="rId30" Type="http://schemas.openxmlformats.org/officeDocument/2006/relationships/image" Target="../media/image17.png"/><Relationship Id="rId35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image" Target="../media/image72.png"/><Relationship Id="rId3" Type="http://schemas.openxmlformats.org/officeDocument/2006/relationships/tags" Target="../tags/tag155.xml"/><Relationship Id="rId21" Type="http://schemas.openxmlformats.org/officeDocument/2006/relationships/notesSlide" Target="../notesSlides/notesSlide9.xml"/><Relationship Id="rId34" Type="http://schemas.openxmlformats.org/officeDocument/2006/relationships/image" Target="../media/image21.png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image" Target="../media/image65.png"/><Relationship Id="rId33" Type="http://schemas.openxmlformats.org/officeDocument/2006/relationships/image" Target="../media/image20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3.png"/><Relationship Id="rId1" Type="http://schemas.openxmlformats.org/officeDocument/2006/relationships/vmlDrawing" Target="../drawings/vmlDrawing7.v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40.png"/><Relationship Id="rId32" Type="http://schemas.openxmlformats.org/officeDocument/2006/relationships/image" Target="../media/image19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image" Target="../media/image71.emf"/><Relationship Id="rId28" Type="http://schemas.openxmlformats.org/officeDocument/2006/relationships/image" Target="../media/image55.png"/><Relationship Id="rId36" Type="http://schemas.openxmlformats.org/officeDocument/2006/relationships/image" Target="../media/image75.png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image" Target="../media/image18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67.png"/><Relationship Id="rId30" Type="http://schemas.openxmlformats.org/officeDocument/2006/relationships/image" Target="../media/image17.png"/><Relationship Id="rId35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image" Target="../media/image77.png"/><Relationship Id="rId3" Type="http://schemas.openxmlformats.org/officeDocument/2006/relationships/tags" Target="../tags/tag173.xml"/><Relationship Id="rId21" Type="http://schemas.openxmlformats.org/officeDocument/2006/relationships/notesSlide" Target="../notesSlides/notesSlide10.xml"/><Relationship Id="rId34" Type="http://schemas.openxmlformats.org/officeDocument/2006/relationships/image" Target="../media/image21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image" Target="../media/image65.png"/><Relationship Id="rId33" Type="http://schemas.openxmlformats.org/officeDocument/2006/relationships/image" Target="../media/image20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8.png"/><Relationship Id="rId1" Type="http://schemas.openxmlformats.org/officeDocument/2006/relationships/vmlDrawing" Target="../drawings/vmlDrawing8.v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44.png"/><Relationship Id="rId32" Type="http://schemas.openxmlformats.org/officeDocument/2006/relationships/image" Target="../media/image19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76.emf"/><Relationship Id="rId28" Type="http://schemas.openxmlformats.org/officeDocument/2006/relationships/image" Target="../media/image55.png"/><Relationship Id="rId36" Type="http://schemas.openxmlformats.org/officeDocument/2006/relationships/image" Target="../media/image80.png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31" Type="http://schemas.openxmlformats.org/officeDocument/2006/relationships/image" Target="../media/image18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67.png"/><Relationship Id="rId30" Type="http://schemas.openxmlformats.org/officeDocument/2006/relationships/image" Target="../media/image17.png"/><Relationship Id="rId35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image" Target="../media/image55.png"/><Relationship Id="rId3" Type="http://schemas.openxmlformats.org/officeDocument/2006/relationships/tags" Target="../tags/tag191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85.png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image" Target="../media/image53.png"/><Relationship Id="rId33" Type="http://schemas.openxmlformats.org/officeDocument/2006/relationships/image" Target="../media/image84.png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9.v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image" Target="../media/image21.png"/><Relationship Id="rId32" Type="http://schemas.openxmlformats.org/officeDocument/2006/relationships/image" Target="../media/image19.png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image" Target="../media/image20.png"/><Relationship Id="rId28" Type="http://schemas.openxmlformats.org/officeDocument/2006/relationships/image" Target="../media/image83.png"/><Relationship Id="rId10" Type="http://schemas.openxmlformats.org/officeDocument/2006/relationships/tags" Target="../tags/tag19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.png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image" Target="../media/image81.emf"/><Relationship Id="rId27" Type="http://schemas.openxmlformats.org/officeDocument/2006/relationships/image" Target="../media/image82.png"/><Relationship Id="rId30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image" Target="../media/image55.png"/><Relationship Id="rId3" Type="http://schemas.openxmlformats.org/officeDocument/2006/relationships/tags" Target="../tags/tag208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90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image" Target="../media/image53.png"/><Relationship Id="rId33" Type="http://schemas.openxmlformats.org/officeDocument/2006/relationships/image" Target="../media/image89.png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10.v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21.png"/><Relationship Id="rId32" Type="http://schemas.openxmlformats.org/officeDocument/2006/relationships/image" Target="../media/image88.png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image" Target="../media/image20.png"/><Relationship Id="rId28" Type="http://schemas.openxmlformats.org/officeDocument/2006/relationships/image" Target="../media/image44.png"/><Relationship Id="rId10" Type="http://schemas.openxmlformats.org/officeDocument/2006/relationships/tags" Target="../tags/tag21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image" Target="../media/image86.emf"/><Relationship Id="rId27" Type="http://schemas.openxmlformats.org/officeDocument/2006/relationships/image" Target="../media/image87.png"/><Relationship Id="rId30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image" Target="../media/image21.png"/><Relationship Id="rId3" Type="http://schemas.openxmlformats.org/officeDocument/2006/relationships/tags" Target="../tags/tag22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3.png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image" Target="../media/image20.png"/><Relationship Id="rId33" Type="http://schemas.openxmlformats.org/officeDocument/2006/relationships/image" Target="../media/image19.png"/><Relationship Id="rId38" Type="http://schemas.openxmlformats.org/officeDocument/2006/relationships/image" Target="../media/image97.png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tags" Target="../tags/tag242.xml"/><Relationship Id="rId29" Type="http://schemas.openxmlformats.org/officeDocument/2006/relationships/image" Target="../media/image92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image" Target="../media/image91.emf"/><Relationship Id="rId32" Type="http://schemas.openxmlformats.org/officeDocument/2006/relationships/image" Target="../media/image18.png"/><Relationship Id="rId37" Type="http://schemas.openxmlformats.org/officeDocument/2006/relationships/image" Target="../media/image96.png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55.png"/><Relationship Id="rId36" Type="http://schemas.openxmlformats.org/officeDocument/2006/relationships/image" Target="../media/image95.png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31" Type="http://schemas.openxmlformats.org/officeDocument/2006/relationships/image" Target="../media/image17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notesSlide" Target="../notesSlides/notesSlide13.xml"/><Relationship Id="rId27" Type="http://schemas.openxmlformats.org/officeDocument/2006/relationships/image" Target="../media/image53.png"/><Relationship Id="rId30" Type="http://schemas.openxmlformats.org/officeDocument/2006/relationships/image" Target="../media/image44.png"/><Relationship Id="rId35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image" Target="../media/image18.png"/><Relationship Id="rId3" Type="http://schemas.openxmlformats.org/officeDocument/2006/relationships/tags" Target="../tags/tag24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7.png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image" Target="../media/image17.png"/><Relationship Id="rId33" Type="http://schemas.openxmlformats.org/officeDocument/2006/relationships/image" Target="../media/image44.png"/><Relationship Id="rId38" Type="http://schemas.openxmlformats.org/officeDocument/2006/relationships/image" Target="../media/image103.png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image" Target="../media/image98.emf"/><Relationship Id="rId32" Type="http://schemas.openxmlformats.org/officeDocument/2006/relationships/image" Target="../media/image100.png"/><Relationship Id="rId37" Type="http://schemas.openxmlformats.org/officeDocument/2006/relationships/image" Target="../media/image102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20.png"/><Relationship Id="rId36" Type="http://schemas.openxmlformats.org/officeDocument/2006/relationships/image" Target="../media/image101.png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31" Type="http://schemas.openxmlformats.org/officeDocument/2006/relationships/image" Target="../media/image99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notesSlide" Target="../notesSlides/notesSlide14.xml"/><Relationship Id="rId27" Type="http://schemas.openxmlformats.org/officeDocument/2006/relationships/image" Target="../media/image19.png"/><Relationship Id="rId30" Type="http://schemas.openxmlformats.org/officeDocument/2006/relationships/image" Target="../media/image65.png"/><Relationship Id="rId35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image" Target="../media/image18.png"/><Relationship Id="rId3" Type="http://schemas.openxmlformats.org/officeDocument/2006/relationships/tags" Target="../tags/tag26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7.png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image" Target="../media/image17.png"/><Relationship Id="rId33" Type="http://schemas.openxmlformats.org/officeDocument/2006/relationships/image" Target="../media/image44.png"/><Relationship Id="rId38" Type="http://schemas.openxmlformats.org/officeDocument/2006/relationships/image" Target="../media/image106.png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tags" Target="../tags/tag280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image" Target="../media/image104.emf"/><Relationship Id="rId32" Type="http://schemas.openxmlformats.org/officeDocument/2006/relationships/image" Target="../media/image100.png"/><Relationship Id="rId37" Type="http://schemas.openxmlformats.org/officeDocument/2006/relationships/image" Target="../media/image102.png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20.png"/><Relationship Id="rId36" Type="http://schemas.openxmlformats.org/officeDocument/2006/relationships/image" Target="../media/image101.png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31" Type="http://schemas.openxmlformats.org/officeDocument/2006/relationships/image" Target="../media/image105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notesSlide" Target="../notesSlides/notesSlide15.xml"/><Relationship Id="rId27" Type="http://schemas.openxmlformats.org/officeDocument/2006/relationships/image" Target="../media/image19.png"/><Relationship Id="rId30" Type="http://schemas.openxmlformats.org/officeDocument/2006/relationships/image" Target="../media/image65.png"/><Relationship Id="rId35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110.png"/><Relationship Id="rId3" Type="http://schemas.openxmlformats.org/officeDocument/2006/relationships/tags" Target="../tags/tag28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9.png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image" Target="../media/image108.png"/><Relationship Id="rId5" Type="http://schemas.openxmlformats.org/officeDocument/2006/relationships/tags" Target="../tags/tag285.xml"/><Relationship Id="rId10" Type="http://schemas.openxmlformats.org/officeDocument/2006/relationships/image" Target="../media/image5.png"/><Relationship Id="rId4" Type="http://schemas.openxmlformats.org/officeDocument/2006/relationships/tags" Target="../tags/tag284.xml"/><Relationship Id="rId9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9" Type="http://schemas.openxmlformats.org/officeDocument/2006/relationships/image" Target="../media/image19.png"/><Relationship Id="rId21" Type="http://schemas.openxmlformats.org/officeDocument/2006/relationships/tags" Target="../tags/tag40.xml"/><Relationship Id="rId34" Type="http://schemas.openxmlformats.org/officeDocument/2006/relationships/notesSlide" Target="../notesSlides/notesSlide3.xml"/><Relationship Id="rId42" Type="http://schemas.openxmlformats.org/officeDocument/2006/relationships/image" Target="../media/image22.png"/><Relationship Id="rId47" Type="http://schemas.openxmlformats.org/officeDocument/2006/relationships/image" Target="../media/image27.png"/><Relationship Id="rId50" Type="http://schemas.openxmlformats.org/officeDocument/2006/relationships/image" Target="../media/image30.png"/><Relationship Id="rId55" Type="http://schemas.openxmlformats.org/officeDocument/2006/relationships/image" Target="../media/image35.png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tags" Target="../tags/tag48.xml"/><Relationship Id="rId41" Type="http://schemas.openxmlformats.org/officeDocument/2006/relationships/image" Target="../media/image21.png"/><Relationship Id="rId54" Type="http://schemas.openxmlformats.org/officeDocument/2006/relationships/image" Target="../media/image34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tags" Target="../tags/tag51.xml"/><Relationship Id="rId37" Type="http://schemas.openxmlformats.org/officeDocument/2006/relationships/image" Target="../media/image17.png"/><Relationship Id="rId40" Type="http://schemas.openxmlformats.org/officeDocument/2006/relationships/image" Target="../media/image20.png"/><Relationship Id="rId45" Type="http://schemas.openxmlformats.org/officeDocument/2006/relationships/image" Target="../media/image25.png"/><Relationship Id="rId53" Type="http://schemas.openxmlformats.org/officeDocument/2006/relationships/image" Target="../media/image33.png"/><Relationship Id="rId58" Type="http://schemas.openxmlformats.org/officeDocument/2006/relationships/image" Target="../media/image38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image" Target="../media/image16.emf"/><Relationship Id="rId49" Type="http://schemas.openxmlformats.org/officeDocument/2006/relationships/image" Target="../media/image29.png"/><Relationship Id="rId57" Type="http://schemas.openxmlformats.org/officeDocument/2006/relationships/image" Target="../media/image37.png"/><Relationship Id="rId61" Type="http://schemas.openxmlformats.org/officeDocument/2006/relationships/image" Target="../media/image41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tags" Target="../tags/tag50.xml"/><Relationship Id="rId44" Type="http://schemas.openxmlformats.org/officeDocument/2006/relationships/image" Target="../media/image24.png"/><Relationship Id="rId52" Type="http://schemas.openxmlformats.org/officeDocument/2006/relationships/image" Target="../media/image32.png"/><Relationship Id="rId60" Type="http://schemas.openxmlformats.org/officeDocument/2006/relationships/image" Target="../media/image40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oleObject" Target="../embeddings/oleObject1.bin"/><Relationship Id="rId43" Type="http://schemas.openxmlformats.org/officeDocument/2006/relationships/image" Target="../media/image23.png"/><Relationship Id="rId48" Type="http://schemas.openxmlformats.org/officeDocument/2006/relationships/image" Target="../media/image28.png"/><Relationship Id="rId56" Type="http://schemas.openxmlformats.org/officeDocument/2006/relationships/image" Target="../media/image36.png"/><Relationship Id="rId8" Type="http://schemas.openxmlformats.org/officeDocument/2006/relationships/tags" Target="../tags/tag27.xml"/><Relationship Id="rId51" Type="http://schemas.openxmlformats.org/officeDocument/2006/relationships/image" Target="../media/image31.png"/><Relationship Id="rId3" Type="http://schemas.openxmlformats.org/officeDocument/2006/relationships/tags" Target="../tags/tag22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8.png"/><Relationship Id="rId46" Type="http://schemas.openxmlformats.org/officeDocument/2006/relationships/image" Target="../media/image26.png"/><Relationship Id="rId5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tags" Target="../tags/tag76.xml"/><Relationship Id="rId39" Type="http://schemas.openxmlformats.org/officeDocument/2006/relationships/image" Target="../media/image45.png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34" Type="http://schemas.openxmlformats.org/officeDocument/2006/relationships/image" Target="../media/image20.png"/><Relationship Id="rId42" Type="http://schemas.openxmlformats.org/officeDocument/2006/relationships/image" Target="../media/image28.png"/><Relationship Id="rId47" Type="http://schemas.openxmlformats.org/officeDocument/2006/relationships/image" Target="../media/image33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33" Type="http://schemas.openxmlformats.org/officeDocument/2006/relationships/image" Target="../media/image19.png"/><Relationship Id="rId38" Type="http://schemas.openxmlformats.org/officeDocument/2006/relationships/image" Target="../media/image44.png"/><Relationship Id="rId46" Type="http://schemas.openxmlformats.org/officeDocument/2006/relationships/image" Target="../media/image32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oleObject" Target="../embeddings/oleObject2.bin"/><Relationship Id="rId41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32" Type="http://schemas.openxmlformats.org/officeDocument/2006/relationships/image" Target="../media/image18.png"/><Relationship Id="rId37" Type="http://schemas.openxmlformats.org/officeDocument/2006/relationships/image" Target="../media/image43.png"/><Relationship Id="rId40" Type="http://schemas.openxmlformats.org/officeDocument/2006/relationships/image" Target="../media/image26.png"/><Relationship Id="rId45" Type="http://schemas.openxmlformats.org/officeDocument/2006/relationships/image" Target="../media/image35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notesSlide" Target="../notesSlides/notesSlide4.xml"/><Relationship Id="rId36" Type="http://schemas.openxmlformats.org/officeDocument/2006/relationships/image" Target="../media/image41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image" Target="../media/image17.png"/><Relationship Id="rId44" Type="http://schemas.openxmlformats.org/officeDocument/2006/relationships/image" Target="../media/image46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2.emf"/><Relationship Id="rId35" Type="http://schemas.openxmlformats.org/officeDocument/2006/relationships/image" Target="../media/image21.png"/><Relationship Id="rId43" Type="http://schemas.openxmlformats.org/officeDocument/2006/relationships/image" Target="../media/image29.png"/><Relationship Id="rId48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tags" Target="../tags/tag101.xml"/><Relationship Id="rId39" Type="http://schemas.openxmlformats.org/officeDocument/2006/relationships/image" Target="../media/image26.png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34" Type="http://schemas.openxmlformats.org/officeDocument/2006/relationships/image" Target="../media/image20.png"/><Relationship Id="rId42" Type="http://schemas.openxmlformats.org/officeDocument/2006/relationships/image" Target="../media/image29.png"/><Relationship Id="rId47" Type="http://schemas.openxmlformats.org/officeDocument/2006/relationships/image" Target="../media/image34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image" Target="../media/image19.png"/><Relationship Id="rId38" Type="http://schemas.openxmlformats.org/officeDocument/2006/relationships/image" Target="../media/image48.png"/><Relationship Id="rId46" Type="http://schemas.openxmlformats.org/officeDocument/2006/relationships/image" Target="../media/image33.pn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oleObject" Target="../embeddings/oleObject3.bin"/><Relationship Id="rId41" Type="http://schemas.openxmlformats.org/officeDocument/2006/relationships/image" Target="../media/image28.png"/><Relationship Id="rId1" Type="http://schemas.openxmlformats.org/officeDocument/2006/relationships/vmlDrawing" Target="../drawings/vmlDrawing3.v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32" Type="http://schemas.openxmlformats.org/officeDocument/2006/relationships/image" Target="../media/image18.png"/><Relationship Id="rId37" Type="http://schemas.openxmlformats.org/officeDocument/2006/relationships/image" Target="../media/image41.png"/><Relationship Id="rId40" Type="http://schemas.openxmlformats.org/officeDocument/2006/relationships/image" Target="../media/image27.png"/><Relationship Id="rId45" Type="http://schemas.openxmlformats.org/officeDocument/2006/relationships/image" Target="../media/image50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notesSlide" Target="../notesSlides/notesSlide5.xml"/><Relationship Id="rId36" Type="http://schemas.openxmlformats.org/officeDocument/2006/relationships/image" Target="../media/image22.png"/><Relationship Id="rId49" Type="http://schemas.openxmlformats.org/officeDocument/2006/relationships/image" Target="../media/image40.png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image" Target="../media/image17.png"/><Relationship Id="rId44" Type="http://schemas.openxmlformats.org/officeDocument/2006/relationships/image" Target="../media/image35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7.emf"/><Relationship Id="rId35" Type="http://schemas.openxmlformats.org/officeDocument/2006/relationships/image" Target="../media/image21.png"/><Relationship Id="rId43" Type="http://schemas.openxmlformats.org/officeDocument/2006/relationships/image" Target="../media/image49.png"/><Relationship Id="rId48" Type="http://schemas.openxmlformats.org/officeDocument/2006/relationships/image" Target="../media/image51.png"/><Relationship Id="rId8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image" Target="../media/image20.png"/><Relationship Id="rId3" Type="http://schemas.openxmlformats.org/officeDocument/2006/relationships/tags" Target="../tags/tag103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58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image" Target="../media/image19.png"/><Relationship Id="rId33" Type="http://schemas.openxmlformats.org/officeDocument/2006/relationships/image" Target="../media/image57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54.png"/><Relationship Id="rId1" Type="http://schemas.openxmlformats.org/officeDocument/2006/relationships/vmlDrawing" Target="../drawings/vmlDrawing4.v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18.png"/><Relationship Id="rId32" Type="http://schemas.openxmlformats.org/officeDocument/2006/relationships/image" Target="../media/image56.pn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image" Target="../media/image17.png"/><Relationship Id="rId28" Type="http://schemas.openxmlformats.org/officeDocument/2006/relationships/image" Target="../media/image53.png"/><Relationship Id="rId10" Type="http://schemas.openxmlformats.org/officeDocument/2006/relationships/tags" Target="../tags/tag11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4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image" Target="../media/image52.emf"/><Relationship Id="rId27" Type="http://schemas.openxmlformats.org/officeDocument/2006/relationships/image" Target="../media/image21.png"/><Relationship Id="rId30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image" Target="../media/image55.png"/><Relationship Id="rId3" Type="http://schemas.openxmlformats.org/officeDocument/2006/relationships/tags" Target="../tags/tag120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63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image" Target="../media/image53.png"/><Relationship Id="rId33" Type="http://schemas.openxmlformats.org/officeDocument/2006/relationships/image" Target="../media/image62.png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5.v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image" Target="../media/image21.png"/><Relationship Id="rId32" Type="http://schemas.openxmlformats.org/officeDocument/2006/relationships/image" Target="../media/image19.png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image" Target="../media/image20.png"/><Relationship Id="rId28" Type="http://schemas.openxmlformats.org/officeDocument/2006/relationships/image" Target="../media/image61.png"/><Relationship Id="rId10" Type="http://schemas.openxmlformats.org/officeDocument/2006/relationships/tags" Target="../tags/tag12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image" Target="../media/image59.emf"/><Relationship Id="rId27" Type="http://schemas.openxmlformats.org/officeDocument/2006/relationships/image" Target="../media/image60.png"/><Relationship Id="rId3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F 2 November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209800"/>
            <a:ext cx="3581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9513989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6" y="6393236"/>
            <a:ext cx="1422151" cy="3896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65548"/>
            <a:ext cx="2083470" cy="726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637" y="841706"/>
            <a:ext cx="4175384" cy="359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7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97827"/>
            <a:ext cx="2682946" cy="726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88425"/>
            <a:ext cx="2083474" cy="726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687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225211"/>
            <a:ext cx="419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124078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5045" y="6435119"/>
            <a:ext cx="697747" cy="232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77" y="2319996"/>
            <a:ext cx="2242246" cy="805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1359" y="841706"/>
            <a:ext cx="4363939" cy="43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079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43615"/>
            <a:ext cx="2840455" cy="804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52603"/>
            <a:ext cx="2840461" cy="804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128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388005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7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9934" y="6435119"/>
            <a:ext cx="847968" cy="232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31296"/>
            <a:ext cx="2432400" cy="805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640" y="841706"/>
            <a:ext cx="4571377" cy="43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079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36096"/>
            <a:ext cx="2840473" cy="804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116907"/>
            <a:ext cx="37338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35311"/>
            <a:ext cx="2840467" cy="804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635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5509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362200"/>
            <a:ext cx="5105400" cy="96340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766557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0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726917"/>
            <a:ext cx="5536492" cy="434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55857"/>
            <a:ext cx="4205022" cy="745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065" y="6393236"/>
            <a:ext cx="1001118" cy="27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0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286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9497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19860"/>
            <a:ext cx="4204479" cy="745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74" y="1524000"/>
            <a:ext cx="4203938" cy="744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618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5341338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2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7451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191980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243" y="726917"/>
            <a:ext cx="4685750" cy="416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461" y="6393236"/>
            <a:ext cx="1049305" cy="287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914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16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97487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014858"/>
            <a:ext cx="3431564" cy="745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037951"/>
            <a:ext cx="3474043" cy="745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134672"/>
            <a:ext cx="4624311" cy="84652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00636"/>
            <a:ext cx="3431852" cy="745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220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2974" grpId="0"/>
      <p:bldP spid="5529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1" y="4085726"/>
            <a:ext cx="4303708" cy="53125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2684876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50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7026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187729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0228" y="726917"/>
            <a:ext cx="3967780" cy="416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461" y="6393236"/>
            <a:ext cx="1049305" cy="287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675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55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7764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091058"/>
            <a:ext cx="3234939" cy="745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143000"/>
            <a:ext cx="3277410" cy="74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36369"/>
            <a:ext cx="3277410" cy="74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460" y="4749452"/>
            <a:ext cx="3432140" cy="745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178" y="5018392"/>
            <a:ext cx="1097022" cy="225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008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286000"/>
            <a:ext cx="35814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1209767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74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7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90600"/>
            <a:ext cx="1736218" cy="773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75770"/>
            <a:ext cx="2478377" cy="773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17138"/>
            <a:ext cx="1735906" cy="804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059" y="841706"/>
            <a:ext cx="3854541" cy="377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289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874734"/>
            <a:ext cx="35814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0461006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98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7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90600"/>
            <a:ext cx="2478377" cy="773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106" y="6413501"/>
            <a:ext cx="1017308" cy="278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75770"/>
            <a:ext cx="2478377" cy="773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17138"/>
            <a:ext cx="1735906" cy="804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055" y="841706"/>
            <a:ext cx="3854548" cy="377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789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0896284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5" name="Chart" r:id="rId35" imgW="4572000" imgH="5143500" progId="MSGraph.Chart.8">
                  <p:embed followColorScheme="full"/>
                </p:oleObj>
              </mc:Choice>
              <mc:Fallback>
                <p:oleObj name="Chart" r:id="rId3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Straight Connector 36"/>
          <p:cNvCxnSpPr/>
          <p:nvPr/>
        </p:nvCxnSpPr>
        <p:spPr bwMode="auto">
          <a:xfrm flipV="1">
            <a:off x="652606" y="1360116"/>
            <a:ext cx="80467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78" y="41331"/>
            <a:ext cx="3273965" cy="2384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19049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37286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5674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5181600"/>
            <a:ext cx="1474719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5142978"/>
            <a:ext cx="312047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Straight Connector 42"/>
          <p:cNvCxnSpPr/>
          <p:nvPr/>
        </p:nvCxnSpPr>
        <p:spPr bwMode="auto">
          <a:xfrm>
            <a:off x="73914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4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4374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3923" y="1512474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06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8292" y="381000"/>
            <a:ext cx="7023353" cy="397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39" y="955442"/>
            <a:ext cx="321578" cy="267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41" y="954066"/>
            <a:ext cx="226627" cy="280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040015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040395" cy="377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4051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1683" y="955442"/>
            <a:ext cx="321872" cy="2679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2008259"/>
            <a:ext cx="962099" cy="214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2288007"/>
            <a:ext cx="1857657" cy="266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4590" y="2628616"/>
            <a:ext cx="627862" cy="186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136" y="6393237"/>
            <a:ext cx="805228" cy="268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5336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604370"/>
            <a:ext cx="1981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456232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9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35" y="41331"/>
            <a:ext cx="3290502" cy="238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3332" y="6422465"/>
            <a:ext cx="1093135" cy="29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8" y="3662109"/>
            <a:ext cx="1040015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048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542" y="381000"/>
            <a:ext cx="6594852" cy="365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54066"/>
            <a:ext cx="227308" cy="2811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7423"/>
            <a:ext cx="1040015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1579"/>
            <a:ext cx="1040395" cy="377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956" y="1021744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274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1656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489209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2644614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0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0282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77" y="41331"/>
            <a:ext cx="3545167" cy="238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Straight Connector 37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574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363" y="381000"/>
            <a:ext cx="7373210" cy="365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4457" y="954066"/>
            <a:ext cx="280793" cy="280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040015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6418"/>
            <a:ext cx="1040395" cy="377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2251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3295" y="955442"/>
            <a:ext cx="295048" cy="267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0895" y="6393237"/>
            <a:ext cx="867909" cy="288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927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336110"/>
            <a:ext cx="47244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635479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8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0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286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9497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450932"/>
            <a:ext cx="3768999" cy="745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6"/>
            <a:ext cx="1422144" cy="389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726917"/>
            <a:ext cx="4951037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82516"/>
            <a:ext cx="3811478" cy="745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83288"/>
            <a:ext cx="3769573" cy="745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343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360171"/>
            <a:ext cx="4800600" cy="96340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585814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389" y="726917"/>
            <a:ext cx="4875459" cy="4161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453828"/>
            <a:ext cx="3698972" cy="717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525" y="6393236"/>
            <a:ext cx="1421692" cy="38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0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286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9497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11078"/>
            <a:ext cx="3994053" cy="7172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67837"/>
            <a:ext cx="3993780" cy="745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7209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3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Correct|smicln|Incorrect|smicln|Incorrect|smicln|Incorrec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2x_n^3-4x_n+8}{6x_n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717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2x^3-4x+8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722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6x_n^2-4}{2x_n^3-4x_n+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793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6x_n^2-4}{2x_n^3-4x_n+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722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10"/>
  <p:tag name="INCORRECTPOINTVALUE" val="5"/>
  <p:tag name="VALUES" val="Correct|smicln|Incorrect|smicln|Incorrect|smicln|Incorrec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2e^x+x^2-8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696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2e^{x_n}+x_n^2-8}{2e^{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79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2e^{x_n}+x_n^2-8}{2x_ne^{x_n-1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09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2x_ne^{x_n-1}+2x_n}{2e^{x_n}+x_n^2-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132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10"/>
  <p:tag name="INCORRECTPOINTVALUE" val="5"/>
  <p:tag name="VALUES" val="Incorrect|smicln|Correct|smicln|Incorrect|smicln|Incorrec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x_n}{e^{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49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x+x=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527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x_n-1}{e^{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653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1}{e^{x_n}+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48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7D3B7C93B116482A9035623269C49AF3"/>
  <p:tag name="CORRECTPOINTVALUE" val="0"/>
  <p:tag name="INCORRECTPOINTVALUE" val="0"/>
  <p:tag name="VALUES" val="Incorrect|smicln|Incorrect|smicln|Correct|smicln|Incorrec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}{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767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{2x}+x=4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00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-4}{2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070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-4}{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953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8"/>
  <p:tag name="SLIDEGUID" val="A613CBB3BCFC4290B1A03EF4EB3618EC"/>
  <p:tag name="VALUES" val="Correct|smicln|Incorrect|smicln|Incorrect|smicln|Incorrect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}{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2099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{5x}+x^2=7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47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-7}{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215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-7}{5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335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A04214251C548FC9F0F98EBA06E8F72"/>
  <p:tag name="CORRECTPOINTVALUE" val="10"/>
  <p:tag name="INCORRECTPOINTVALUE" val="5"/>
  <p:tag name="VALUES" val="Incorrect|smicln|Correct|smicln|Incorrect|smicln|Incorrect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(\cos x)+x^3-4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194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(\cos x_n)+x_n^3-4}{-(\sin x_n)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542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(\cos x_n)+x_n^3-4}{(\sin x_n)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496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(\sin x_n)+3x_n^2}{(\cos x_n)+x_n^3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495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5E605F131D64418A8AC51AC0711B187A"/>
  <p:tag name="CORRECTPOINTVALUE" val="10"/>
  <p:tag name="INCORRECTPOINTVALUE" val="5"/>
  <p:tag name="VALUES" val="Correct|smicln|Incorrect|smicln|Incorrect|smicln|Incorrect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x^3+x^2-4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553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3x_n^2+2x_n}{x_n^3+x_n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668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3x_n^2+2x_n}{x_n^3+x_n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756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3+x_n^2-4}{3x_n^2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653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7A30286206144399AAA266E306451882"/>
  <p:tag name="CORRECTPOINTVALUE" val="10"/>
  <p:tag name="INCORRECTPOINTVALUE" val="5"/>
  <p:tag name="VALUES" val="Incorrect|smicln|Incorrect|smicln|Incorrect|smicln|Correct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x^5+x^3=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08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603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79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5x_n^4+3x_n^2}{x_n^5+x_n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41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-4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759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10"/>
  <p:tag name="INCORRECTPOINTVALUE" val="5"/>
  <p:tag name="VALUES" val="Incorrect|smicln|Correct|smicln|Incorrect|smicln|Incorrect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f(x_n)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636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[f(x_n)]-1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02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f'(x_n)}{f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646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f(x)=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1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76C3304FF5F647E58E3AEEC89A8E907D"/>
  <p:tag name="CORRECTPOINTVALUE" val="10"/>
  <p:tag name="INCORRECTPOINTVALUE" val="5"/>
  <p:tag name="VALUES" val="Correct|smicln|Incorrect|smicln|Incorrect|smicln|Incorrect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[f(x_n)]-5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069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[f(x_n)]-1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025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f'(x_n)}{f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64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f(x)=5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7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s of 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65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2,3)$ and $(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42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'(x)=x^2(x-1)^2/(x-2)^3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296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U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1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7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U}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7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2)$ and $f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73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8559E383A97B43A48EBCB1F2A98A446D"/>
  <p:tag name="CORRECTPOINTVALUE" val="10"/>
  <p:tag name="INCORRECTPOINTVALUE" val="5"/>
  <p:tag name="VALUES" val="Incorrect|smicln|Correct|smicln|Incorrect|smicln|Incorrec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 of dec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53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9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'(x)=-(x-1)^2(x-2)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60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7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F3C2780EB3540BAB7B569D7E456F9A4"/>
  <p:tag name="CORRECTPOINTVALUE" val="0"/>
  <p:tag name="INCORRECTPOINTVALUE" val="0"/>
  <p:tag name="VALUES" val="Incorrect|smicln|Incorrect|smicln|Correct|smicln|Incorrec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s of cc d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3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''(x)=-e^{-x}(x-1)^2(x-2)^3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296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6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671</Words>
  <Application>Microsoft Office PowerPoint</Application>
  <PresentationFormat>On-screen Show (4:3)</PresentationFormat>
  <Paragraphs>629</Paragraphs>
  <Slides>18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282</cp:revision>
  <dcterms:created xsi:type="dcterms:W3CDTF">2009-01-22T21:52:53Z</dcterms:created>
  <dcterms:modified xsi:type="dcterms:W3CDTF">2012-11-01T20:11:23Z</dcterms:modified>
</cp:coreProperties>
</file>