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0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2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4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5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7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8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9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77" r:id="rId4"/>
    <p:sldId id="278" r:id="rId5"/>
    <p:sldId id="542" r:id="rId6"/>
    <p:sldId id="543" r:id="rId7"/>
    <p:sldId id="545" r:id="rId8"/>
    <p:sldId id="546" r:id="rId9"/>
    <p:sldId id="548" r:id="rId10"/>
    <p:sldId id="547" r:id="rId11"/>
    <p:sldId id="549" r:id="rId12"/>
    <p:sldId id="552" r:id="rId13"/>
    <p:sldId id="538" r:id="rId14"/>
    <p:sldId id="539" r:id="rId15"/>
    <p:sldId id="541" r:id="rId16"/>
    <p:sldId id="540" r:id="rId17"/>
    <p:sldId id="517" r:id="rId18"/>
    <p:sldId id="527" r:id="rId19"/>
    <p:sldId id="531" r:id="rId20"/>
    <p:sldId id="535" r:id="rId21"/>
    <p:sldId id="536" r:id="rId22"/>
    <p:sldId id="31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image" Target="../media/image19.png"/><Relationship Id="rId3" Type="http://schemas.openxmlformats.org/officeDocument/2006/relationships/tags" Target="../tags/tag112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44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17.png"/><Relationship Id="rId32" Type="http://schemas.openxmlformats.org/officeDocument/2006/relationships/image" Target="../media/image38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58.emf"/><Relationship Id="rId28" Type="http://schemas.openxmlformats.org/officeDocument/2006/relationships/image" Target="../media/image21.png"/><Relationship Id="rId36" Type="http://schemas.openxmlformats.org/officeDocument/2006/relationships/image" Target="../media/image63.pn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image" Target="../media/image61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0.png"/><Relationship Id="rId30" Type="http://schemas.openxmlformats.org/officeDocument/2006/relationships/image" Target="../media/image60.png"/><Relationship Id="rId35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image" Target="../media/image51.png"/><Relationship Id="rId3" Type="http://schemas.openxmlformats.org/officeDocument/2006/relationships/tags" Target="../tags/tag130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68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image" Target="../media/image18.png"/><Relationship Id="rId33" Type="http://schemas.openxmlformats.org/officeDocument/2006/relationships/image" Target="../media/image38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50.png"/><Relationship Id="rId32" Type="http://schemas.openxmlformats.org/officeDocument/2006/relationships/image" Target="../media/image67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64.emf"/><Relationship Id="rId28" Type="http://schemas.openxmlformats.org/officeDocument/2006/relationships/image" Target="../media/image21.png"/><Relationship Id="rId36" Type="http://schemas.openxmlformats.org/officeDocument/2006/relationships/image" Target="../media/image42.pn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6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0.png"/><Relationship Id="rId30" Type="http://schemas.openxmlformats.org/officeDocument/2006/relationships/image" Target="../media/image53.png"/><Relationship Id="rId35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image" Target="../media/image17.png"/><Relationship Id="rId39" Type="http://schemas.openxmlformats.org/officeDocument/2006/relationships/image" Target="../media/image24.png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image" Target="../media/image36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70.emf"/><Relationship Id="rId33" Type="http://schemas.openxmlformats.org/officeDocument/2006/relationships/image" Target="../media/image35.png"/><Relationship Id="rId38" Type="http://schemas.openxmlformats.org/officeDocument/2006/relationships/image" Target="../media/image42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oleObject" Target="../embeddings/oleObject8.bin"/><Relationship Id="rId32" Type="http://schemas.openxmlformats.org/officeDocument/2006/relationships/image" Target="../media/image40.png"/><Relationship Id="rId37" Type="http://schemas.openxmlformats.org/officeDocument/2006/relationships/image" Target="../media/image38.png"/><Relationship Id="rId40" Type="http://schemas.openxmlformats.org/officeDocument/2006/relationships/image" Target="../media/image39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notesSlide" Target="../notesSlides/notesSlide10.xml"/><Relationship Id="rId28" Type="http://schemas.openxmlformats.org/officeDocument/2006/relationships/image" Target="../media/image19.png"/><Relationship Id="rId36" Type="http://schemas.openxmlformats.org/officeDocument/2006/relationships/image" Target="../media/image37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7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27.png"/><Relationship Id="rId3" Type="http://schemas.openxmlformats.org/officeDocument/2006/relationships/tags" Target="../tags/tag168.xml"/><Relationship Id="rId21" Type="http://schemas.openxmlformats.org/officeDocument/2006/relationships/image" Target="../media/image17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77.png"/><Relationship Id="rId2" Type="http://schemas.openxmlformats.org/officeDocument/2006/relationships/tags" Target="../tags/tag16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76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tags" Target="../tags/tag175.xml"/><Relationship Id="rId19" Type="http://schemas.openxmlformats.org/officeDocument/2006/relationships/image" Target="../media/image73.emf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18.png"/><Relationship Id="rId27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82.png"/><Relationship Id="rId3" Type="http://schemas.openxmlformats.org/officeDocument/2006/relationships/tags" Target="../tags/tag182.xml"/><Relationship Id="rId21" Type="http://schemas.openxmlformats.org/officeDocument/2006/relationships/image" Target="../media/image18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81.png"/><Relationship Id="rId2" Type="http://schemas.openxmlformats.org/officeDocument/2006/relationships/tags" Target="../tags/tag1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74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76.png"/><Relationship Id="rId28" Type="http://schemas.openxmlformats.org/officeDocument/2006/relationships/image" Target="../media/image83.png"/><Relationship Id="rId10" Type="http://schemas.openxmlformats.org/officeDocument/2006/relationships/tags" Target="../tags/tag189.xml"/><Relationship Id="rId19" Type="http://schemas.openxmlformats.org/officeDocument/2006/relationships/image" Target="../media/image80.emf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75.png"/><Relationship Id="rId27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82.png"/><Relationship Id="rId3" Type="http://schemas.openxmlformats.org/officeDocument/2006/relationships/tags" Target="../tags/tag196.xml"/><Relationship Id="rId21" Type="http://schemas.openxmlformats.org/officeDocument/2006/relationships/image" Target="../media/image74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6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image" Target="../media/image84.emf"/><Relationship Id="rId29" Type="http://schemas.openxmlformats.org/officeDocument/2006/relationships/image" Target="../media/image86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75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203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17.png"/><Relationship Id="rId27" Type="http://schemas.openxmlformats.org/officeDocument/2006/relationships/image" Target="../media/image85.png"/><Relationship Id="rId30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88.png"/><Relationship Id="rId3" Type="http://schemas.openxmlformats.org/officeDocument/2006/relationships/tags" Target="../tags/tag211.xml"/><Relationship Id="rId21" Type="http://schemas.openxmlformats.org/officeDocument/2006/relationships/image" Target="../media/image18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81.png"/><Relationship Id="rId2" Type="http://schemas.openxmlformats.org/officeDocument/2006/relationships/tags" Target="../tags/tag2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74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76.png"/><Relationship Id="rId28" Type="http://schemas.openxmlformats.org/officeDocument/2006/relationships/image" Target="../media/image79.png"/><Relationship Id="rId10" Type="http://schemas.openxmlformats.org/officeDocument/2006/relationships/tags" Target="../tags/tag218.xml"/><Relationship Id="rId19" Type="http://schemas.openxmlformats.org/officeDocument/2006/relationships/image" Target="../media/image87.emf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75.png"/><Relationship Id="rId27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9" Type="http://schemas.openxmlformats.org/officeDocument/2006/relationships/image" Target="../media/image19.png"/><Relationship Id="rId21" Type="http://schemas.openxmlformats.org/officeDocument/2006/relationships/tags" Target="../tags/tag243.xml"/><Relationship Id="rId34" Type="http://schemas.openxmlformats.org/officeDocument/2006/relationships/notesSlide" Target="../notesSlides/notesSlide15.xml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tags" Target="../tags/tag251.xml"/><Relationship Id="rId41" Type="http://schemas.openxmlformats.org/officeDocument/2006/relationships/image" Target="../media/image21.png"/><Relationship Id="rId54" Type="http://schemas.openxmlformats.org/officeDocument/2006/relationships/image" Target="../media/image10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image" Target="../media/image89.emf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61" Type="http://schemas.openxmlformats.org/officeDocument/2006/relationships/image" Target="../media/image79.png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60" Type="http://schemas.openxmlformats.org/officeDocument/2006/relationships/image" Target="../media/image42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oleObject" Target="../embeddings/oleObject13.bin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8" Type="http://schemas.openxmlformats.org/officeDocument/2006/relationships/tags" Target="../tags/tag230.xml"/><Relationship Id="rId51" Type="http://schemas.openxmlformats.org/officeDocument/2006/relationships/image" Target="../media/image99.png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.png"/><Relationship Id="rId46" Type="http://schemas.openxmlformats.org/officeDocument/2006/relationships/image" Target="../media/image94.png"/><Relationship Id="rId59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20.png"/><Relationship Id="rId3" Type="http://schemas.openxmlformats.org/officeDocument/2006/relationships/tags" Target="../tags/tag256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114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19.png"/><Relationship Id="rId33" Type="http://schemas.openxmlformats.org/officeDocument/2006/relationships/image" Target="../media/image113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1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8.png"/><Relationship Id="rId32" Type="http://schemas.openxmlformats.org/officeDocument/2006/relationships/image" Target="../media/image112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7.png"/><Relationship Id="rId28" Type="http://schemas.openxmlformats.org/officeDocument/2006/relationships/image" Target="../media/image109.png"/><Relationship Id="rId10" Type="http://schemas.openxmlformats.org/officeDocument/2006/relationships/tags" Target="../tags/tag2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108.emf"/><Relationship Id="rId27" Type="http://schemas.openxmlformats.org/officeDocument/2006/relationships/image" Target="../media/image21.png"/><Relationship Id="rId30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image" Target="../media/image117.png"/><Relationship Id="rId3" Type="http://schemas.openxmlformats.org/officeDocument/2006/relationships/tags" Target="../tags/tag273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21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116.png"/><Relationship Id="rId33" Type="http://schemas.openxmlformats.org/officeDocument/2006/relationships/image" Target="../media/image20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42.png"/><Relationship Id="rId32" Type="http://schemas.openxmlformats.org/officeDocument/2006/relationships/image" Target="../media/image19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115.emf"/><Relationship Id="rId28" Type="http://schemas.openxmlformats.org/officeDocument/2006/relationships/image" Target="../media/image111.png"/><Relationship Id="rId36" Type="http://schemas.openxmlformats.org/officeDocument/2006/relationships/image" Target="../media/image121.png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18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118.png"/><Relationship Id="rId30" Type="http://schemas.openxmlformats.org/officeDocument/2006/relationships/image" Target="../media/image17.png"/><Relationship Id="rId35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image" Target="../media/image21.png"/><Relationship Id="rId3" Type="http://schemas.openxmlformats.org/officeDocument/2006/relationships/tags" Target="../tags/tag29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4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image" Target="../media/image20.png"/><Relationship Id="rId33" Type="http://schemas.openxmlformats.org/officeDocument/2006/relationships/image" Target="../media/image19.png"/><Relationship Id="rId38" Type="http://schemas.openxmlformats.org/officeDocument/2006/relationships/image" Target="../media/image128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122.emf"/><Relationship Id="rId32" Type="http://schemas.openxmlformats.org/officeDocument/2006/relationships/image" Target="../media/image18.png"/><Relationship Id="rId37" Type="http://schemas.openxmlformats.org/officeDocument/2006/relationships/image" Target="../media/image127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111.png"/><Relationship Id="rId36" Type="http://schemas.openxmlformats.org/officeDocument/2006/relationships/image" Target="../media/image126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image" Target="../media/image17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109.png"/><Relationship Id="rId30" Type="http://schemas.openxmlformats.org/officeDocument/2006/relationships/image" Target="../media/image27.png"/><Relationship Id="rId35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image" Target="../media/image18.png"/><Relationship Id="rId3" Type="http://schemas.openxmlformats.org/officeDocument/2006/relationships/tags" Target="../tags/tag31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8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image" Target="../media/image17.png"/><Relationship Id="rId33" Type="http://schemas.openxmlformats.org/officeDocument/2006/relationships/image" Target="../media/image27.png"/><Relationship Id="rId38" Type="http://schemas.openxmlformats.org/officeDocument/2006/relationships/image" Target="../media/image134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129.emf"/><Relationship Id="rId32" Type="http://schemas.openxmlformats.org/officeDocument/2006/relationships/image" Target="../media/image131.png"/><Relationship Id="rId37" Type="http://schemas.openxmlformats.org/officeDocument/2006/relationships/image" Target="../media/image133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20.png"/><Relationship Id="rId36" Type="http://schemas.openxmlformats.org/officeDocument/2006/relationships/image" Target="../media/image132.pn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130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notesSlide" Target="../notesSlides/notesSlide19.xml"/><Relationship Id="rId27" Type="http://schemas.openxmlformats.org/officeDocument/2006/relationships/image" Target="../media/image19.png"/><Relationship Id="rId30" Type="http://schemas.openxmlformats.org/officeDocument/2006/relationships/image" Target="../media/image116.png"/><Relationship Id="rId35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138.png"/><Relationship Id="rId3" Type="http://schemas.openxmlformats.org/officeDocument/2006/relationships/tags" Target="../tags/tag3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7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36.png"/><Relationship Id="rId5" Type="http://schemas.openxmlformats.org/officeDocument/2006/relationships/tags" Target="../tags/tag332.xml"/><Relationship Id="rId10" Type="http://schemas.openxmlformats.org/officeDocument/2006/relationships/image" Target="../media/image5.png"/><Relationship Id="rId4" Type="http://schemas.openxmlformats.org/officeDocument/2006/relationships/tags" Target="../tags/tag331.xml"/><Relationship Id="rId9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9.png"/><Relationship Id="rId3" Type="http://schemas.openxmlformats.org/officeDocument/2006/relationships/tags" Target="../tags/tag40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27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30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32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20.png"/><Relationship Id="rId3" Type="http://schemas.openxmlformats.org/officeDocument/2006/relationships/tags" Target="../tags/tag58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39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17.png"/><Relationship Id="rId32" Type="http://schemas.openxmlformats.org/officeDocument/2006/relationships/image" Target="../media/image27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34.emf"/><Relationship Id="rId28" Type="http://schemas.openxmlformats.org/officeDocument/2006/relationships/image" Target="../media/image35.png"/><Relationship Id="rId36" Type="http://schemas.openxmlformats.org/officeDocument/2006/relationships/image" Target="../media/image4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38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image" Target="../media/image19.png"/><Relationship Id="rId3" Type="http://schemas.openxmlformats.org/officeDocument/2006/relationships/tags" Target="../tags/tag76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38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image" Target="../media/image18.png"/><Relationship Id="rId33" Type="http://schemas.openxmlformats.org/officeDocument/2006/relationships/image" Target="../media/image46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17.png"/><Relationship Id="rId32" Type="http://schemas.openxmlformats.org/officeDocument/2006/relationships/image" Target="../media/image45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41.emf"/><Relationship Id="rId28" Type="http://schemas.openxmlformats.org/officeDocument/2006/relationships/image" Target="../media/image21.png"/><Relationship Id="rId36" Type="http://schemas.openxmlformats.org/officeDocument/2006/relationships/image" Target="../media/image48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image" Target="../media/image44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0.png"/><Relationship Id="rId30" Type="http://schemas.openxmlformats.org/officeDocument/2006/relationships/image" Target="../media/image43.pn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image" Target="../media/image51.png"/><Relationship Id="rId3" Type="http://schemas.openxmlformats.org/officeDocument/2006/relationships/tags" Target="../tags/tag94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6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18.png"/><Relationship Id="rId33" Type="http://schemas.openxmlformats.org/officeDocument/2006/relationships/image" Target="../media/image38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50.png"/><Relationship Id="rId32" Type="http://schemas.openxmlformats.org/officeDocument/2006/relationships/image" Target="../media/image55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49.emf"/><Relationship Id="rId28" Type="http://schemas.openxmlformats.org/officeDocument/2006/relationships/image" Target="../media/image21.png"/><Relationship Id="rId36" Type="http://schemas.openxmlformats.org/officeDocument/2006/relationships/image" Target="../media/image27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54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53.png"/><Relationship Id="rId35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9 November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733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86874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3488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331" y="6393236"/>
            <a:ext cx="897659" cy="298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2213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863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730373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2364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47" y="457200"/>
            <a:ext cx="4553932" cy="3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2877"/>
            <a:ext cx="2515450" cy="3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04139" cy="377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358"/>
            <a:ext cx="2515883" cy="377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57" y="6519246"/>
            <a:ext cx="852743" cy="283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313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33351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18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391293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08" y="935242"/>
            <a:ext cx="3911566" cy="359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72916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460" y="1356730"/>
            <a:ext cx="3267968" cy="396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998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67589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14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21480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1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127192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980" y="127000"/>
            <a:ext cx="173822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224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14339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7" y="609600"/>
            <a:ext cx="4100664" cy="39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81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89628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1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 flipV="1">
            <a:off x="652606" y="1360116"/>
            <a:ext cx="80467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78" y="41331"/>
            <a:ext cx="3273965" cy="238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19049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286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5674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142978"/>
            <a:ext cx="312047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73914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3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923" y="1512474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6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92" y="381000"/>
            <a:ext cx="7023353" cy="39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39" y="955442"/>
            <a:ext cx="32157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41" y="954066"/>
            <a:ext cx="226627" cy="280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0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683" y="955442"/>
            <a:ext cx="321872" cy="267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008259"/>
            <a:ext cx="962099" cy="214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88007"/>
            <a:ext cx="1857657" cy="26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590" y="2628616"/>
            <a:ext cx="627862" cy="18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136" y="6393237"/>
            <a:ext cx="805228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33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291158"/>
            <a:ext cx="472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35479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05980"/>
            <a:ext cx="3768999" cy="745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644" y="6372185"/>
            <a:ext cx="1077954" cy="295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726917"/>
            <a:ext cx="495103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2516"/>
            <a:ext cx="3811478" cy="745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52136"/>
            <a:ext cx="3769573" cy="745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343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117948"/>
            <a:ext cx="3873018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2407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045" y="6435119"/>
            <a:ext cx="697747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77" y="2319996"/>
            <a:ext cx="2242246" cy="805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59" y="841706"/>
            <a:ext cx="4363939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6352"/>
            <a:ext cx="2840455" cy="804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48625"/>
            <a:ext cx="2840461" cy="804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128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4085726"/>
            <a:ext cx="4303708" cy="53125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68487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6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461" y="6393236"/>
            <a:ext cx="1049305" cy="28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36369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60" y="4749452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78" y="5018392"/>
            <a:ext cx="1097022" cy="22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302696"/>
            <a:ext cx="3581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20976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1736218" cy="77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2466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49674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9" y="841706"/>
            <a:ext cx="3854541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89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41243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8706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717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1832265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78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482311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2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333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49215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505200"/>
            <a:ext cx="3200400" cy="7221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1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9413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081473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241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52728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52863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800" y="457200"/>
            <a:ext cx="4251226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879" y="1411226"/>
            <a:ext cx="1777501" cy="283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5232"/>
            <a:ext cx="2571414" cy="377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5622"/>
            <a:ext cx="2361554" cy="416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231414" cy="37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93353"/>
            <a:ext cx="1131301" cy="309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2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2)=-3$, \,\, $g'(2)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05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1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+5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3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2+5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2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3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AE093C980644E7DAA220F7FB7DA50E0"/>
  <p:tag name="CORRECTPOINTVALUE" val="0"/>
  <p:tag name="INCORRECTPOINTVALUE" val="0"/>
  <p:tag name="VALUES" val="Correct|smicln|Incorrect|smicln|In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-3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6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3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-8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5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-3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6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5AEC4218FC9C4ED6A24FE8D9E48E98B7"/>
  <p:tag name="VALUES" val="Incorrect|smicln|Incorrect|smicln|Incorrect|smicln|Correc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down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28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0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10"/>
  <p:tag name="INCORRECTPOINTVALUE" val="5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2)=0$, \,\, $f''(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40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,3)$ and $(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29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x^2(x-1)^2/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296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$ and $f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73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^3-4x_n+8}{6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17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x^3-4x+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2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793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22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3B7C93B116482A9035623269C49AF3"/>
  <p:tag name="CORRECTPOINTVALUE" val="0"/>
  <p:tag name="INCORRECTPOINTVALUE" val="0"/>
  <p:tag name="VALUES" val="Correct|smicln|Incorrect|smicln|Incorrect|smicln|Incorrec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6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2x}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0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2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070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5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10"/>
  <p:tag name="INCORRECTPOINTVALUE" val="5"/>
  <p:tag name="VALUES" val="Incorrect|smicln|Incorrect|smicln|Incorrect|smicln|Correct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5x_n^4+3x_n^2}{x_n^5+x_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Incorrect|smicln|Correct|smicln|In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36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10"/>
  <p:tag name="INCORRECTPOINTVALUE" val="5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654006642DF4802A83C83389CFA43A1"/>
  <p:tag name="CORRECTPOINTVALUE" val="10"/>
  <p:tag name="INCORRECTPOINTVALUE" val="5"/>
  <p:tag name="VALUES" val="Incorrect|smicln|Incorrect|smicln|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867</Words>
  <Application>Microsoft Office PowerPoint</Application>
  <PresentationFormat>On-screen Show (4:3)</PresentationFormat>
  <Paragraphs>813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288</cp:revision>
  <dcterms:created xsi:type="dcterms:W3CDTF">2009-01-22T21:52:53Z</dcterms:created>
  <dcterms:modified xsi:type="dcterms:W3CDTF">2012-11-04T00:27:46Z</dcterms:modified>
</cp:coreProperties>
</file>