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4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5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6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7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9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77" r:id="rId4"/>
    <p:sldId id="278" r:id="rId5"/>
    <p:sldId id="564" r:id="rId6"/>
    <p:sldId id="566" r:id="rId7"/>
    <p:sldId id="567" r:id="rId8"/>
    <p:sldId id="569" r:id="rId9"/>
    <p:sldId id="570" r:id="rId10"/>
    <p:sldId id="572" r:id="rId11"/>
    <p:sldId id="573" r:id="rId12"/>
    <p:sldId id="551" r:id="rId13"/>
    <p:sldId id="555" r:id="rId14"/>
    <p:sldId id="557" r:id="rId15"/>
    <p:sldId id="558" r:id="rId16"/>
    <p:sldId id="561" r:id="rId17"/>
    <p:sldId id="562" r:id="rId18"/>
    <p:sldId id="563" r:id="rId19"/>
    <p:sldId id="549" r:id="rId20"/>
    <p:sldId id="541" r:id="rId21"/>
    <p:sldId id="535" r:id="rId22"/>
    <p:sldId id="31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20.png"/><Relationship Id="rId3" Type="http://schemas.openxmlformats.org/officeDocument/2006/relationships/tags" Target="../tags/tag108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5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19.png"/><Relationship Id="rId33" Type="http://schemas.openxmlformats.org/officeDocument/2006/relationships/image" Target="../media/image54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8.png"/><Relationship Id="rId32" Type="http://schemas.openxmlformats.org/officeDocument/2006/relationships/image" Target="../media/image53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17.png"/><Relationship Id="rId28" Type="http://schemas.openxmlformats.org/officeDocument/2006/relationships/image" Target="../media/image50.png"/><Relationship Id="rId10" Type="http://schemas.openxmlformats.org/officeDocument/2006/relationships/tags" Target="../tags/tag1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2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49.emf"/><Relationship Id="rId27" Type="http://schemas.openxmlformats.org/officeDocument/2006/relationships/image" Target="../media/image21.png"/><Relationship Id="rId30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image" Target="../media/image20.png"/><Relationship Id="rId3" Type="http://schemas.openxmlformats.org/officeDocument/2006/relationships/tags" Target="../tags/tag125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59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image" Target="../media/image19.png"/><Relationship Id="rId33" Type="http://schemas.openxmlformats.org/officeDocument/2006/relationships/image" Target="../media/image58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18.png"/><Relationship Id="rId32" Type="http://schemas.openxmlformats.org/officeDocument/2006/relationships/image" Target="../media/image57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17.png"/><Relationship Id="rId28" Type="http://schemas.openxmlformats.org/officeDocument/2006/relationships/image" Target="../media/image25.png"/><Relationship Id="rId10" Type="http://schemas.openxmlformats.org/officeDocument/2006/relationships/tags" Target="../tags/tag1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0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56.emf"/><Relationship Id="rId27" Type="http://schemas.openxmlformats.org/officeDocument/2006/relationships/image" Target="../media/image21.png"/><Relationship Id="rId30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21.png"/><Relationship Id="rId3" Type="http://schemas.openxmlformats.org/officeDocument/2006/relationships/tags" Target="../tags/tag142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66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20.png"/><Relationship Id="rId33" Type="http://schemas.openxmlformats.org/officeDocument/2006/relationships/image" Target="../media/image18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9.png"/><Relationship Id="rId32" Type="http://schemas.openxmlformats.org/officeDocument/2006/relationships/image" Target="../media/image65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17.png"/><Relationship Id="rId28" Type="http://schemas.openxmlformats.org/officeDocument/2006/relationships/image" Target="../media/image25.png"/><Relationship Id="rId10" Type="http://schemas.openxmlformats.org/officeDocument/2006/relationships/tags" Target="../tags/tag1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4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60.emf"/><Relationship Id="rId27" Type="http://schemas.openxmlformats.org/officeDocument/2006/relationships/image" Target="../media/image61.png"/><Relationship Id="rId30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image" Target="../media/image71.png"/><Relationship Id="rId3" Type="http://schemas.openxmlformats.org/officeDocument/2006/relationships/tags" Target="../tags/tag159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40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70.png"/><Relationship Id="rId33" Type="http://schemas.openxmlformats.org/officeDocument/2006/relationships/image" Target="../media/image21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69.png"/><Relationship Id="rId32" Type="http://schemas.openxmlformats.org/officeDocument/2006/relationships/image" Target="../media/image20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tags" Target="../tags/tag1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67.emf"/><Relationship Id="rId27" Type="http://schemas.openxmlformats.org/officeDocument/2006/relationships/image" Target="../media/image72.png"/><Relationship Id="rId30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20.png"/><Relationship Id="rId3" Type="http://schemas.openxmlformats.org/officeDocument/2006/relationships/tags" Target="../tags/tag176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79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19.png"/><Relationship Id="rId33" Type="http://schemas.openxmlformats.org/officeDocument/2006/relationships/image" Target="../media/image78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18.png"/><Relationship Id="rId32" Type="http://schemas.openxmlformats.org/officeDocument/2006/relationships/image" Target="../media/image77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17.png"/><Relationship Id="rId28" Type="http://schemas.openxmlformats.org/officeDocument/2006/relationships/image" Target="../media/image75.png"/><Relationship Id="rId10" Type="http://schemas.openxmlformats.org/officeDocument/2006/relationships/tags" Target="../tags/tag1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74.emf"/><Relationship Id="rId27" Type="http://schemas.openxmlformats.org/officeDocument/2006/relationships/image" Target="../media/image21.png"/><Relationship Id="rId30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18.png"/><Relationship Id="rId3" Type="http://schemas.openxmlformats.org/officeDocument/2006/relationships/tags" Target="../tags/tag193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79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17.png"/><Relationship Id="rId33" Type="http://schemas.openxmlformats.org/officeDocument/2006/relationships/image" Target="../media/image78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68.png"/><Relationship Id="rId28" Type="http://schemas.openxmlformats.org/officeDocument/2006/relationships/image" Target="../media/image20.png"/><Relationship Id="rId10" Type="http://schemas.openxmlformats.org/officeDocument/2006/relationships/tags" Target="../tags/tag20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80.emf"/><Relationship Id="rId27" Type="http://schemas.openxmlformats.org/officeDocument/2006/relationships/image" Target="../media/image19.png"/><Relationship Id="rId30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20.png"/><Relationship Id="rId3" Type="http://schemas.openxmlformats.org/officeDocument/2006/relationships/tags" Target="../tags/tag210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85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19.png"/><Relationship Id="rId33" Type="http://schemas.openxmlformats.org/officeDocument/2006/relationships/image" Target="../media/image84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18.png"/><Relationship Id="rId32" Type="http://schemas.openxmlformats.org/officeDocument/2006/relationships/image" Target="../media/image83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17.png"/><Relationship Id="rId28" Type="http://schemas.openxmlformats.org/officeDocument/2006/relationships/image" Target="../media/image73.png"/><Relationship Id="rId10" Type="http://schemas.openxmlformats.org/officeDocument/2006/relationships/tags" Target="../tags/tag2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2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81.emf"/><Relationship Id="rId27" Type="http://schemas.openxmlformats.org/officeDocument/2006/relationships/image" Target="../media/image21.png"/><Relationship Id="rId30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image" Target="../media/image19.png"/><Relationship Id="rId3" Type="http://schemas.openxmlformats.org/officeDocument/2006/relationships/tags" Target="../tags/tag227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84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18.png"/><Relationship Id="rId33" Type="http://schemas.openxmlformats.org/officeDocument/2006/relationships/image" Target="../media/image83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17.png"/><Relationship Id="rId32" Type="http://schemas.openxmlformats.org/officeDocument/2006/relationships/image" Target="../media/image82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86.emf"/><Relationship Id="rId28" Type="http://schemas.openxmlformats.org/officeDocument/2006/relationships/image" Target="../media/image21.png"/><Relationship Id="rId36" Type="http://schemas.openxmlformats.org/officeDocument/2006/relationships/image" Target="../media/image88.png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image" Target="../media/image87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0.png"/><Relationship Id="rId30" Type="http://schemas.openxmlformats.org/officeDocument/2006/relationships/image" Target="../media/image40.png"/><Relationship Id="rId35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image" Target="../media/image20.png"/><Relationship Id="rId3" Type="http://schemas.openxmlformats.org/officeDocument/2006/relationships/tags" Target="../tags/tag245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85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image" Target="../media/image19.png"/><Relationship Id="rId33" Type="http://schemas.openxmlformats.org/officeDocument/2006/relationships/image" Target="../media/image84.png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18.png"/><Relationship Id="rId32" Type="http://schemas.openxmlformats.org/officeDocument/2006/relationships/image" Target="../media/image83.png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image" Target="../media/image17.png"/><Relationship Id="rId28" Type="http://schemas.openxmlformats.org/officeDocument/2006/relationships/image" Target="../media/image73.png"/><Relationship Id="rId10" Type="http://schemas.openxmlformats.org/officeDocument/2006/relationships/tags" Target="../tags/tag2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2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image" Target="../media/image89.emf"/><Relationship Id="rId27" Type="http://schemas.openxmlformats.org/officeDocument/2006/relationships/image" Target="../media/image21.png"/><Relationship Id="rId30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92.png"/><Relationship Id="rId3" Type="http://schemas.openxmlformats.org/officeDocument/2006/relationships/tags" Target="../tags/tag262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98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18.png"/><Relationship Id="rId33" Type="http://schemas.openxmlformats.org/officeDocument/2006/relationships/image" Target="../media/image97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91.png"/><Relationship Id="rId32" Type="http://schemas.openxmlformats.org/officeDocument/2006/relationships/image" Target="../media/image96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90.emf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image" Target="../media/image95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0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04.png"/><Relationship Id="rId3" Type="http://schemas.openxmlformats.org/officeDocument/2006/relationships/tags" Target="../tags/tag280.xml"/><Relationship Id="rId21" Type="http://schemas.openxmlformats.org/officeDocument/2006/relationships/image" Target="../media/image101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3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image" Target="../media/image100.emf"/><Relationship Id="rId29" Type="http://schemas.openxmlformats.org/officeDocument/2006/relationships/image" Target="../media/image10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102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287.xml"/><Relationship Id="rId19" Type="http://schemas.openxmlformats.org/officeDocument/2006/relationships/oleObject" Target="../embeddings/oleObject16.bin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image" Target="../media/image17.png"/><Relationship Id="rId27" Type="http://schemas.openxmlformats.org/officeDocument/2006/relationships/image" Target="../media/image105.png"/><Relationship Id="rId30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image" Target="../media/image110.png"/><Relationship Id="rId3" Type="http://schemas.openxmlformats.org/officeDocument/2006/relationships/tags" Target="../tags/tag295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14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109.png"/><Relationship Id="rId33" Type="http://schemas.openxmlformats.org/officeDocument/2006/relationships/image" Target="../media/image113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21.png"/><Relationship Id="rId32" Type="http://schemas.openxmlformats.org/officeDocument/2006/relationships/image" Target="../media/image112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20.png"/><Relationship Id="rId28" Type="http://schemas.openxmlformats.org/officeDocument/2006/relationships/image" Target="../media/image40.png"/><Relationship Id="rId10" Type="http://schemas.openxmlformats.org/officeDocument/2006/relationships/tags" Target="../tags/tag3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08.emf"/><Relationship Id="rId27" Type="http://schemas.openxmlformats.org/officeDocument/2006/relationships/image" Target="../media/image111.png"/><Relationship Id="rId30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118.png"/><Relationship Id="rId3" Type="http://schemas.openxmlformats.org/officeDocument/2006/relationships/tags" Target="../tags/tag3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7.png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image" Target="../media/image116.png"/><Relationship Id="rId5" Type="http://schemas.openxmlformats.org/officeDocument/2006/relationships/tags" Target="../tags/tag315.xml"/><Relationship Id="rId10" Type="http://schemas.openxmlformats.org/officeDocument/2006/relationships/image" Target="../media/image5.png"/><Relationship Id="rId4" Type="http://schemas.openxmlformats.org/officeDocument/2006/relationships/tags" Target="../tags/tag314.xml"/><Relationship Id="rId9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.xml"/><Relationship Id="rId21" Type="http://schemas.openxmlformats.org/officeDocument/2006/relationships/image" Target="../media/image16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0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18.png"/><Relationship Id="rId3" Type="http://schemas.openxmlformats.org/officeDocument/2006/relationships/tags" Target="../tags/tag3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3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17.png"/><Relationship Id="rId33" Type="http://schemas.openxmlformats.org/officeDocument/2006/relationships/image" Target="../media/image32.png"/><Relationship Id="rId38" Type="http://schemas.openxmlformats.org/officeDocument/2006/relationships/image" Target="../media/image25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8.emf"/><Relationship Id="rId32" Type="http://schemas.openxmlformats.org/officeDocument/2006/relationships/image" Target="../media/image31.png"/><Relationship Id="rId37" Type="http://schemas.openxmlformats.org/officeDocument/2006/relationships/image" Target="../media/image24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0.png"/><Relationship Id="rId36" Type="http://schemas.openxmlformats.org/officeDocument/2006/relationships/image" Target="../media/image35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30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9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18.png"/><Relationship Id="rId3" Type="http://schemas.openxmlformats.org/officeDocument/2006/relationships/tags" Target="../tags/tag5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2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17.png"/><Relationship Id="rId33" Type="http://schemas.openxmlformats.org/officeDocument/2006/relationships/image" Target="../media/image38.png"/><Relationship Id="rId38" Type="http://schemas.openxmlformats.org/officeDocument/2006/relationships/image" Target="../media/image40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36.emf"/><Relationship Id="rId32" Type="http://schemas.openxmlformats.org/officeDocument/2006/relationships/image" Target="../media/image37.png"/><Relationship Id="rId37" Type="http://schemas.openxmlformats.org/officeDocument/2006/relationships/image" Target="../media/image39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0.png"/><Relationship Id="rId36" Type="http://schemas.openxmlformats.org/officeDocument/2006/relationships/image" Target="../media/image34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30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19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76.xml"/><Relationship Id="rId21" Type="http://schemas.openxmlformats.org/officeDocument/2006/relationships/image" Target="../media/image41.emf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image" Target="../media/image20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19.png"/><Relationship Id="rId32" Type="http://schemas.openxmlformats.org/officeDocument/2006/relationships/image" Target="../media/image45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18.png"/><Relationship Id="rId28" Type="http://schemas.openxmlformats.org/officeDocument/2006/relationships/image" Target="../media/image43.png"/><Relationship Id="rId10" Type="http://schemas.openxmlformats.org/officeDocument/2006/relationships/tags" Target="../tags/tag83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4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17.png"/><Relationship Id="rId27" Type="http://schemas.openxmlformats.org/officeDocument/2006/relationships/image" Target="../media/image42.png"/><Relationship Id="rId3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92.xml"/><Relationship Id="rId21" Type="http://schemas.openxmlformats.org/officeDocument/2006/relationships/image" Target="../media/image46.emf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20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5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19.png"/><Relationship Id="rId32" Type="http://schemas.openxmlformats.org/officeDocument/2006/relationships/image" Target="../media/image44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18.png"/><Relationship Id="rId28" Type="http://schemas.openxmlformats.org/officeDocument/2006/relationships/image" Target="../media/image24.png"/><Relationship Id="rId10" Type="http://schemas.openxmlformats.org/officeDocument/2006/relationships/tags" Target="../tags/tag99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4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17.png"/><Relationship Id="rId27" Type="http://schemas.openxmlformats.org/officeDocument/2006/relationships/image" Target="../media/image47.png"/><Relationship Id="rId3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16 November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2554977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875151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31177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491" y="6413500"/>
            <a:ext cx="1347725" cy="369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742" y="964559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26473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87882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07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48074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6393236"/>
            <a:ext cx="1422144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1165191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7633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09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81796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8198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4374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28600" y="2463452"/>
            <a:ext cx="3200400" cy="9018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52178"/>
            <a:ext cx="2105935" cy="754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803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74" grpId="0"/>
      <p:bldP spid="5529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2819400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62362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57" y="6393236"/>
            <a:ext cx="1169832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42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535814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106150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157" y="6393236"/>
            <a:ext cx="1169832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13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1668435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88870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6"/>
            <a:ext cx="1422147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2882005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1736657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71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381000"/>
            <a:ext cx="4267200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88631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6957" y="6393236"/>
            <a:ext cx="1169832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48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4450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07742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549" y="4607319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8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8182" y="1630204"/>
            <a:ext cx="581124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62610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60" y="6393237"/>
            <a:ext cx="1000797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56538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71212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09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65254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2364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47" y="457200"/>
            <a:ext cx="4553932" cy="3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7758"/>
            <a:ext cx="2515450" cy="3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304139" cy="377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358"/>
            <a:ext cx="2515883" cy="377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660" y="6519246"/>
            <a:ext cx="1036336" cy="283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313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21480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Rectangle 84"/>
          <p:cNvSpPr>
            <a:spLocks noChangeArrowheads="1"/>
          </p:cNvSpPr>
          <p:nvPr/>
        </p:nvSpPr>
        <p:spPr bwMode="auto">
          <a:xfrm>
            <a:off x="381000" y="2870548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011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890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1028061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015" y="1545653"/>
            <a:ext cx="5421963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6902"/>
            <a:ext cx="2474701" cy="377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224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1007312"/>
            <a:ext cx="4303708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68487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543" y="6393236"/>
            <a:ext cx="863139" cy="28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62838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8413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65534"/>
            <a:ext cx="3276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52034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335" y="609600"/>
            <a:ext cx="3137615" cy="850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7841"/>
            <a:ext cx="1907521" cy="51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207275" cy="330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52575"/>
            <a:ext cx="2285630" cy="50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4747"/>
            <a:ext cx="2078380" cy="37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8062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3975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59806"/>
            <a:ext cx="3515085" cy="793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93354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89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98435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2606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911" y="838200"/>
            <a:ext cx="3288311" cy="105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499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700070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1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7"/>
            <a:ext cx="1001114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9013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24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2133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26773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96" y="6451977"/>
            <a:ext cx="993083" cy="330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4895"/>
            <a:ext cx="906973" cy="20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971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9013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07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5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6C61BD5E69F14BFA9B7FBACA9E5D2D55"/>
  <p:tag name="VALUES" val="Incorrect|smicln|Correct|smicln|Incorrect|smicln|Incorrec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08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446CFBB96F54CEAB0312A2DA56E1F1C"/>
  <p:tag name="CORRECTPOINTVALUE" val="0"/>
  <p:tag name="INCORRECTPOINTVALUE" val="0"/>
  <p:tag name="VALUES" val="Incorrect|smicln|Incorrect|smicln|Correct|smicln|In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4B3309558AC4F64B7F3A74A4E0A1D19"/>
  <p:tag name="CORRECTPOINTVALUE" val="0"/>
  <p:tag name="INCORRECTPOINTVALUE" val="0"/>
  <p:tag name="VALUES" val="Incorrect|smicln|Correct|smicln|Incorrect|smicln|Incorrec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5F458EA756DC4A12B69B2C711719A3D7"/>
  <p:tag name="VALUES" val="Incorrect|smicln|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EC8F37B50F42518C1B00388E84FFF7"/>
  <p:tag name="CORRECTPOINTVALUE" val="0"/>
  <p:tag name="INCORRECTPOINTVALUE" val="0"/>
  <p:tag name="VALUES" val="Correct|smicln|Incorrect|smicln|In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Incorrect|smicln|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6FC3AF0BD0E4536A43BA6FA4F98FCF0"/>
  <p:tag name="CORRECTPOINTVALUE" val="0"/>
  <p:tag name="INCORRECTPOINTVALUE" val="0"/>
  <p:tag name="VALUES" val="Incorrect|smicln|Incorrect|smicln|Incorrect|smicln|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4338CCE3F244ADD87ACC96366113FE3"/>
  <p:tag name="CORRECTPOINTVALUE" val="10"/>
  <p:tag name="INCORRECTPOINTVALUE" val="5"/>
  <p:tag name="VALUES" val="Incorrect|smicln|Correct|smicln|Incorrect|smicln|Incorrec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AE093C980644E7DAA220F7FB7DA50E0"/>
  <p:tag name="CORRECTPOINTVALUE" val="10"/>
  <p:tag name="INCORRECTPOINTVALUE" val="5"/>
  <p:tag name="VALUES" val="Incorrect|smicln|Incorrect|smicln|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-3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6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31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-8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58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-3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6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glob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9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(1,3)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41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0"/>
  <p:tag name="INCORRECTPOINTVALUE" val="0"/>
  <p:tag name="VALUES" val="Correct|smicln|Incorrect|smicln|In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(\sin\theta)\,d\theta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4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6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cos\theta\righ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Incorrect|smicln|Incorrect|smicln|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(5t^3+2t-1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30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(5j^3+2j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8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AE71D4262E7645E7B04A30ADA22B99A7"/>
  <p:tag name="VALUES" val="Incorrect|smicln|Incorrect|smicln|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873</Words>
  <Application>Microsoft Office PowerPoint</Application>
  <PresentationFormat>On-screen Show (4:3)</PresentationFormat>
  <Paragraphs>819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300</cp:revision>
  <dcterms:created xsi:type="dcterms:W3CDTF">2009-01-22T21:52:53Z</dcterms:created>
  <dcterms:modified xsi:type="dcterms:W3CDTF">2012-11-15T18:18:39Z</dcterms:modified>
</cp:coreProperties>
</file>