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1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2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77" r:id="rId4"/>
    <p:sldId id="278" r:id="rId5"/>
    <p:sldId id="564" r:id="rId6"/>
    <p:sldId id="569" r:id="rId7"/>
    <p:sldId id="572" r:id="rId8"/>
    <p:sldId id="573" r:id="rId9"/>
    <p:sldId id="551" r:id="rId10"/>
    <p:sldId id="557" r:id="rId11"/>
    <p:sldId id="561" r:id="rId12"/>
    <p:sldId id="562" r:id="rId13"/>
    <p:sldId id="541" r:id="rId14"/>
    <p:sldId id="535" r:id="rId15"/>
    <p:sldId id="31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20.png"/><Relationship Id="rId3" Type="http://schemas.openxmlformats.org/officeDocument/2006/relationships/tags" Target="../tags/tag105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7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9.png"/><Relationship Id="rId33" Type="http://schemas.openxmlformats.org/officeDocument/2006/relationships/image" Target="../media/image56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8.png"/><Relationship Id="rId32" Type="http://schemas.openxmlformats.org/officeDocument/2006/relationships/image" Target="../media/image55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17.png"/><Relationship Id="rId28" Type="http://schemas.openxmlformats.org/officeDocument/2006/relationships/image" Target="../media/image52.png"/><Relationship Id="rId10" Type="http://schemas.openxmlformats.org/officeDocument/2006/relationships/tags" Target="../tags/tag1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51.emf"/><Relationship Id="rId27" Type="http://schemas.openxmlformats.org/officeDocument/2006/relationships/image" Target="../media/image21.png"/><Relationship Id="rId3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image" Target="../media/image20.png"/><Relationship Id="rId3" Type="http://schemas.openxmlformats.org/officeDocument/2006/relationships/tags" Target="../tags/tag122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62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19.png"/><Relationship Id="rId33" Type="http://schemas.openxmlformats.org/officeDocument/2006/relationships/image" Target="../media/image61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18.png"/><Relationship Id="rId32" Type="http://schemas.openxmlformats.org/officeDocument/2006/relationships/image" Target="../media/image60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tags" Target="../tags/tag1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58.emf"/><Relationship Id="rId27" Type="http://schemas.openxmlformats.org/officeDocument/2006/relationships/image" Target="../media/image21.png"/><Relationship Id="rId30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image" Target="../media/image19.png"/><Relationship Id="rId3" Type="http://schemas.openxmlformats.org/officeDocument/2006/relationships/tags" Target="../tags/tag139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61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18.png"/><Relationship Id="rId33" Type="http://schemas.openxmlformats.org/officeDocument/2006/relationships/image" Target="../media/image60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7.png"/><Relationship Id="rId32" Type="http://schemas.openxmlformats.org/officeDocument/2006/relationships/image" Target="../media/image59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63.emf"/><Relationship Id="rId28" Type="http://schemas.openxmlformats.org/officeDocument/2006/relationships/image" Target="../media/image21.png"/><Relationship Id="rId36" Type="http://schemas.openxmlformats.org/officeDocument/2006/relationships/image" Target="../media/image65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image" Target="../media/image64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png"/><Relationship Id="rId30" Type="http://schemas.openxmlformats.org/officeDocument/2006/relationships/image" Target="../media/image25.png"/><Relationship Id="rId35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notesSlide" Target="../notesSlides/notesSlide11.xml"/><Relationship Id="rId26" Type="http://schemas.openxmlformats.org/officeDocument/2006/relationships/image" Target="../media/image70.png"/><Relationship Id="rId3" Type="http://schemas.openxmlformats.org/officeDocument/2006/relationships/tags" Target="../tags/tag157.xml"/><Relationship Id="rId21" Type="http://schemas.openxmlformats.org/officeDocument/2006/relationships/image" Target="../media/image67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9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image" Target="../media/image66.emf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68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164.xml"/><Relationship Id="rId19" Type="http://schemas.openxmlformats.org/officeDocument/2006/relationships/oleObject" Target="../embeddings/oleObject9.bin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7.png"/><Relationship Id="rId27" Type="http://schemas.openxmlformats.org/officeDocument/2006/relationships/image" Target="../media/image71.png"/><Relationship Id="rId30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image" Target="../media/image76.png"/><Relationship Id="rId3" Type="http://schemas.openxmlformats.org/officeDocument/2006/relationships/tags" Target="../tags/tag172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80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21.png"/><Relationship Id="rId32" Type="http://schemas.openxmlformats.org/officeDocument/2006/relationships/image" Target="../media/image78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1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74.emf"/><Relationship Id="rId27" Type="http://schemas.openxmlformats.org/officeDocument/2006/relationships/image" Target="../media/image77.png"/><Relationship Id="rId30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84.png"/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3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82.png"/><Relationship Id="rId5" Type="http://schemas.openxmlformats.org/officeDocument/2006/relationships/tags" Target="../tags/tag192.xml"/><Relationship Id="rId10" Type="http://schemas.openxmlformats.org/officeDocument/2006/relationships/image" Target="../media/image5.png"/><Relationship Id="rId4" Type="http://schemas.openxmlformats.org/officeDocument/2006/relationships/tags" Target="../tags/tag191.xml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8.xml"/><Relationship Id="rId21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9.png"/><Relationship Id="rId32" Type="http://schemas.openxmlformats.org/officeDocument/2006/relationships/image" Target="../media/image32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8.png"/><Relationship Id="rId28" Type="http://schemas.openxmlformats.org/officeDocument/2006/relationships/image" Target="../media/image30.png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1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7.png"/><Relationship Id="rId27" Type="http://schemas.openxmlformats.org/officeDocument/2006/relationships/image" Target="../media/image29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0.png"/><Relationship Id="rId3" Type="http://schemas.openxmlformats.org/officeDocument/2006/relationships/tags" Target="../tags/tag54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9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19.png"/><Relationship Id="rId33" Type="http://schemas.openxmlformats.org/officeDocument/2006/relationships/image" Target="../media/image38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18.png"/><Relationship Id="rId32" Type="http://schemas.openxmlformats.org/officeDocument/2006/relationships/image" Target="../media/image37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7.png"/><Relationship Id="rId28" Type="http://schemas.openxmlformats.org/officeDocument/2006/relationships/image" Target="../media/image34.png"/><Relationship Id="rId10" Type="http://schemas.openxmlformats.org/officeDocument/2006/relationships/tags" Target="../tags/tag6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33.emf"/><Relationship Id="rId27" Type="http://schemas.openxmlformats.org/officeDocument/2006/relationships/image" Target="../media/image21.png"/><Relationship Id="rId30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image" Target="../media/image20.png"/><Relationship Id="rId3" Type="http://schemas.openxmlformats.org/officeDocument/2006/relationships/tags" Target="../tags/tag7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3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19.png"/><Relationship Id="rId33" Type="http://schemas.openxmlformats.org/officeDocument/2006/relationships/image" Target="../media/image42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18.png"/><Relationship Id="rId32" Type="http://schemas.openxmlformats.org/officeDocument/2006/relationships/image" Target="../media/image41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7.png"/><Relationship Id="rId28" Type="http://schemas.openxmlformats.org/officeDocument/2006/relationships/image" Target="../media/image25.png"/><Relationship Id="rId10" Type="http://schemas.openxmlformats.org/officeDocument/2006/relationships/tags" Target="../tags/tag7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4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40.emf"/><Relationship Id="rId27" Type="http://schemas.openxmlformats.org/officeDocument/2006/relationships/image" Target="../media/image21.png"/><Relationship Id="rId3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21.png"/><Relationship Id="rId3" Type="http://schemas.openxmlformats.org/officeDocument/2006/relationships/tags" Target="../tags/tag88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0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20.png"/><Relationship Id="rId33" Type="http://schemas.openxmlformats.org/officeDocument/2006/relationships/image" Target="../media/image18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19.png"/><Relationship Id="rId32" Type="http://schemas.openxmlformats.org/officeDocument/2006/relationships/image" Target="../media/image49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17.png"/><Relationship Id="rId28" Type="http://schemas.openxmlformats.org/officeDocument/2006/relationships/image" Target="../media/image25.png"/><Relationship Id="rId10" Type="http://schemas.openxmlformats.org/officeDocument/2006/relationships/tags" Target="../tags/tag9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4.emf"/><Relationship Id="rId27" Type="http://schemas.openxmlformats.org/officeDocument/2006/relationships/image" Target="../media/image45.png"/><Relationship Id="rId3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19 November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535814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106150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26" y="6393236"/>
            <a:ext cx="1421694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13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81000"/>
            <a:ext cx="4267200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88631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026" y="6393236"/>
            <a:ext cx="1421694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48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4450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07742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60" y="6393237"/>
            <a:ext cx="1000797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549" y="4607319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8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21480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870548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011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90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1028061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545653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6902"/>
            <a:ext cx="2474701" cy="377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224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1007312"/>
            <a:ext cx="4303708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68487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220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627" y="6393236"/>
            <a:ext cx="1048970" cy="28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62838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8413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65534"/>
            <a:ext cx="3276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52034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335" y="609600"/>
            <a:ext cx="3137615" cy="850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7841"/>
            <a:ext cx="1907521" cy="51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207275" cy="330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52575"/>
            <a:ext cx="2285630" cy="50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4747"/>
            <a:ext cx="2078380" cy="37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8062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700070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9013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24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2554977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875151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31177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491" y="6413500"/>
            <a:ext cx="1347725" cy="369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742" y="964559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26473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87882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07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48074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6393236"/>
            <a:ext cx="1422144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1165191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7633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09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81796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8198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4374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8600" y="2463452"/>
            <a:ext cx="3200400" cy="9018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52178"/>
            <a:ext cx="2105935" cy="754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803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74" grpId="0"/>
      <p:bldP spid="5529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0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4B3309558AC4F64B7F3A74A4E0A1D19"/>
  <p:tag name="CORRECTPOINTVALUE" val="10"/>
  <p:tag name="INCORRECTPOINTVALUE" val="5"/>
  <p:tag name="VALUES" val="Incorrect|smicln|Correct|smicln|Incorrect|smicln|Incorrec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EC8F37B50F42518C1B00388E84FFF7"/>
  <p:tag name="CORRECTPOINTVALUE" val="10"/>
  <p:tag name="INCORRECTPOINTVALUE" val="5"/>
  <p:tag name="VALUES" val="Correct|smicln|Incorrect|smicln|In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6FC3AF0BD0E4536A43BA6FA4F98FCF0"/>
  <p:tag name="CORRECTPOINTVALUE" val="10"/>
  <p:tag name="INCORRECTPOINTVALUE" val="5"/>
  <p:tag name="VALUES" val="Incorrect|smicln|Incorrect|smicln|Incorrect|smicln|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Correct|smicln|Incorrec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(1,3)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4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10"/>
  <p:tag name="INCORRECTPOINTVALUE" val="5"/>
  <p:tag name="VALUES" val="Correct|smicln|Incorrect|smicln|Incorrect|smicln|Incorrec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Incorrect|smicln|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(\sin\theta)\,d\theta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6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cos\theta\righ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AE71D4262E7645E7B04A30ADA22B99A7"/>
  <p:tag name="VALUES" val="Incorrect|smicln|Incorrect|smicln|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6C61BD5E69F14BFA9B7FBACA9E5D2D55"/>
  <p:tag name="VALUES" val="Incorrect|smicln|Correct|smicln|Incorrect|smicln|Incorrec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516</Words>
  <Application>Microsoft Office PowerPoint</Application>
  <PresentationFormat>On-screen Show (4:3)</PresentationFormat>
  <Paragraphs>483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304</cp:revision>
  <dcterms:created xsi:type="dcterms:W3CDTF">2009-01-22T21:52:53Z</dcterms:created>
  <dcterms:modified xsi:type="dcterms:W3CDTF">2012-11-18T14:50:23Z</dcterms:modified>
</cp:coreProperties>
</file>