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5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7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6" r:id="rId3"/>
    <p:sldId id="277" r:id="rId4"/>
    <p:sldId id="278" r:id="rId5"/>
    <p:sldId id="564" r:id="rId6"/>
    <p:sldId id="569" r:id="rId7"/>
    <p:sldId id="572" r:id="rId8"/>
    <p:sldId id="573" r:id="rId9"/>
    <p:sldId id="574" r:id="rId10"/>
    <p:sldId id="31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4674" autoAdjust="0"/>
  </p:normalViewPr>
  <p:slideViewPr>
    <p:cSldViewPr>
      <p:cViewPr varScale="1">
        <p:scale>
          <a:sx n="76" d="100"/>
          <a:sy n="76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5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6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7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8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9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13" Type="http://schemas.openxmlformats.org/officeDocument/2006/relationships/image" Target="../media/image53.png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2.png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image" Target="../media/image51.png"/><Relationship Id="rId5" Type="http://schemas.openxmlformats.org/officeDocument/2006/relationships/tags" Target="../tags/tag107.xml"/><Relationship Id="rId10" Type="http://schemas.openxmlformats.org/officeDocument/2006/relationships/image" Target="../media/image5.png"/><Relationship Id="rId4" Type="http://schemas.openxmlformats.org/officeDocument/2006/relationships/tags" Target="../tags/tag106.xml"/><Relationship Id="rId9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2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1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0.png"/><Relationship Id="rId5" Type="http://schemas.openxmlformats.org/officeDocument/2006/relationships/tags" Target="../tags/tag15.xml"/><Relationship Id="rId10" Type="http://schemas.openxmlformats.org/officeDocument/2006/relationships/image" Target="../media/image9.png"/><Relationship Id="rId4" Type="http://schemas.openxmlformats.org/officeDocument/2006/relationships/tags" Target="../tags/tag14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5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1.png"/><Relationship Id="rId3" Type="http://schemas.openxmlformats.org/officeDocument/2006/relationships/tags" Target="../tags/tag22.xml"/><Relationship Id="rId21" Type="http://schemas.openxmlformats.org/officeDocument/2006/relationships/image" Target="../media/image16.emf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image" Target="../media/image20.png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oleObject" Target="../embeddings/oleObject1.bin"/><Relationship Id="rId29" Type="http://schemas.openxmlformats.org/officeDocument/2006/relationships/image" Target="../media/image24.png"/><Relationship Id="rId1" Type="http://schemas.openxmlformats.org/officeDocument/2006/relationships/vmlDrawing" Target="../drawings/vmlDrawing1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10" Type="http://schemas.openxmlformats.org/officeDocument/2006/relationships/tags" Target="../tags/tag29.xml"/><Relationship Id="rId19" Type="http://schemas.openxmlformats.org/officeDocument/2006/relationships/notesSlide" Target="../notesSlides/notesSlide3.xml"/><Relationship Id="rId31" Type="http://schemas.openxmlformats.org/officeDocument/2006/relationships/image" Target="../media/image26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image" Target="../media/image17.png"/><Relationship Id="rId27" Type="http://schemas.openxmlformats.org/officeDocument/2006/relationships/image" Target="../media/image22.png"/><Relationship Id="rId30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1.png"/><Relationship Id="rId3" Type="http://schemas.openxmlformats.org/officeDocument/2006/relationships/tags" Target="../tags/tag38.xml"/><Relationship Id="rId21" Type="http://schemas.openxmlformats.org/officeDocument/2006/relationships/image" Target="../media/image28.emf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image" Target="../media/image20.png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oleObject" Target="../embeddings/oleObject2.bin"/><Relationship Id="rId29" Type="http://schemas.openxmlformats.org/officeDocument/2006/relationships/image" Target="../media/image24.png"/><Relationship Id="rId1" Type="http://schemas.openxmlformats.org/officeDocument/2006/relationships/vmlDrawing" Target="../drawings/vmlDrawing2.v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image" Target="../media/image19.png"/><Relationship Id="rId32" Type="http://schemas.openxmlformats.org/officeDocument/2006/relationships/image" Target="../media/image32.png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image" Target="../media/image18.png"/><Relationship Id="rId28" Type="http://schemas.openxmlformats.org/officeDocument/2006/relationships/image" Target="../media/image30.png"/><Relationship Id="rId10" Type="http://schemas.openxmlformats.org/officeDocument/2006/relationships/tags" Target="../tags/tag45.xml"/><Relationship Id="rId19" Type="http://schemas.openxmlformats.org/officeDocument/2006/relationships/notesSlide" Target="../notesSlides/notesSlide4.xml"/><Relationship Id="rId31" Type="http://schemas.openxmlformats.org/officeDocument/2006/relationships/image" Target="../media/image31.png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image" Target="../media/image17.png"/><Relationship Id="rId27" Type="http://schemas.openxmlformats.org/officeDocument/2006/relationships/image" Target="../media/image29.png"/><Relationship Id="rId30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image" Target="../media/image20.png"/><Relationship Id="rId3" Type="http://schemas.openxmlformats.org/officeDocument/2006/relationships/tags" Target="../tags/tag54.xml"/><Relationship Id="rId21" Type="http://schemas.openxmlformats.org/officeDocument/2006/relationships/oleObject" Target="../embeddings/oleObject3.bin"/><Relationship Id="rId34" Type="http://schemas.openxmlformats.org/officeDocument/2006/relationships/image" Target="../media/image39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image" Target="../media/image19.png"/><Relationship Id="rId33" Type="http://schemas.openxmlformats.org/officeDocument/2006/relationships/image" Target="../media/image38.png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notesSlide" Target="../notesSlides/notesSlide5.xml"/><Relationship Id="rId29" Type="http://schemas.openxmlformats.org/officeDocument/2006/relationships/image" Target="../media/image25.png"/><Relationship Id="rId1" Type="http://schemas.openxmlformats.org/officeDocument/2006/relationships/vmlDrawing" Target="../drawings/vmlDrawing3.v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image" Target="../media/image18.png"/><Relationship Id="rId32" Type="http://schemas.openxmlformats.org/officeDocument/2006/relationships/image" Target="../media/image37.png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17.png"/><Relationship Id="rId28" Type="http://schemas.openxmlformats.org/officeDocument/2006/relationships/image" Target="../media/image34.png"/><Relationship Id="rId10" Type="http://schemas.openxmlformats.org/officeDocument/2006/relationships/tags" Target="../tags/tag6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6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33.emf"/><Relationship Id="rId27" Type="http://schemas.openxmlformats.org/officeDocument/2006/relationships/image" Target="../media/image21.png"/><Relationship Id="rId30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image" Target="../media/image20.png"/><Relationship Id="rId3" Type="http://schemas.openxmlformats.org/officeDocument/2006/relationships/tags" Target="../tags/tag71.xml"/><Relationship Id="rId21" Type="http://schemas.openxmlformats.org/officeDocument/2006/relationships/oleObject" Target="../embeddings/oleObject4.bin"/><Relationship Id="rId34" Type="http://schemas.openxmlformats.org/officeDocument/2006/relationships/image" Target="../media/image43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image" Target="../media/image19.png"/><Relationship Id="rId33" Type="http://schemas.openxmlformats.org/officeDocument/2006/relationships/image" Target="../media/image42.png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notesSlide" Target="../notesSlides/notesSlide6.xml"/><Relationship Id="rId29" Type="http://schemas.openxmlformats.org/officeDocument/2006/relationships/image" Target="../media/image38.png"/><Relationship Id="rId1" Type="http://schemas.openxmlformats.org/officeDocument/2006/relationships/vmlDrawing" Target="../drawings/vmlDrawing4.v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image" Target="../media/image18.png"/><Relationship Id="rId32" Type="http://schemas.openxmlformats.org/officeDocument/2006/relationships/image" Target="../media/image41.png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17.png"/><Relationship Id="rId28" Type="http://schemas.openxmlformats.org/officeDocument/2006/relationships/image" Target="../media/image25.png"/><Relationship Id="rId10" Type="http://schemas.openxmlformats.org/officeDocument/2006/relationships/tags" Target="../tags/tag78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4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40.emf"/><Relationship Id="rId27" Type="http://schemas.openxmlformats.org/officeDocument/2006/relationships/image" Target="../media/image21.png"/><Relationship Id="rId30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5.png"/><Relationship Id="rId3" Type="http://schemas.openxmlformats.org/officeDocument/2006/relationships/tags" Target="../tags/tag88.xml"/><Relationship Id="rId21" Type="http://schemas.openxmlformats.org/officeDocument/2006/relationships/image" Target="../media/image40.emf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image" Target="../media/image20.png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oleObject" Target="../embeddings/oleObject5.bin"/><Relationship Id="rId29" Type="http://schemas.openxmlformats.org/officeDocument/2006/relationships/image" Target="../media/image46.png"/><Relationship Id="rId1" Type="http://schemas.openxmlformats.org/officeDocument/2006/relationships/vmlDrawing" Target="../drawings/vmlDrawing5.v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24" Type="http://schemas.openxmlformats.org/officeDocument/2006/relationships/image" Target="../media/image19.png"/><Relationship Id="rId32" Type="http://schemas.openxmlformats.org/officeDocument/2006/relationships/image" Target="../media/image49.png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18.png"/><Relationship Id="rId28" Type="http://schemas.openxmlformats.org/officeDocument/2006/relationships/image" Target="../media/image45.png"/><Relationship Id="rId10" Type="http://schemas.openxmlformats.org/officeDocument/2006/relationships/tags" Target="../tags/tag95.xml"/><Relationship Id="rId19" Type="http://schemas.openxmlformats.org/officeDocument/2006/relationships/notesSlide" Target="../notesSlides/notesSlide7.xml"/><Relationship Id="rId31" Type="http://schemas.openxmlformats.org/officeDocument/2006/relationships/image" Target="../media/image48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17.png"/><Relationship Id="rId27" Type="http://schemas.openxmlformats.org/officeDocument/2006/relationships/image" Target="../media/image44.png"/><Relationship Id="rId30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W 21 November 2012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20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755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76200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666000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49692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119054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4626040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197513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6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9886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5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3465534"/>
            <a:ext cx="3276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0923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0924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5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8520347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9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0933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1007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0335" y="609600"/>
            <a:ext cx="3137615" cy="850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677841"/>
            <a:ext cx="1907521" cy="5100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7787" y="6393237"/>
            <a:ext cx="1226750" cy="3306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552575"/>
            <a:ext cx="2285630" cy="5099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44747"/>
            <a:ext cx="2078380" cy="3775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806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6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3505200"/>
            <a:ext cx="18669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0923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0924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5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7000700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21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0933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1007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5308" y="609600"/>
            <a:ext cx="2627670" cy="8505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45131"/>
            <a:ext cx="887282" cy="2073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450" y="6393237"/>
            <a:ext cx="1017263" cy="2741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909013"/>
            <a:ext cx="1265981" cy="2266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55726"/>
            <a:ext cx="2777477" cy="3775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2244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7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152400" y="2554977"/>
            <a:ext cx="4267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8875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8876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7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87515135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69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8885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2631177"/>
            <a:ext cx="3408750" cy="6636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0620" y="6413500"/>
            <a:ext cx="1369466" cy="3691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7742" y="964559"/>
            <a:ext cx="2351102" cy="9404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200" y="326473"/>
            <a:ext cx="1794156" cy="470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1687882"/>
            <a:ext cx="3409072" cy="6636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3501295"/>
            <a:ext cx="4920641" cy="663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9107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8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505200"/>
            <a:ext cx="527805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28480749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3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5529" y="6393236"/>
            <a:ext cx="1445085" cy="389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9400" y="367978"/>
            <a:ext cx="1794156" cy="470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9050" y="1165191"/>
            <a:ext cx="3408750" cy="6636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27633"/>
            <a:ext cx="4411640" cy="3859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44244"/>
            <a:ext cx="4257395" cy="3859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766170"/>
            <a:ext cx="2899657" cy="3859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4097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9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4267200"/>
            <a:ext cx="32766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99889092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09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5529" y="6393236"/>
            <a:ext cx="1445085" cy="389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1806" y="677423"/>
            <a:ext cx="2683914" cy="6173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76581"/>
            <a:ext cx="2112744" cy="3081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603326"/>
            <a:ext cx="1896847" cy="6939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13106"/>
            <a:ext cx="2359493" cy="308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4393504"/>
            <a:ext cx="2143905" cy="6939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80501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PSTANDARDS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\cos(2x)}{2}+C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3"/>
  <p:tag name="PICTUREFILESIZE" val="1363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-2\cos(2x)+C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186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-\frac{\cos(2x)}{2}+C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416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21712E40EF654242B27EA02BABA0DAA7"/>
  <p:tag name="CORRECTPOINTVALUE" val="20"/>
  <p:tag name="INCORRECTPOINTVALUE" val="10"/>
  <p:tag name="VALUES" val="Incorrect|smicln|Incorrect|smicln|Correct|smicln|In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int_1^3(\sin\theta)\,d\theta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6"/>
  <p:tag name="PICTUREFILESIZE" val="1664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[\cos\theta\right]_{\theta:\to1}^{\theta:\to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69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61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9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[-\cos\theta\right]_{\theta:\to1}^{\theta:\to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1225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(\cos\theta\right)+C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0"/>
  <p:tag name="PICTUREFILESIZE" val="959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AE71D4262E7645E7B04A30ADA22B99A7"/>
  <p:tag name="CORRECTPOINTVALUE" val="20"/>
  <p:tag name="INCORRECTPOINTVALUE" val="10"/>
  <p:tag name="VALUES" val="Incorrect|smicln|Incorrect|smicln|Correct|smicln|In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int_1^x\cos t\,dt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998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cos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26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61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9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-\cos 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7"/>
  <p:tag name="PICTUREFILESIZE" val="494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\sin 1)-(\sin 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233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4"/>
  <p:tag name="SLIDEGUID" val="47371B93BB964A408D364E9E329784CB"/>
  <p:tag name="CORRECTPOINTVALUE" val="20"/>
  <p:tag name="INCORRECTPOINTVALUE" val="10"/>
  <p:tag name="VALUES" val="Incorrect|smicln|Correct|smicln|Incorrect|smicln|Incorrec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^5))-(F(x^2)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429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int_{x^2}^{x^5}\,e^{t^2}\,dt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2170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t)=e^{t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886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))^5-(F(x))^2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477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6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8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^5))(5x^4)-(F(x^2))(2x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346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B76108EAD78540EFBEA6814396E95F3F"/>
  <p:tag name="CORRECTPOINTVALUE" val="20"/>
  <p:tag name="INCORRECTPOINTVALUE" val="10"/>
  <p:tag name="VALUES" val="Incorrect|smicln|Incorrect|smicln|Correct|smicln|Incorrec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6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8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t)=e^{t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88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^5))-(F(x^2)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429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(F'(x^5))(5x^4)-(F'(x^2))(2x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607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(F(x^5))(5x^4)-(F(x^2))(2x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6"/>
  <p:tag name="PICTUREFILESIZE" val="2514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(F'(x^5))-(F'(x^2)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8"/>
  <p:tag name="PICTUREFILESIZE" val="1699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B76108EAD78540EFBEA6814396E95F3F"/>
  <p:tag name="CORRECTPOINTVALUE" val="20"/>
  <p:tag name="INCORRECTPOINTVALUE" val="10"/>
  <p:tag name="VALUES" val="Incorrect|smicln|Incorrect|smicln|Incorrect|smicln|Corre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1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int\,\sin(2x)\,dx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4"/>
  <p:tag name="PICTUREFILESIZE" val="1553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cos(2x)+C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137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263</Words>
  <Application>Microsoft Office PowerPoint</Application>
  <PresentationFormat>On-screen Show (4:3)</PresentationFormat>
  <Paragraphs>245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308</cp:revision>
  <dcterms:created xsi:type="dcterms:W3CDTF">2009-01-22T21:52:53Z</dcterms:created>
  <dcterms:modified xsi:type="dcterms:W3CDTF">2012-11-21T17:22:33Z</dcterms:modified>
</cp:coreProperties>
</file>