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5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6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7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8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307" r:id="rId2"/>
    <p:sldId id="308" r:id="rId3"/>
    <p:sldId id="309" r:id="rId4"/>
    <p:sldId id="310" r:id="rId5"/>
    <p:sldId id="311" r:id="rId6"/>
    <p:sldId id="312" r:id="rId7"/>
    <p:sldId id="314" r:id="rId8"/>
    <p:sldId id="315" r:id="rId9"/>
    <p:sldId id="313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31" autoAdjust="0"/>
    <p:restoredTop sz="94585" autoAdjust="0"/>
  </p:normalViewPr>
  <p:slideViewPr>
    <p:cSldViewPr>
      <p:cViewPr varScale="1">
        <p:scale>
          <a:sx n="73" d="100"/>
          <a:sy n="73" d="100"/>
        </p:scale>
        <p:origin x="-12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3069DFC-3D9C-4597-8FD0-0FAE358044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155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A2C7D16-683A-4522-AD16-173E9D53AB55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8C5D38-0E88-48F1-906A-0FDA3373E3A0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8C5D38-0E88-48F1-906A-0FDA3373E3A0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E4BAF7-39CD-4E99-9EE2-4D30A1912560}" type="slidenum">
              <a:rPr lang="en-US"/>
              <a:pPr/>
              <a:t>4</a:t>
            </a:fld>
            <a:endParaRPr lang="en-US"/>
          </a:p>
        </p:txBody>
      </p:sp>
      <p:sp>
        <p:nvSpPr>
          <p:cNvPr id="540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0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D182D4-53F0-413D-BB95-8F860ABEDD99}" type="slidenum">
              <a:rPr lang="en-US"/>
              <a:pPr/>
              <a:t>5</a:t>
            </a:fld>
            <a:endParaRPr lang="en-US"/>
          </a:p>
        </p:txBody>
      </p:sp>
      <p:sp>
        <p:nvSpPr>
          <p:cNvPr id="5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D182D4-53F0-413D-BB95-8F860ABEDD99}" type="slidenum">
              <a:rPr lang="en-US"/>
              <a:pPr/>
              <a:t>6</a:t>
            </a:fld>
            <a:endParaRPr lang="en-US"/>
          </a:p>
        </p:txBody>
      </p:sp>
      <p:sp>
        <p:nvSpPr>
          <p:cNvPr id="5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9188E7-3AB9-4162-A759-FFBE0AF66F30}" type="slidenum">
              <a:rPr lang="en-US"/>
              <a:pPr/>
              <a:t>7</a:t>
            </a:fld>
            <a:endParaRPr lang="en-US"/>
          </a:p>
        </p:txBody>
      </p:sp>
      <p:sp>
        <p:nvSpPr>
          <p:cNvPr id="551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58A5579-3A98-449A-A1BF-40D5F70BE6DF}" type="slidenum">
              <a:rPr lang="en-US"/>
              <a:pPr/>
              <a:t>8</a:t>
            </a:fld>
            <a:endParaRPr lang="en-US"/>
          </a:p>
        </p:txBody>
      </p:sp>
      <p:sp>
        <p:nvSpPr>
          <p:cNvPr id="556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6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8C5D38-0E88-48F1-906A-0FDA3373E3A0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54296-3A47-4488-8533-E11BB46027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805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8A136-EF3A-4B12-8B13-016E8850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67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8C4D3-6FD1-46A7-99D2-097FE50281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999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ADAE22-B98F-43F5-99DC-1DB67C12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6AD81-9365-4331-A07E-AECA8C58D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717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CD76F-A5F0-410D-873F-56DAB8748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816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B6C062-5856-4C2F-8E32-375D2A166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602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B98B02-2B1A-4256-A1E3-091B5C3A5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69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D7A7D1-063A-443C-95DE-882242185D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89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191DC1-E7E0-4F53-8ED0-325D65CF3D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435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A634F-30FC-43C5-B382-D0078AB43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434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12E72F7-C07B-4939-8BDF-E9041AF071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5.xml"/><Relationship Id="rId7" Type="http://schemas.openxmlformats.org/officeDocument/2006/relationships/image" Target="../media/image1.png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notesSlide" Target="../notesSlides/notesSlide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.xml"/><Relationship Id="rId9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7" Type="http://schemas.openxmlformats.org/officeDocument/2006/relationships/image" Target="../media/image5.pn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image" Target="../media/image4.png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13" Type="http://schemas.openxmlformats.org/officeDocument/2006/relationships/slideLayout" Target="../slideLayouts/slideLayout2.xml"/><Relationship Id="rId18" Type="http://schemas.openxmlformats.org/officeDocument/2006/relationships/image" Target="../media/image8.png"/><Relationship Id="rId3" Type="http://schemas.openxmlformats.org/officeDocument/2006/relationships/tags" Target="../tags/tag11.xml"/><Relationship Id="rId21" Type="http://schemas.openxmlformats.org/officeDocument/2006/relationships/image" Target="../media/image11.png"/><Relationship Id="rId7" Type="http://schemas.openxmlformats.org/officeDocument/2006/relationships/tags" Target="../tags/tag15.xml"/><Relationship Id="rId12" Type="http://schemas.openxmlformats.org/officeDocument/2006/relationships/tags" Target="../tags/tag20.xml"/><Relationship Id="rId17" Type="http://schemas.openxmlformats.org/officeDocument/2006/relationships/image" Target="../media/image6.emf"/><Relationship Id="rId2" Type="http://schemas.openxmlformats.org/officeDocument/2006/relationships/tags" Target="../tags/tag10.xml"/><Relationship Id="rId16" Type="http://schemas.openxmlformats.org/officeDocument/2006/relationships/oleObject" Target="../embeddings/oleObject1.bin"/><Relationship Id="rId20" Type="http://schemas.openxmlformats.org/officeDocument/2006/relationships/image" Target="../media/image10.png"/><Relationship Id="rId1" Type="http://schemas.openxmlformats.org/officeDocument/2006/relationships/vmlDrawing" Target="../drawings/vmlDrawing1.vml"/><Relationship Id="rId6" Type="http://schemas.openxmlformats.org/officeDocument/2006/relationships/tags" Target="../tags/tag14.xml"/><Relationship Id="rId11" Type="http://schemas.openxmlformats.org/officeDocument/2006/relationships/tags" Target="../tags/tag19.xml"/><Relationship Id="rId24" Type="http://schemas.openxmlformats.org/officeDocument/2006/relationships/image" Target="../media/image14.png"/><Relationship Id="rId5" Type="http://schemas.openxmlformats.org/officeDocument/2006/relationships/tags" Target="../tags/tag13.xml"/><Relationship Id="rId15" Type="http://schemas.openxmlformats.org/officeDocument/2006/relationships/image" Target="../media/image7.png"/><Relationship Id="rId23" Type="http://schemas.openxmlformats.org/officeDocument/2006/relationships/image" Target="../media/image13.png"/><Relationship Id="rId10" Type="http://schemas.openxmlformats.org/officeDocument/2006/relationships/tags" Target="../tags/tag18.xml"/><Relationship Id="rId19" Type="http://schemas.openxmlformats.org/officeDocument/2006/relationships/image" Target="../media/image9.png"/><Relationship Id="rId4" Type="http://schemas.openxmlformats.org/officeDocument/2006/relationships/tags" Target="../tags/tag12.xml"/><Relationship Id="rId9" Type="http://schemas.openxmlformats.org/officeDocument/2006/relationships/tags" Target="../tags/tag17.xml"/><Relationship Id="rId14" Type="http://schemas.openxmlformats.org/officeDocument/2006/relationships/notesSlide" Target="../notesSlides/notesSlide4.xml"/><Relationship Id="rId22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13" Type="http://schemas.openxmlformats.org/officeDocument/2006/relationships/tags" Target="../tags/tag32.xml"/><Relationship Id="rId18" Type="http://schemas.openxmlformats.org/officeDocument/2006/relationships/slideLayout" Target="../slideLayouts/slideLayout2.xml"/><Relationship Id="rId26" Type="http://schemas.openxmlformats.org/officeDocument/2006/relationships/image" Target="../media/image20.png"/><Relationship Id="rId3" Type="http://schemas.openxmlformats.org/officeDocument/2006/relationships/tags" Target="../tags/tag22.xml"/><Relationship Id="rId21" Type="http://schemas.openxmlformats.org/officeDocument/2006/relationships/image" Target="../media/image9.png"/><Relationship Id="rId34" Type="http://schemas.openxmlformats.org/officeDocument/2006/relationships/image" Target="../media/image14.png"/><Relationship Id="rId7" Type="http://schemas.openxmlformats.org/officeDocument/2006/relationships/tags" Target="../tags/tag26.xml"/><Relationship Id="rId12" Type="http://schemas.openxmlformats.org/officeDocument/2006/relationships/tags" Target="../tags/tag31.xml"/><Relationship Id="rId17" Type="http://schemas.openxmlformats.org/officeDocument/2006/relationships/tags" Target="../tags/tag36.xml"/><Relationship Id="rId25" Type="http://schemas.openxmlformats.org/officeDocument/2006/relationships/image" Target="../media/image19.png"/><Relationship Id="rId33" Type="http://schemas.openxmlformats.org/officeDocument/2006/relationships/image" Target="../media/image15.emf"/><Relationship Id="rId2" Type="http://schemas.openxmlformats.org/officeDocument/2006/relationships/tags" Target="../tags/tag21.xml"/><Relationship Id="rId16" Type="http://schemas.openxmlformats.org/officeDocument/2006/relationships/tags" Target="../tags/tag35.xml"/><Relationship Id="rId20" Type="http://schemas.openxmlformats.org/officeDocument/2006/relationships/image" Target="../media/image8.png"/><Relationship Id="rId29" Type="http://schemas.openxmlformats.org/officeDocument/2006/relationships/image" Target="../media/image23.png"/><Relationship Id="rId1" Type="http://schemas.openxmlformats.org/officeDocument/2006/relationships/vmlDrawing" Target="../drawings/vmlDrawing2.vml"/><Relationship Id="rId6" Type="http://schemas.openxmlformats.org/officeDocument/2006/relationships/tags" Target="../tags/tag25.xml"/><Relationship Id="rId11" Type="http://schemas.openxmlformats.org/officeDocument/2006/relationships/tags" Target="../tags/tag30.xml"/><Relationship Id="rId24" Type="http://schemas.openxmlformats.org/officeDocument/2006/relationships/image" Target="../media/image18.png"/><Relationship Id="rId32" Type="http://schemas.openxmlformats.org/officeDocument/2006/relationships/oleObject" Target="../embeddings/oleObject2.bin"/><Relationship Id="rId5" Type="http://schemas.openxmlformats.org/officeDocument/2006/relationships/tags" Target="../tags/tag24.xml"/><Relationship Id="rId15" Type="http://schemas.openxmlformats.org/officeDocument/2006/relationships/tags" Target="../tags/tag34.xml"/><Relationship Id="rId23" Type="http://schemas.openxmlformats.org/officeDocument/2006/relationships/image" Target="../media/image17.png"/><Relationship Id="rId28" Type="http://schemas.openxmlformats.org/officeDocument/2006/relationships/image" Target="../media/image22.png"/><Relationship Id="rId10" Type="http://schemas.openxmlformats.org/officeDocument/2006/relationships/tags" Target="../tags/tag29.xml"/><Relationship Id="rId19" Type="http://schemas.openxmlformats.org/officeDocument/2006/relationships/notesSlide" Target="../notesSlides/notesSlide5.xml"/><Relationship Id="rId31" Type="http://schemas.openxmlformats.org/officeDocument/2006/relationships/image" Target="../media/image25.png"/><Relationship Id="rId4" Type="http://schemas.openxmlformats.org/officeDocument/2006/relationships/tags" Target="../tags/tag23.xml"/><Relationship Id="rId9" Type="http://schemas.openxmlformats.org/officeDocument/2006/relationships/tags" Target="../tags/tag28.xml"/><Relationship Id="rId14" Type="http://schemas.openxmlformats.org/officeDocument/2006/relationships/tags" Target="../tags/tag33.xml"/><Relationship Id="rId22" Type="http://schemas.openxmlformats.org/officeDocument/2006/relationships/image" Target="../media/image16.png"/><Relationship Id="rId27" Type="http://schemas.openxmlformats.org/officeDocument/2006/relationships/image" Target="../media/image21.png"/><Relationship Id="rId30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43.xml"/><Relationship Id="rId13" Type="http://schemas.openxmlformats.org/officeDocument/2006/relationships/tags" Target="../tags/tag48.xml"/><Relationship Id="rId18" Type="http://schemas.openxmlformats.org/officeDocument/2006/relationships/slideLayout" Target="../slideLayouts/slideLayout2.xml"/><Relationship Id="rId26" Type="http://schemas.openxmlformats.org/officeDocument/2006/relationships/image" Target="../media/image27.png"/><Relationship Id="rId3" Type="http://schemas.openxmlformats.org/officeDocument/2006/relationships/tags" Target="../tags/tag38.xml"/><Relationship Id="rId21" Type="http://schemas.openxmlformats.org/officeDocument/2006/relationships/image" Target="../media/image9.png"/><Relationship Id="rId34" Type="http://schemas.openxmlformats.org/officeDocument/2006/relationships/image" Target="../media/image14.png"/><Relationship Id="rId7" Type="http://schemas.openxmlformats.org/officeDocument/2006/relationships/tags" Target="../tags/tag42.xml"/><Relationship Id="rId12" Type="http://schemas.openxmlformats.org/officeDocument/2006/relationships/tags" Target="../tags/tag47.xml"/><Relationship Id="rId17" Type="http://schemas.openxmlformats.org/officeDocument/2006/relationships/tags" Target="../tags/tag52.xml"/><Relationship Id="rId25" Type="http://schemas.openxmlformats.org/officeDocument/2006/relationships/image" Target="../media/image23.png"/><Relationship Id="rId33" Type="http://schemas.openxmlformats.org/officeDocument/2006/relationships/image" Target="../media/image26.emf"/><Relationship Id="rId2" Type="http://schemas.openxmlformats.org/officeDocument/2006/relationships/tags" Target="../tags/tag37.xml"/><Relationship Id="rId16" Type="http://schemas.openxmlformats.org/officeDocument/2006/relationships/tags" Target="../tags/tag51.xml"/><Relationship Id="rId20" Type="http://schemas.openxmlformats.org/officeDocument/2006/relationships/image" Target="../media/image8.png"/><Relationship Id="rId29" Type="http://schemas.openxmlformats.org/officeDocument/2006/relationships/image" Target="../media/image28.png"/><Relationship Id="rId1" Type="http://schemas.openxmlformats.org/officeDocument/2006/relationships/vmlDrawing" Target="../drawings/vmlDrawing3.vml"/><Relationship Id="rId6" Type="http://schemas.openxmlformats.org/officeDocument/2006/relationships/tags" Target="../tags/tag41.xml"/><Relationship Id="rId11" Type="http://schemas.openxmlformats.org/officeDocument/2006/relationships/tags" Target="../tags/tag46.xml"/><Relationship Id="rId24" Type="http://schemas.openxmlformats.org/officeDocument/2006/relationships/image" Target="../media/image18.png"/><Relationship Id="rId32" Type="http://schemas.openxmlformats.org/officeDocument/2006/relationships/oleObject" Target="../embeddings/oleObject3.bin"/><Relationship Id="rId5" Type="http://schemas.openxmlformats.org/officeDocument/2006/relationships/tags" Target="../tags/tag40.xml"/><Relationship Id="rId15" Type="http://schemas.openxmlformats.org/officeDocument/2006/relationships/tags" Target="../tags/tag50.xml"/><Relationship Id="rId23" Type="http://schemas.openxmlformats.org/officeDocument/2006/relationships/image" Target="../media/image17.png"/><Relationship Id="rId28" Type="http://schemas.openxmlformats.org/officeDocument/2006/relationships/image" Target="../media/image20.png"/><Relationship Id="rId10" Type="http://schemas.openxmlformats.org/officeDocument/2006/relationships/tags" Target="../tags/tag45.xml"/><Relationship Id="rId19" Type="http://schemas.openxmlformats.org/officeDocument/2006/relationships/notesSlide" Target="../notesSlides/notesSlide6.xml"/><Relationship Id="rId31" Type="http://schemas.openxmlformats.org/officeDocument/2006/relationships/image" Target="../media/image24.png"/><Relationship Id="rId4" Type="http://schemas.openxmlformats.org/officeDocument/2006/relationships/tags" Target="../tags/tag39.xml"/><Relationship Id="rId9" Type="http://schemas.openxmlformats.org/officeDocument/2006/relationships/tags" Target="../tags/tag44.xml"/><Relationship Id="rId14" Type="http://schemas.openxmlformats.org/officeDocument/2006/relationships/tags" Target="../tags/tag49.xml"/><Relationship Id="rId22" Type="http://schemas.openxmlformats.org/officeDocument/2006/relationships/image" Target="../media/image16.png"/><Relationship Id="rId27" Type="http://schemas.openxmlformats.org/officeDocument/2006/relationships/image" Target="../media/image10.png"/><Relationship Id="rId30" Type="http://schemas.openxmlformats.org/officeDocument/2006/relationships/image" Target="../media/image2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59.xml"/><Relationship Id="rId13" Type="http://schemas.openxmlformats.org/officeDocument/2006/relationships/tags" Target="../tags/tag64.xml"/><Relationship Id="rId18" Type="http://schemas.openxmlformats.org/officeDocument/2006/relationships/notesSlide" Target="../notesSlides/notesSlide7.xml"/><Relationship Id="rId26" Type="http://schemas.openxmlformats.org/officeDocument/2006/relationships/image" Target="../media/image32.png"/><Relationship Id="rId3" Type="http://schemas.openxmlformats.org/officeDocument/2006/relationships/tags" Target="../tags/tag54.xml"/><Relationship Id="rId21" Type="http://schemas.openxmlformats.org/officeDocument/2006/relationships/image" Target="../media/image16.png"/><Relationship Id="rId7" Type="http://schemas.openxmlformats.org/officeDocument/2006/relationships/tags" Target="../tags/tag58.xml"/><Relationship Id="rId12" Type="http://schemas.openxmlformats.org/officeDocument/2006/relationships/tags" Target="../tags/tag63.xml"/><Relationship Id="rId17" Type="http://schemas.openxmlformats.org/officeDocument/2006/relationships/slideLayout" Target="../slideLayouts/slideLayout2.xml"/><Relationship Id="rId25" Type="http://schemas.openxmlformats.org/officeDocument/2006/relationships/image" Target="../media/image31.png"/><Relationship Id="rId2" Type="http://schemas.openxmlformats.org/officeDocument/2006/relationships/tags" Target="../tags/tag53.xml"/><Relationship Id="rId16" Type="http://schemas.openxmlformats.org/officeDocument/2006/relationships/tags" Target="../tags/tag67.xml"/><Relationship Id="rId20" Type="http://schemas.openxmlformats.org/officeDocument/2006/relationships/image" Target="../media/image9.png"/><Relationship Id="rId29" Type="http://schemas.openxmlformats.org/officeDocument/2006/relationships/image" Target="../media/image24.png"/><Relationship Id="rId1" Type="http://schemas.openxmlformats.org/officeDocument/2006/relationships/vmlDrawing" Target="../drawings/vmlDrawing4.vml"/><Relationship Id="rId6" Type="http://schemas.openxmlformats.org/officeDocument/2006/relationships/tags" Target="../tags/tag57.xml"/><Relationship Id="rId11" Type="http://schemas.openxmlformats.org/officeDocument/2006/relationships/tags" Target="../tags/tag62.xml"/><Relationship Id="rId24" Type="http://schemas.openxmlformats.org/officeDocument/2006/relationships/image" Target="../media/image30.png"/><Relationship Id="rId32" Type="http://schemas.openxmlformats.org/officeDocument/2006/relationships/image" Target="../media/image14.png"/><Relationship Id="rId5" Type="http://schemas.openxmlformats.org/officeDocument/2006/relationships/tags" Target="../tags/tag56.xml"/><Relationship Id="rId15" Type="http://schemas.openxmlformats.org/officeDocument/2006/relationships/tags" Target="../tags/tag66.xml"/><Relationship Id="rId23" Type="http://schemas.openxmlformats.org/officeDocument/2006/relationships/image" Target="../media/image18.png"/><Relationship Id="rId28" Type="http://schemas.openxmlformats.org/officeDocument/2006/relationships/image" Target="../media/image33.png"/><Relationship Id="rId10" Type="http://schemas.openxmlformats.org/officeDocument/2006/relationships/tags" Target="../tags/tag61.xml"/><Relationship Id="rId19" Type="http://schemas.openxmlformats.org/officeDocument/2006/relationships/image" Target="../media/image8.png"/><Relationship Id="rId31" Type="http://schemas.openxmlformats.org/officeDocument/2006/relationships/image" Target="../media/image29.emf"/><Relationship Id="rId4" Type="http://schemas.openxmlformats.org/officeDocument/2006/relationships/tags" Target="../tags/tag55.xml"/><Relationship Id="rId9" Type="http://schemas.openxmlformats.org/officeDocument/2006/relationships/tags" Target="../tags/tag60.xml"/><Relationship Id="rId14" Type="http://schemas.openxmlformats.org/officeDocument/2006/relationships/tags" Target="../tags/tag65.xml"/><Relationship Id="rId22" Type="http://schemas.openxmlformats.org/officeDocument/2006/relationships/image" Target="../media/image17.png"/><Relationship Id="rId27" Type="http://schemas.openxmlformats.org/officeDocument/2006/relationships/image" Target="../media/image11.png"/><Relationship Id="rId30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74.xml"/><Relationship Id="rId13" Type="http://schemas.openxmlformats.org/officeDocument/2006/relationships/tags" Target="../tags/tag79.xml"/><Relationship Id="rId18" Type="http://schemas.openxmlformats.org/officeDocument/2006/relationships/tags" Target="../tags/tag84.xml"/><Relationship Id="rId26" Type="http://schemas.openxmlformats.org/officeDocument/2006/relationships/image" Target="../media/image35.png"/><Relationship Id="rId3" Type="http://schemas.openxmlformats.org/officeDocument/2006/relationships/tags" Target="../tags/tag69.xml"/><Relationship Id="rId21" Type="http://schemas.openxmlformats.org/officeDocument/2006/relationships/image" Target="../media/image8.png"/><Relationship Id="rId34" Type="http://schemas.openxmlformats.org/officeDocument/2006/relationships/oleObject" Target="../embeddings/oleObject5.bin"/><Relationship Id="rId7" Type="http://schemas.openxmlformats.org/officeDocument/2006/relationships/tags" Target="../tags/tag73.xml"/><Relationship Id="rId12" Type="http://schemas.openxmlformats.org/officeDocument/2006/relationships/tags" Target="../tags/tag78.xml"/><Relationship Id="rId17" Type="http://schemas.openxmlformats.org/officeDocument/2006/relationships/tags" Target="../tags/tag83.xml"/><Relationship Id="rId25" Type="http://schemas.openxmlformats.org/officeDocument/2006/relationships/image" Target="../media/image18.png"/><Relationship Id="rId33" Type="http://schemas.openxmlformats.org/officeDocument/2006/relationships/image" Target="../media/image30.png"/><Relationship Id="rId2" Type="http://schemas.openxmlformats.org/officeDocument/2006/relationships/tags" Target="../tags/tag68.xml"/><Relationship Id="rId16" Type="http://schemas.openxmlformats.org/officeDocument/2006/relationships/tags" Target="../tags/tag82.xml"/><Relationship Id="rId20" Type="http://schemas.openxmlformats.org/officeDocument/2006/relationships/notesSlide" Target="../notesSlides/notesSlide8.xml"/><Relationship Id="rId29" Type="http://schemas.openxmlformats.org/officeDocument/2006/relationships/image" Target="../media/image32.png"/><Relationship Id="rId1" Type="http://schemas.openxmlformats.org/officeDocument/2006/relationships/vmlDrawing" Target="../drawings/vmlDrawing5.vml"/><Relationship Id="rId6" Type="http://schemas.openxmlformats.org/officeDocument/2006/relationships/tags" Target="../tags/tag72.xml"/><Relationship Id="rId11" Type="http://schemas.openxmlformats.org/officeDocument/2006/relationships/tags" Target="../tags/tag77.xml"/><Relationship Id="rId24" Type="http://schemas.openxmlformats.org/officeDocument/2006/relationships/image" Target="../media/image17.png"/><Relationship Id="rId32" Type="http://schemas.openxmlformats.org/officeDocument/2006/relationships/image" Target="../media/image24.png"/><Relationship Id="rId5" Type="http://schemas.openxmlformats.org/officeDocument/2006/relationships/tags" Target="../tags/tag71.xml"/><Relationship Id="rId15" Type="http://schemas.openxmlformats.org/officeDocument/2006/relationships/tags" Target="../tags/tag81.xml"/><Relationship Id="rId23" Type="http://schemas.openxmlformats.org/officeDocument/2006/relationships/image" Target="../media/image16.png"/><Relationship Id="rId28" Type="http://schemas.openxmlformats.org/officeDocument/2006/relationships/image" Target="../media/image37.png"/><Relationship Id="rId36" Type="http://schemas.openxmlformats.org/officeDocument/2006/relationships/image" Target="../media/image14.png"/><Relationship Id="rId10" Type="http://schemas.openxmlformats.org/officeDocument/2006/relationships/tags" Target="../tags/tag76.xml"/><Relationship Id="rId19" Type="http://schemas.openxmlformats.org/officeDocument/2006/relationships/slideLayout" Target="../slideLayouts/slideLayout2.xml"/><Relationship Id="rId31" Type="http://schemas.openxmlformats.org/officeDocument/2006/relationships/image" Target="../media/image39.png"/><Relationship Id="rId4" Type="http://schemas.openxmlformats.org/officeDocument/2006/relationships/tags" Target="../tags/tag70.xml"/><Relationship Id="rId9" Type="http://schemas.openxmlformats.org/officeDocument/2006/relationships/tags" Target="../tags/tag75.xml"/><Relationship Id="rId14" Type="http://schemas.openxmlformats.org/officeDocument/2006/relationships/tags" Target="../tags/tag80.xml"/><Relationship Id="rId22" Type="http://schemas.openxmlformats.org/officeDocument/2006/relationships/image" Target="../media/image9.png"/><Relationship Id="rId27" Type="http://schemas.openxmlformats.org/officeDocument/2006/relationships/image" Target="../media/image36.png"/><Relationship Id="rId30" Type="http://schemas.openxmlformats.org/officeDocument/2006/relationships/image" Target="../media/image38.png"/><Relationship Id="rId35" Type="http://schemas.openxmlformats.org/officeDocument/2006/relationships/image" Target="../media/image3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87.xml"/><Relationship Id="rId7" Type="http://schemas.openxmlformats.org/officeDocument/2006/relationships/image" Target="../media/image4.png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6" Type="http://schemas.openxmlformats.org/officeDocument/2006/relationships/image" Target="../media/image40.png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295400" y="2514600"/>
            <a:ext cx="7010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200" dirty="0"/>
              <a:t>Calculus</a:t>
            </a:r>
          </a:p>
          <a:p>
            <a:pPr algn="ctr" eaLnBrk="1" hangingPunct="1"/>
            <a:r>
              <a:rPr lang="en-US" sz="3200" dirty="0" smtClean="0"/>
              <a:t>M 23 September 2013</a:t>
            </a:r>
            <a:endParaRPr lang="en-US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5540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858991" y="2558963"/>
            <a:ext cx="7426018" cy="1740074"/>
            <a:chOff x="1184583" y="914400"/>
            <a:chExt cx="7426018" cy="1740074"/>
          </a:xfrm>
        </p:grpSpPr>
        <p:pic>
          <p:nvPicPr>
            <p:cNvPr id="2" name="Picture 1" descr="txp_fig"/>
            <p:cNvPicPr>
              <a:picLocks noChangeAspect="1"/>
            </p:cNvPicPr>
            <p:nvPr>
              <p:custDataLst>
                <p:tags r:id="rId2"/>
              </p:custDataLst>
            </p:nvPr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2892921" y="914400"/>
              <a:ext cx="4009342" cy="558421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3" name="Picture 2" descr="txp_fig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84583" y="1504890"/>
              <a:ext cx="7426018" cy="558519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4" name="Picture 3" descr="txp_fig"/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725318" y="2095954"/>
              <a:ext cx="6344548" cy="558520"/>
            </a:xfrm>
            <a:prstGeom prst="rect">
              <a:avLst/>
            </a:prstGeom>
            <a:noFill/>
            <a:ln w="9525" cap="flat" cmpd="sng" algn="in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in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prstShdw prst="shdw14" dist="35921" dir="2700000">
                      <a:srgbClr val="000000"/>
                    </a:prstShdw>
                  </a:effectLst>
                </a14:hiddenEffects>
              </a:ext>
              <a:ext uri="{31F19639-BCED-4A60-ADC4-E9642A236FB7}">
                <a14:hiddenScene3d xmlns:a14="http://schemas.microsoft.com/office/drawing/2010/main">
                  <a:camera prst="orthographicFront">
                    <a:rot lat="0" lon="0" rev="0"/>
                  </a:camera>
                  <a:lightRig rig="threePt" dir="t">
                    <a:rot lat="0" lon="0" rev="0"/>
                  </a:lightRig>
                </a14:hiddenScene3d>
              </a:ext>
              <a:ext uri="{E45631CC-5BF2-4C18-A39C-3461C7D3F71A}">
                <a14:hiddenSp3d xmlns:a14="http://schemas.microsoft.com/office/drawing/2010/main" extrusionH="457200">
                  <a:contourClr>
                    <a:srgbClr val="000000"/>
                  </a:contourClr>
                </a14:hiddenSp3d>
              </a:ext>
              <a:ext uri="{53640926-AAD7-44D8-BBD7-CCE9431645EC}">
                <a14:shadowObscured xmlns:a14="http://schemas.microsoft.com/office/drawing/2010/main"/>
              </a:ext>
            </a:extLst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270205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1193007" y="2397919"/>
            <a:ext cx="6757987" cy="2062163"/>
            <a:chOff x="824" y="1197"/>
            <a:chExt cx="4257" cy="1299"/>
          </a:xfrm>
        </p:grpSpPr>
        <p:pic>
          <p:nvPicPr>
            <p:cNvPr id="5123" name="Picture 3" descr="txp_fig"/>
            <p:cNvPicPr>
              <a:picLocks noChangeAspect="1" noChangeArrowheads="1"/>
            </p:cNvPicPr>
            <p:nvPr>
              <p:custDataLst>
                <p:tags r:id="rId2"/>
              </p:custDataLst>
            </p:nvPr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5" y="1197"/>
              <a:ext cx="2054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pic>
          <p:nvPicPr>
            <p:cNvPr id="5124" name="Picture 4" descr="txp_fig"/>
            <p:cNvPicPr>
              <a:picLocks noChangeAspect="1" noChangeArrowheads="1"/>
            </p:cNvPicPr>
            <p:nvPr>
              <p:custDataLst>
                <p:tags r:id="rId3"/>
              </p:custDataLst>
            </p:nvPr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4" y="1899"/>
              <a:ext cx="4257" cy="5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BBE0E3">
                      <a:alpha val="0"/>
                    </a:srgbClr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57201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74D0BE49-8EC5-4511-9889-330BD4658539}" type="slidenum">
              <a:rPr lang="en-US"/>
              <a:pPr/>
              <a:t>4</a:t>
            </a:fld>
            <a:endParaRPr lang="en-US"/>
          </a:p>
        </p:txBody>
      </p:sp>
      <p:sp>
        <p:nvSpPr>
          <p:cNvPr id="538626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457200" y="1600200"/>
            <a:ext cx="4114800" cy="2209800"/>
          </a:xfrm>
        </p:spPr>
        <p:txBody>
          <a:bodyPr>
            <a:normAutofit/>
          </a:bodyPr>
          <a:lstStyle/>
          <a:p>
            <a:pPr marL="660400" indent="-660400">
              <a:spcAft>
                <a:spcPts val="0"/>
              </a:spcAft>
              <a:buFontTx/>
              <a:buAutoNum type="romanLcPeriod"/>
            </a:pPr>
            <a:r>
              <a:rPr lang="en-US"/>
              <a:t>1</a:t>
            </a:r>
          </a:p>
          <a:p>
            <a:pPr marL="660400" indent="-660400">
              <a:spcAft>
                <a:spcPts val="0"/>
              </a:spcAft>
              <a:buFontTx/>
              <a:buAutoNum type="romanLcPeriod"/>
            </a:pPr>
            <a:r>
              <a:rPr lang="en-US"/>
              <a:t>2</a:t>
            </a:r>
          </a:p>
        </p:txBody>
      </p:sp>
      <p:sp>
        <p:nvSpPr>
          <p:cNvPr id="538627" name="Rectangle 3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28" name="TPQuestion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38629" name="Rectangle 5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30" name="Line 6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1" name="Line 7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2" name="Line 8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33" name="Line 9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642" name="Rectangle 18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645" name="Rectangle 21"/>
          <p:cNvSpPr>
            <a:spLocks noChangeArrowheads="1"/>
          </p:cNvSpPr>
          <p:nvPr/>
        </p:nvSpPr>
        <p:spPr bwMode="auto">
          <a:xfrm>
            <a:off x="304800" y="5600700"/>
            <a:ext cx="8534400" cy="685800"/>
          </a:xfrm>
          <a:prstGeom prst="rect">
            <a:avLst/>
          </a:prstGeom>
          <a:solidFill>
            <a:srgbClr val="FF00FF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38714" name="Rectangle 90"/>
          <p:cNvSpPr>
            <a:spLocks noChangeArrowheads="1"/>
          </p:cNvSpPr>
          <p:nvPr/>
        </p:nvSpPr>
        <p:spPr bwMode="auto">
          <a:xfrm>
            <a:off x="381000" y="2615184"/>
            <a:ext cx="1219200" cy="609600"/>
          </a:xfrm>
          <a:prstGeom prst="rect">
            <a:avLst/>
          </a:prstGeom>
          <a:solidFill>
            <a:schemeClr val="bg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46929" y="6468393"/>
            <a:ext cx="671998" cy="2237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10" name="TPChart"/>
          <p:cNvGraphicFramePr>
            <a:graphicFrameLocks noChangeAspect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729319689"/>
              </p:ext>
            </p:extLst>
          </p:nvPr>
        </p:nvGraphicFramePr>
        <p:xfrm>
          <a:off x="5868811" y="1863725"/>
          <a:ext cx="3426178" cy="3854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Chart" r:id="rId16" imgW="4572000" imgH="5143500" progId="MSGraph.Chart.8">
                  <p:embed followColorScheme="full"/>
                </p:oleObj>
              </mc:Choice>
              <mc:Fallback>
                <p:oleObj name="Chart" r:id="rId16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5868811" y="1863725"/>
                        <a:ext cx="3426178" cy="3854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4" name="Picture 85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5" name="Picture 86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432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9200" y="1868488"/>
            <a:ext cx="170234" cy="26443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19200" y="2798067"/>
            <a:ext cx="207077" cy="26365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39820" y="6468393"/>
            <a:ext cx="1330981" cy="19770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9" name="Picture 28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67984" y="914400"/>
            <a:ext cx="1983991" cy="34011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TPGrid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5" y="4711700"/>
            <a:ext cx="695325" cy="876300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1574899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387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repeatDur="0" restart="neve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8714" grpId="0" animBg="1"/>
      <p:bldOleChart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EB3C715B-3733-4BF6-BD86-A7B4723B87F6}" type="slidenum">
              <a:rPr lang="en-US"/>
              <a:pPr/>
              <a:t>5</a:t>
            </a:fld>
            <a:endParaRPr lang="en-US"/>
          </a:p>
        </p:txBody>
      </p:sp>
      <p:sp>
        <p:nvSpPr>
          <p:cNvPr id="548866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48867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68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>
            <a:normAutofit lnSpcReduction="10000"/>
          </a:bodyPr>
          <a:lstStyle/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 smtClean="0"/>
              <a:t>1</a:t>
            </a:r>
            <a:endParaRPr lang="en-US"/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2</a:t>
            </a:r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3</a:t>
            </a:r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4</a:t>
            </a:r>
          </a:p>
        </p:txBody>
      </p:sp>
      <p:sp>
        <p:nvSpPr>
          <p:cNvPr id="548869" name="Rectangle 5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70" name="Rectangle 6"/>
          <p:cNvSpPr>
            <a:spLocks noChangeArrowheads="1"/>
          </p:cNvSpPr>
          <p:nvPr/>
        </p:nvSpPr>
        <p:spPr bwMode="auto">
          <a:xfrm>
            <a:off x="381000" y="1676400"/>
            <a:ext cx="1175695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71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8872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8873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8874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8879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48880" name="Picture 16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3197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8881" name="Picture 17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7812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8882" name="Picture 18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657600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8883" name="Picture 19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5720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8884" name="Picture 20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4589463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43600" y="457200"/>
            <a:ext cx="2683554" cy="28343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1905000"/>
            <a:ext cx="226747" cy="18933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2819400"/>
            <a:ext cx="887715" cy="2074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" name="Picture 9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3733800"/>
            <a:ext cx="1247110" cy="2267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48959" name="Rectangle 95"/>
          <p:cNvSpPr>
            <a:spLocks noChangeArrowheads="1"/>
          </p:cNvSpPr>
          <p:nvPr/>
        </p:nvSpPr>
        <p:spPr bwMode="auto">
          <a:xfrm>
            <a:off x="304800" y="5600700"/>
            <a:ext cx="8534400" cy="685800"/>
          </a:xfrm>
          <a:prstGeom prst="rect">
            <a:avLst/>
          </a:prstGeom>
          <a:solidFill>
            <a:srgbClr val="FF00FF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46822" y="6468393"/>
            <a:ext cx="672211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8" y="6468393"/>
            <a:ext cx="1502586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5" name="Picture 34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61548" y="762000"/>
            <a:ext cx="897776" cy="23625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13" name="TPChart"/>
          <p:cNvGraphicFramePr>
            <a:graphicFrameLocks noChangeAspect="1"/>
          </p:cNvGraphicFramePr>
          <p:nvPr>
            <p:custDataLst>
              <p:tags r:id="rId16"/>
            </p:custDataLst>
            <p:extLst>
              <p:ext uri="{D42A27DB-BD31-4B8C-83A1-F6EECF244321}">
                <p14:modId xmlns:p14="http://schemas.microsoft.com/office/powerpoint/2010/main" val="3793608202"/>
              </p:ext>
            </p:extLst>
          </p:nvPr>
        </p:nvGraphicFramePr>
        <p:xfrm>
          <a:off x="5954889" y="2244725"/>
          <a:ext cx="3189111" cy="35877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Chart" r:id="rId32" imgW="4572000" imgH="5143500" progId="MSGraph.Chart.8">
                  <p:embed followColorScheme="full"/>
                </p:oleObj>
              </mc:Choice>
              <mc:Fallback>
                <p:oleObj name="Chart" r:id="rId32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5954889" y="2244725"/>
                        <a:ext cx="3189111" cy="35877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TPGrid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5" y="4711700"/>
            <a:ext cx="695325" cy="876300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2027078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8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8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8870" grpId="0" animBg="1"/>
      <p:bldOleChart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EB3C715B-3733-4BF6-BD86-A7B4723B87F6}" type="slidenum">
              <a:rPr lang="en-US"/>
              <a:pPr/>
              <a:t>6</a:t>
            </a:fld>
            <a:endParaRPr lang="en-US"/>
          </a:p>
        </p:txBody>
      </p:sp>
      <p:sp>
        <p:nvSpPr>
          <p:cNvPr id="548866" name="TPQuestion"/>
          <p:cNvSpPr>
            <a:spLocks noGrp="1" noChangeArrowheads="1"/>
          </p:cNvSpPr>
          <p:nvPr>
            <p:ph type="title"/>
          </p:nvPr>
        </p:nvSpPr>
        <p:spPr>
          <a:xfrm>
            <a:off x="466725" y="304800"/>
            <a:ext cx="8229600" cy="1143000"/>
          </a:xfrm>
        </p:spPr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48867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68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>
            <a:normAutofit lnSpcReduction="10000"/>
          </a:bodyPr>
          <a:lstStyle/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 smtClean="0"/>
              <a:t>1</a:t>
            </a:r>
            <a:endParaRPr lang="en-US"/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2</a:t>
            </a:r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3</a:t>
            </a:r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4</a:t>
            </a:r>
          </a:p>
        </p:txBody>
      </p:sp>
      <p:sp>
        <p:nvSpPr>
          <p:cNvPr id="548869" name="Rectangle 5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70" name="Rectangle 6"/>
          <p:cNvSpPr>
            <a:spLocks noChangeArrowheads="1"/>
          </p:cNvSpPr>
          <p:nvPr/>
        </p:nvSpPr>
        <p:spPr bwMode="auto">
          <a:xfrm>
            <a:off x="381000" y="1663700"/>
            <a:ext cx="19812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48871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8872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8873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8874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8879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48880" name="Picture 16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3197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8881" name="Picture 17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7812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8882" name="Picture 18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657600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8883" name="Picture 19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5720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48884" name="Picture 20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4589463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48959" name="Rectangle 95"/>
          <p:cNvSpPr>
            <a:spLocks noChangeArrowheads="1"/>
          </p:cNvSpPr>
          <p:nvPr/>
        </p:nvSpPr>
        <p:spPr bwMode="auto">
          <a:xfrm>
            <a:off x="304800" y="5600700"/>
            <a:ext cx="8534400" cy="685800"/>
          </a:xfrm>
          <a:prstGeom prst="rect">
            <a:avLst/>
          </a:prstGeom>
          <a:solidFill>
            <a:srgbClr val="FF00FF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46822" y="6468393"/>
            <a:ext cx="672211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1727548"/>
            <a:ext cx="1133737" cy="47276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2" name="Picture 31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2819400"/>
            <a:ext cx="170060" cy="26416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3" name="Picture 32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3771378"/>
            <a:ext cx="226747" cy="18933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15228" y="722482"/>
            <a:ext cx="3629170" cy="37766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5" name="Picture 34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211497" y="1012714"/>
            <a:ext cx="802029" cy="21106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6" y="6468393"/>
            <a:ext cx="1502589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10" name="TPChart"/>
          <p:cNvGraphicFramePr>
            <a:graphicFrameLocks noChangeAspect="1"/>
          </p:cNvGraphicFramePr>
          <p:nvPr>
            <p:custDataLst>
              <p:tags r:id="rId16"/>
            </p:custDataLst>
            <p:extLst>
              <p:ext uri="{D42A27DB-BD31-4B8C-83A1-F6EECF244321}">
                <p14:modId xmlns:p14="http://schemas.microsoft.com/office/powerpoint/2010/main" val="2345874036"/>
              </p:ext>
            </p:extLst>
          </p:nvPr>
        </p:nvGraphicFramePr>
        <p:xfrm>
          <a:off x="5994400" y="2227162"/>
          <a:ext cx="3081867" cy="346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Chart" r:id="rId32" imgW="4572000" imgH="5143500" progId="MSGraph.Chart.8">
                  <p:embed followColorScheme="full"/>
                </p:oleObj>
              </mc:Choice>
              <mc:Fallback>
                <p:oleObj name="Chart" r:id="rId32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5994400" y="2227162"/>
                        <a:ext cx="3081867" cy="346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TPGrid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5" y="4711700"/>
            <a:ext cx="695325" cy="876300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3854866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48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48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8870" grpId="0" animBg="1"/>
      <p:bldOleChart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F5DC6092-679B-4E7E-A0F7-5C6B9B516D3D}" type="slidenum">
              <a:rPr lang="en-US"/>
              <a:pPr/>
              <a:t>7</a:t>
            </a:fld>
            <a:endParaRPr lang="en-US"/>
          </a:p>
        </p:txBody>
      </p:sp>
      <p:sp>
        <p:nvSpPr>
          <p:cNvPr id="550914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50915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16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>
            <a:normAutofit lnSpcReduction="10000"/>
          </a:bodyPr>
          <a:lstStyle/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 smtClean="0"/>
              <a:t>1</a:t>
            </a:r>
            <a:endParaRPr lang="en-US"/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2</a:t>
            </a:r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3</a:t>
            </a:r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4</a:t>
            </a:r>
          </a:p>
        </p:txBody>
      </p:sp>
      <p:sp>
        <p:nvSpPr>
          <p:cNvPr id="550917" name="Rectangle 5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18" name="Rectangle 6"/>
          <p:cNvSpPr>
            <a:spLocks noChangeArrowheads="1"/>
          </p:cNvSpPr>
          <p:nvPr/>
        </p:nvSpPr>
        <p:spPr bwMode="auto">
          <a:xfrm>
            <a:off x="381000" y="2590800"/>
            <a:ext cx="12192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0919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20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21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22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927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50928" name="Picture 16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3197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29" name="Picture 17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7812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30" name="Picture 18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657600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31" name="Picture 19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5720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0932" name="Picture 20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4589463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51007" name="Rectangle 95"/>
          <p:cNvSpPr>
            <a:spLocks noChangeArrowheads="1"/>
          </p:cNvSpPr>
          <p:nvPr/>
        </p:nvSpPr>
        <p:spPr bwMode="auto">
          <a:xfrm>
            <a:off x="304800" y="5600700"/>
            <a:ext cx="8534400" cy="685800"/>
          </a:xfrm>
          <a:prstGeom prst="rect">
            <a:avLst/>
          </a:prstGeom>
          <a:solidFill>
            <a:srgbClr val="FF00FF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7738" y="6468393"/>
            <a:ext cx="830380" cy="22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58171" y="693211"/>
            <a:ext cx="3494568" cy="90679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5" name="Picture 34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66277" y="1905000"/>
            <a:ext cx="207473" cy="28343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7" name="Picture 36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66277" y="2806521"/>
            <a:ext cx="207473" cy="26416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8" name="Picture 37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66277" y="3695163"/>
            <a:ext cx="207473" cy="28343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6" y="6468393"/>
            <a:ext cx="1502589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9" name="TPChart"/>
          <p:cNvGraphicFramePr>
            <a:graphicFrameLocks noChangeAspect="1"/>
          </p:cNvGraphicFramePr>
          <p:nvPr>
            <p:custDataLst>
              <p:tags r:id="rId15"/>
            </p:custDataLst>
            <p:extLst>
              <p:ext uri="{D42A27DB-BD31-4B8C-83A1-F6EECF244321}">
                <p14:modId xmlns:p14="http://schemas.microsoft.com/office/powerpoint/2010/main" val="34368554"/>
              </p:ext>
            </p:extLst>
          </p:nvPr>
        </p:nvGraphicFramePr>
        <p:xfrm>
          <a:off x="6134100" y="2245046"/>
          <a:ext cx="3081867" cy="3467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Chart" r:id="rId30" imgW="4572000" imgH="5143500" progId="MSGraph.Chart.8">
                  <p:embed followColorScheme="full"/>
                </p:oleObj>
              </mc:Choice>
              <mc:Fallback>
                <p:oleObj name="Chart" r:id="rId30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6134100" y="2245046"/>
                        <a:ext cx="3081867" cy="3467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TPGrid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5" y="4711700"/>
            <a:ext cx="695325" cy="876300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304740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509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0918" grpId="0" animBg="1"/>
      <p:bldOleChart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1186" y="6245225"/>
            <a:ext cx="455613" cy="476250"/>
          </a:xfrm>
        </p:spPr>
        <p:txBody>
          <a:bodyPr/>
          <a:lstStyle/>
          <a:p>
            <a:fld id="{54BDC97D-852C-42C5-AB33-C937F0105AD2}" type="slidenum">
              <a:rPr lang="en-US"/>
              <a:pPr/>
              <a:t>8</a:t>
            </a:fld>
            <a:endParaRPr lang="en-US"/>
          </a:p>
        </p:txBody>
      </p:sp>
      <p:sp>
        <p:nvSpPr>
          <p:cNvPr id="555010" name="TPQuestion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1+1=</a:t>
            </a:r>
          </a:p>
        </p:txBody>
      </p:sp>
      <p:sp>
        <p:nvSpPr>
          <p:cNvPr id="555011" name="Rectangle 3"/>
          <p:cNvSpPr>
            <a:spLocks noChangeArrowheads="1"/>
          </p:cNvSpPr>
          <p:nvPr/>
        </p:nvSpPr>
        <p:spPr bwMode="auto">
          <a:xfrm>
            <a:off x="3429000" y="381000"/>
            <a:ext cx="27432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5012" name="Rectangle 4"/>
          <p:cNvSpPr>
            <a:spLocks noChangeArrowheads="1"/>
          </p:cNvSpPr>
          <p:nvPr/>
        </p:nvSpPr>
        <p:spPr bwMode="auto">
          <a:xfrm>
            <a:off x="381000" y="4419600"/>
            <a:ext cx="4267200" cy="685800"/>
          </a:xfrm>
          <a:prstGeom prst="rect">
            <a:avLst/>
          </a:prstGeom>
          <a:solidFill>
            <a:schemeClr val="accent1">
              <a:alpha val="0"/>
            </a:schemeClr>
          </a:solidFill>
          <a:ln w="28575">
            <a:solidFill>
              <a:srgbClr val="FF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5013" name="TPAnswers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219200" y="1600200"/>
            <a:ext cx="1066800" cy="2209800"/>
          </a:xfrm>
        </p:spPr>
        <p:txBody>
          <a:bodyPr>
            <a:normAutofit lnSpcReduction="10000"/>
          </a:bodyPr>
          <a:lstStyle/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 smtClean="0"/>
              <a:t>1</a:t>
            </a:r>
            <a:endParaRPr lang="en-US"/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2</a:t>
            </a:r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3</a:t>
            </a:r>
          </a:p>
          <a:p>
            <a:pPr marL="660400" indent="-660400">
              <a:spcAft>
                <a:spcPts val="0"/>
              </a:spcAft>
              <a:buFontTx/>
              <a:buAutoNum type="alphaUcPeriod"/>
            </a:pPr>
            <a:r>
              <a:rPr lang="en-US"/>
              <a:t>4</a:t>
            </a:r>
          </a:p>
        </p:txBody>
      </p:sp>
      <p:sp>
        <p:nvSpPr>
          <p:cNvPr id="555014" name="Rectangle 6"/>
          <p:cNvSpPr>
            <a:spLocks noChangeArrowheads="1"/>
          </p:cNvSpPr>
          <p:nvPr/>
        </p:nvSpPr>
        <p:spPr bwMode="auto">
          <a:xfrm>
            <a:off x="533400" y="1524000"/>
            <a:ext cx="3429000" cy="25146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55015" name="Line 7"/>
          <p:cNvSpPr>
            <a:spLocks noChangeShapeType="1"/>
          </p:cNvSpPr>
          <p:nvPr/>
        </p:nvSpPr>
        <p:spPr bwMode="auto">
          <a:xfrm>
            <a:off x="0" y="6286500"/>
            <a:ext cx="41148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5016" name="Line 8"/>
          <p:cNvSpPr>
            <a:spLocks noChangeShapeType="1"/>
          </p:cNvSpPr>
          <p:nvPr/>
        </p:nvSpPr>
        <p:spPr bwMode="auto">
          <a:xfrm>
            <a:off x="4114800" y="6286500"/>
            <a:ext cx="0" cy="5715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5017" name="Line 9"/>
          <p:cNvSpPr>
            <a:spLocks noChangeShapeType="1"/>
          </p:cNvSpPr>
          <p:nvPr/>
        </p:nvSpPr>
        <p:spPr bwMode="auto">
          <a:xfrm>
            <a:off x="4114800" y="0"/>
            <a:ext cx="0" cy="30480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5018" name="Line 10"/>
          <p:cNvSpPr>
            <a:spLocks noChangeShapeType="1"/>
          </p:cNvSpPr>
          <p:nvPr/>
        </p:nvSpPr>
        <p:spPr bwMode="auto">
          <a:xfrm>
            <a:off x="4114800" y="304800"/>
            <a:ext cx="5029200" cy="0"/>
          </a:xfrm>
          <a:prstGeom prst="line">
            <a:avLst/>
          </a:prstGeom>
          <a:noFill/>
          <a:ln w="28575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5023" name="Rectangle 15"/>
          <p:cNvSpPr>
            <a:spLocks noChangeArrowheads="1"/>
          </p:cNvSpPr>
          <p:nvPr/>
        </p:nvSpPr>
        <p:spPr bwMode="auto">
          <a:xfrm>
            <a:off x="6019800" y="1981200"/>
            <a:ext cx="3124200" cy="36195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55024" name="Picture 16" descr="txp_fi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3197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5025" name="Picture 17" descr="txp_fi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778125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5026" name="Picture 18" descr="txp_fi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3657600"/>
            <a:ext cx="50958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5027" name="Picture 19" descr="txp_fi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4572000"/>
            <a:ext cx="528638" cy="37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5028" name="Picture 20" descr="txp_fi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2838" y="4589463"/>
            <a:ext cx="3459162" cy="28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5094" name="Picture 86" descr="txp_fi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350" y="5181600"/>
            <a:ext cx="2930525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712975" y="5218635"/>
            <a:ext cx="207653" cy="28367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55107" name="Rectangle 99"/>
          <p:cNvSpPr>
            <a:spLocks noChangeArrowheads="1"/>
          </p:cNvSpPr>
          <p:nvPr/>
        </p:nvSpPr>
        <p:spPr bwMode="auto">
          <a:xfrm>
            <a:off x="304800" y="5600700"/>
            <a:ext cx="8534400" cy="685800"/>
          </a:xfrm>
          <a:prstGeom prst="rect">
            <a:avLst/>
          </a:prstGeom>
          <a:solidFill>
            <a:srgbClr val="FF00FF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10200" y="533400"/>
            <a:ext cx="2758380" cy="102036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1854896"/>
            <a:ext cx="207473" cy="28343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2882030"/>
            <a:ext cx="377535" cy="18933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12838" y="3771378"/>
            <a:ext cx="660968" cy="18933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54018" y="6468393"/>
            <a:ext cx="1502586" cy="22380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67738" y="6468393"/>
            <a:ext cx="830380" cy="22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13" name="TPChart"/>
          <p:cNvGraphicFramePr>
            <a:graphicFrameLocks noChangeAspect="1"/>
          </p:cNvGraphicFramePr>
          <p:nvPr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3721346974"/>
              </p:ext>
            </p:extLst>
          </p:nvPr>
        </p:nvGraphicFramePr>
        <p:xfrm>
          <a:off x="5950777" y="2029876"/>
          <a:ext cx="3264299" cy="3672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Chart" r:id="rId34" imgW="4572000" imgH="5143500" progId="MSGraph.Chart.8">
                  <p:embed followColorScheme="full"/>
                </p:oleObj>
              </mc:Choice>
              <mc:Fallback>
                <p:oleObj name="Chart" r:id="rId34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5950777" y="2029876"/>
                        <a:ext cx="3264299" cy="36723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TPGrid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8675" y="4711700"/>
            <a:ext cx="695325" cy="876300"/>
          </a:xfrm>
          <a:prstGeom prst="rect">
            <a:avLst/>
          </a:prstGeom>
        </p:spPr>
      </p:pic>
    </p:spTree>
    <p:custDataLst>
      <p:tags r:id="rId2"/>
    </p:custDataLst>
    <p:extLst>
      <p:ext uri="{BB962C8B-B14F-4D97-AF65-F5344CB8AC3E}">
        <p14:creationId xmlns:p14="http://schemas.microsoft.com/office/powerpoint/2010/main" val="1150916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5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55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5012" grpId="0" animBg="1"/>
      <p:bldOleChart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179497" y="2397919"/>
            <a:ext cx="2785007" cy="82874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crgbClr r="0" g="0" b="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3" descr="txp_fi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844" y="3274287"/>
            <a:ext cx="32607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BBE0E3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0191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VERSION" val="10.0"/>
  <p:tag name="DELIMITERS" val="3.1"/>
  <p:tag name="SHOWBARVISIBLE" val="True"/>
  <p:tag name="USESECONDARYMONITOR" val="False"/>
  <p:tag name="BULLETTYPE" val="6"/>
  <p:tag name="ANSWERNOWSTYLE" val="-1"/>
  <p:tag name="ANSWERNOWTEXT" val="Answer Now"/>
  <p:tag name="COUNTDOWNSTYLE" val="-1"/>
  <p:tag name="RESPCOUNTERSTYLE" val="1"/>
  <p:tag name="RESPCOUNTERFORMAT" val="0"/>
  <p:tag name="RESPTABLESTYLE" val="1"/>
  <p:tag name="COUNTDOWNSECONDS" val="1"/>
  <p:tag name="INPUTSOURCE" val="1"/>
  <p:tag name="NUMRESPONSES" val="1"/>
  <p:tag name="ALLOWDUPLICATES" val="False"/>
  <p:tag name="BACKUPSESSIONS" val="True"/>
  <p:tag name="BACKUPMAINTENANCE" val="7"/>
  <p:tag name="CHARTVALUEFORMAT" val="0%"/>
  <p:tag name="AUTOADVANCE" val="False"/>
  <p:tag name="REVIEWONLY" val="False"/>
  <p:tag name="ROTATIONINTERVAL" val="2"/>
  <p:tag name="AUTOUPDATEALIASES" val="True"/>
  <p:tag name="STDCHART" val="1"/>
  <p:tag name="PARTICIPANTSINLEADERBOARD" val="5"/>
  <p:tag name="TEAMSINLEADERBOARD" val="5"/>
  <p:tag name="MAXRESPONDERS" val="5"/>
  <p:tag name="BUBBLENAMEVISIBLE" val="True"/>
  <p:tag name="BUBBLESIZEVISIBLE" val="True"/>
  <p:tag name="BUBBLEVALUEFORMAT" val="0.0"/>
  <p:tag name="BUBBLEGROUPING" val="3"/>
  <p:tag name="DEFAULTNUMTEAMS" val="5"/>
  <p:tag name="CUSTOMGRIDBACKCOLOR" val="-2830136"/>
  <p:tag name="CUSTOMCELLFORECOLOR" val="-16777216"/>
  <p:tag name="CUSTOMCELLBACKCOLOR1" val="-657956"/>
  <p:tag name="CUSTOMCELLBACKCOLOR2" val="-13395457"/>
  <p:tag name="CUSTOMCELLBACKCOLOR3" val="-268652"/>
  <p:tag name="CUSTOMCELLBACKCOLOR4" val="-8355712"/>
  <p:tag name="USESCHEMECOLORS" val="False"/>
  <p:tag name="DISPLAYNAME" val="True"/>
  <p:tag name="DISPLAYDEVICENUMBER" val="True"/>
  <p:tag name="DISPLAYDEVICEID" val="True"/>
  <p:tag name="GRIDOPACITY" val="90"/>
  <p:tag name="GRIDROTATIONINTERVAL" val="1"/>
  <p:tag name="AUTOSIZEGRID" val="True"/>
  <p:tag name="GRIDSIZE" val="{Width=800, Height=600}"/>
  <p:tag name="GRIDPOSITION" val="4"/>
  <p:tag name="POLLINGCYCLE" val="2"/>
  <p:tag name="CHARTCOLORS" val="0"/>
  <p:tag name="CHARTLABELS" val="0"/>
  <p:tag name="RESETCHARTS" val="True"/>
  <p:tag name="INCLUDENONRESPONDERS" val="False"/>
  <p:tag name="MULTIRESPDIVISOR" val="1"/>
  <p:tag name="PARTLISTDEFAULT" val="0"/>
  <p:tag name="INCLUDEPPT" val="True"/>
  <p:tag name="ALLOWUSERFEEDBACK" val="True"/>
  <p:tag name="CORRECTPOINTVALUE" val="100"/>
  <p:tag name="INCORRECTPOINTVALUE" val="50"/>
  <p:tag name="REALTIMEBACKUP" val="False"/>
  <p:tag name="REALTIMEBACKUPPATH" val="(None)"/>
  <p:tag name="ZEROBASED" val="False"/>
  <p:tag name="AUTOADJUSTPARTRANGE" val="True"/>
  <p:tag name="CHARTSCALE" val="True"/>
  <p:tag name="ADVANCEDSETTINGSVIEW" val="True"/>
  <p:tag name="FIBDISPLAYRESULTS" val="True"/>
  <p:tag name="FIBNUMRESULTS" val="5"/>
  <p:tag name="FIBINCLUDEOTHER" val="True"/>
  <p:tag name="FIBDISPLAYKEYWORDS" val="True"/>
  <p:tag name="PRRESPONSE1" val="10"/>
  <p:tag name="PRRESPONSE2" val="9"/>
  <p:tag name="PRRESPONSE3" val="8"/>
  <p:tag name="PRRESPONSE4" val="7"/>
  <p:tag name="PRRESPONSE5" val="6"/>
  <p:tag name="PRRESPONSE6" val="5"/>
  <p:tag name="PRRESPONSE7" val="4"/>
  <p:tag name="PRRESPONSE8" val="3"/>
  <p:tag name="PRRESPONSE9" val="2"/>
  <p:tag name="PRRESPONSE10" val="1"/>
  <p:tag name="MMPROD_NEXTUNIQUEID" val="10009"/>
  <p:tag name="LUIDIAENABLED" val="False"/>
  <p:tag name="MMPROD_UIDATA" val="&lt;database version=&quot;6.0&quot;&gt;&lt;object type=&quot;1&quot; unique_id=&quot;10001&quot;&gt;&lt;object type=&quot;8&quot; unique_id=&quot;10273&quot;&gt;&lt;/object&gt;&lt;object type=&quot;2&quot; unique_id=&quot;10274&quot;&gt;&lt;object type=&quot;3&quot; unique_id=&quot;10276&quot;&gt;&lt;property id=&quot;20148&quot; value=&quot;5&quot;/&gt;&lt;property id=&quot;20300&quot; value=&quot;Slide 2&quot;/&gt;&lt;property id=&quot;20307&quot; value=&quot;257&quot;/&gt;&lt;/object&gt;&lt;object type=&quot;3&quot; unique_id=&quot;10338&quot;&gt;&lt;property id=&quot;20148&quot; value=&quot;5&quot;/&gt;&lt;property id=&quot;20300&quot; value=&quot;Slide 6 - &amp;quot;1+1=&amp;quot;&quot;/&gt;&lt;property id=&quot;20307&quot; value=&quot;263&quot;/&gt;&lt;/object&gt;&lt;object type=&quot;3&quot; unique_id=&quot;10741&quot;&gt;&lt;property id=&quot;20148&quot; value=&quot;5&quot;/&gt;&lt;property id=&quot;20300&quot; value=&quot;Slide 3&quot;/&gt;&lt;property id=&quot;20307&quot; value=&quot;274&quot;/&gt;&lt;/object&gt;&lt;object type=&quot;3&quot; unique_id=&quot;10791&quot;&gt;&lt;property id=&quot;20148&quot; value=&quot;5&quot;/&gt;&lt;property id=&quot;20300&quot; value=&quot;Slide 1&quot;/&gt;&lt;property id=&quot;20307&quot; value=&quot;275&quot;/&gt;&lt;/object&gt;&lt;object type=&quot;3&quot; unique_id=&quot;10792&quot;&gt;&lt;property id=&quot;20148&quot; value=&quot;5&quot;/&gt;&lt;property id=&quot;20300&quot; value=&quot;Slide 4&quot;/&gt;&lt;property id=&quot;20307&quot; value=&quot;277&quot;/&gt;&lt;/object&gt;&lt;object type=&quot;3&quot; unique_id=&quot;10793&quot;&gt;&lt;property id=&quot;20148&quot; value=&quot;5&quot;/&gt;&lt;property id=&quot;20300&quot; value=&quot;Slide 5 - &amp;quot;1+1=&amp;quot;&quot;/&gt;&lt;property id=&quot;20307&quot; value=&quot;276&quot;/&gt;&lt;/object&gt;&lt;object type=&quot;3&quot; unique_id=&quot;10794&quot;&gt;&lt;property id=&quot;20148&quot; value=&quot;5&quot;/&gt;&lt;property id=&quot;20300&quot; value=&quot;Slide 7&quot;/&gt;&lt;property id=&quot;20307&quot; value=&quot;278&quot;/&gt;&lt;/object&gt;&lt;object type=&quot;3&quot; unique_id=&quot;10795&quot;&gt;&lt;property id=&quot;20148&quot; value=&quot;5&quot;/&gt;&lt;property id=&quot;20300&quot; value=&quot;Slide 8&quot;/&gt;&lt;property id=&quot;20307&quot; value=&quot;279&quot;/&gt;&lt;/object&gt;&lt;object type=&quot;3&quot; unique_id=&quot;10796&quot;&gt;&lt;property id=&quot;20148&quot; value=&quot;5&quot;/&gt;&lt;property id=&quot;20300&quot; value=&quot;Slide 9&quot;/&gt;&lt;property id=&quot;20307&quot; value=&quot;280&quot;/&gt;&lt;/object&gt;&lt;object type=&quot;3&quot; unique_id=&quot;10797&quot;&gt;&lt;property id=&quot;20148&quot; value=&quot;5&quot;/&gt;&lt;property id=&quot;20300&quot; value=&quot;Slide 10&quot;/&gt;&lt;property id=&quot;20307&quot; value=&quot;281&quot;/&gt;&lt;/object&gt;&lt;/object&gt;&lt;/object&gt;&lt;/database&gt;"/>
  <p:tag name="POWERPOINTVERSION" val="14.0"/>
  <p:tag name="TASKPANEKEY" val="a5b67460-0d6c-4da0-a079-58e764951802"/>
  <p:tag name="EXPANDSHOWBAR" val="True"/>
  <p:tag name="WASPOLLED" val="1BCAA40E8C38421897FD5704A29C696F"/>
  <p:tag name="TPVERSION" val="5"/>
  <p:tag name="TPFULLVERSION" val="5.2.0.3121"/>
  <p:tag name="PPTVERSION" val="14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AUTOADVANCE" val="False"/>
  <p:tag name="SLIDEORDER" val="3"/>
  <p:tag name="SLIDEGUID" val="B3C5C874C5A64028AFCD9D48FFC86ACE"/>
  <p:tag name="QUESTIONALIAS" val="1+1="/>
  <p:tag name="ANSWERSALIAS" val="1|smicln|2"/>
  <p:tag name="CORRECTPOINTVALUE" val="10"/>
  <p:tag name="INCORRECTPOINTVALUE" val="5"/>
  <p:tag name="VALUES" val="Correct|smicln|Incorrect"/>
  <p:tag name="RESPONSESGATHERED" val="True"/>
  <p:tag name="TOTALRESPONSES" val="120"/>
  <p:tag name="RESPONSECOUNT" val="120"/>
  <p:tag name="SLICED" val="False"/>
  <p:tag name="RESPONSES" val="1;1;2;2;2;1;2;2;2;1;2;1;1;1;1;1;2;2;2;1;2;2;2;2;1;2;2;1;1;1;1;1;2;2;2;1;1;1;1;1;2;1;1;1;2;1;1;2;2;2;2;2;1;1;1;1;2;2;1;2;1;1;2;1;1;1;1;1;2;1;2;2;1;1;2;1;2;1;1;1;1;2;2;1;1;2;1;2;2;2;1;2;2;1;2;1;2;2;1;2;2;1;2;2;1;1;2;1;2;2;1;2;1;1;2;2;2;1;2;1;"/>
  <p:tag name="CHARTSTRINGSTD" val="62 58"/>
  <p:tag name="CHARTSTRINGREV" val="58 62"/>
  <p:tag name="CHARTSTRINGSTDPER" val="0.516666666666667 0.483333333333333"/>
  <p:tag name="CHARTSTRINGREVPER" val="0.483333333333333 0.516666666666667"/>
  <p:tag name="ANONYMOUSTEMP" val="False"/>
  <p:tag name="RESULTS" val="1+1=&#10;146[;]193[;]146[;]False[;]139[;]&#10;1.95205479452055[;]2[;]0.213650328225784[;]0.0456464627509852&#10;7[;]-1[;]1 1[;]1 [;]&#10;139[;]1[;]22[;]2[;]&#10;"/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66E294A5D0B64F3EA03D5984E1C73075&lt;/guid&gt;&#10;        &lt;description /&gt;&#10;        &lt;date&gt;4/4/2013 8:21:42 A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B6DAEF3D84344DA085E35A20ECD2E064&lt;/guid&gt;&#10;            &lt;repollguid&gt;58AC1352B36D480BAD1A4D77939AC723&lt;/repollguid&gt;&#10;            &lt;sourceid&gt;B6EE79E43CC241FA981F01EEC2F00254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rrectvalue&gt;0&lt;/correctvalue&gt;&#10;            &lt;incorrectvalue&gt;0&lt;/incorrectvalue&gt;&#10;            &lt;responselimit&gt;1&lt;/responselimit&gt;&#10;            &lt;bulletstyle&gt;5&lt;/bulletstyle&gt;&#10;            &lt;answers&gt;&#10;                &lt;answer&gt;&#10;                    &lt;guid&gt;2510CCA8C8D448C58801F44A51CE3F8E&lt;/guid&gt;&#10;                    &lt;answertext&gt;1 &lt;/answertext&gt;&#10;                    &lt;valuetype&gt;-1&lt;/valuetype&gt;&#10;                &lt;/answer&gt;&#10;                &lt;answer&gt;&#10;                    &lt;guid&gt;FB1E15E807D44357B2FFAA521B3B59EC&lt;/guid&gt;&#10;                    &lt;answertext&gt;2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OLDNUMANSWERS" val="2"/>
  <p:tag name="TEXTLENGTH" val="3"/>
  <p:tag name="FONTSIZE" val="32"/>
  <p:tag name="BULLETTYPE" val="ppBulletRomanLCPeriod"/>
  <p:tag name="ANSWERTEXT" val="1&#10;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1"/>
  <p:tag name="PICTUREFILESIZE" val="502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3,41,10,45,32,50,13,4,9,55,1"/>
  <p:tag name="NUMBERFORMAT" val="0"/>
  <p:tag name="LABELFORMAT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a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(b)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1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"/>
  <p:tag name="PICTUREFILESIZE" val="128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9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arithmetic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1"/>
  <p:tag name="PICTUREFILESIZE" val="1144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1+1={\color{blue}??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05"/>
  <p:tag name="PICTUREFILESIZE" val="507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CORRECTPOINTVALUE" val="0"/>
  <p:tag name="INCORRECTPOINTVALUE" val="0"/>
  <p:tag name="SLIDEORDER" val="5"/>
  <p:tag name="SLIDEGUID" val="1DC5E4913A504B849E5A115CFC3F35F4"/>
  <p:tag name="VALUES" val="Correct|smicln|Incorrect|smicln|Incorrect|smicln|Incorrect"/>
  <p:tag name="RESULTS" val="1+1=&#10;147[;]193[;]147[;]False[;]112[;]&#10;1.5578231292517[;]1[;]1.08877545707442[;]1.18543199592762&#10;112[;]1[;]1 1[;]1 [;]&#10;10[;]-1[;]2 2[;]2 [;]&#10;3[;]-1[;]3 3[;]3 [;]&#10;22[;]-1[;]44[;]4[;]&#10;"/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066DCE9A83F14999A45B9176F3020B55&lt;/guid&gt;&#10;        &lt;description /&gt;&#10;        &lt;date&gt;7/10/2013 2:30:0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9E42E19E23EE41299BE6D6987EF82720&lt;/guid&gt;&#10;            &lt;repollguid&gt;D8ED8FC663CF4CC3B6EBA706F851D154&lt;/repollguid&gt;&#10;            &lt;sourceid&gt;F44E8AC5D90A44A5B93321B69A4F90E4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untdowntime&gt;5&lt;/countdowntime&gt;&#10;            &lt;correctvalue&gt;0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261710613194419DBB75A1384E65BF9A&lt;/guid&gt;&#10;                    &lt;answertext&gt;1 &lt;/answertext&gt;&#10;                    &lt;valuetype&gt;1&lt;/valuetype&gt;&#10;                &lt;/answer&gt;&#10;                &lt;answer&gt;&#10;                    &lt;guid&gt;DE0E67CEAD4F4414B6895D9096E83440&lt;/guid&gt;&#10;                    &lt;answertext&gt;2 &lt;/answertext&gt;&#10;                    &lt;valuetype&gt;-1&lt;/valuetype&gt;&#10;                &lt;/answer&gt;&#10;                &lt;answer&gt;&#10;                    &lt;guid&gt;E577567459CC4CD4AB82A6317B927F25&lt;/guid&gt;&#10;                    &lt;answertext&gt;3 &lt;/answertext&gt;&#10;                    &lt;valuetype&gt;-1&lt;/valuetype&gt;&#10;                &lt;/answer&gt;&#10;                &lt;answer&gt;&#10;                    &lt;guid&gt;74515569951A4796BCB226E6B540C61F&lt;/guid&gt;&#10;                    &lt;answertext&gt;4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TEXTLENGTH" val="7"/>
  <p:tag name="FONTSIZE" val="32"/>
  <p:tag name="BULLETTYPE" val="ppBulletRomanLCPeriod"/>
  <p:tag name="ANSWERTEXT" val="1&#10;2&#10;3&#10;4"/>
  <p:tag name="OLDNUMANSWERS" val="4"/>
  <p:tag name="ZEROBASED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\sin x\quad\sim\quad{\color{blue}??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2"/>
  <p:tag name="PICTUREFILESIZE" val="7139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x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"/>
  <p:tag name="PICTUREFILESIZE" val="186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\cos x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7"/>
  <p:tag name="PICTUREFILESIZE" val="4269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-\cos x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6"/>
  <p:tag name="PICTUREFILESIZE" val="4917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1"/>
  <p:tag name="PICTUREFILESIZE" val="4986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23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203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red}&#10;$x\to0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7"/>
  <p:tag name="PICTUREFILESIZE" val="4024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1"/>
  <p:tag name="COLORTYPE" val="SCHEM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SLIDEORDER" val="4"/>
  <p:tag name="SLIDEGUID" val="47371B93BB964A408D364E9E329784CB"/>
  <p:tag name="CORRECTPOINTVALUE" val="0"/>
  <p:tag name="INCORRECTPOINTVALUE" val="0"/>
  <p:tag name="VALUES" val="Correct|smicln|Incorrect|smicln|Incorrect|smicln|Incorrect"/>
  <p:tag name="RESULTS" val="1+1=&#10;153[;]193[;]153[;]False[;]73[;]&#10;2.10457516339869[;]2[;]1.2108625926201[;]1.46618821820667&#10;73[;]1[;]1 1[;]1 [;]&#10;23[;]-1[;]2 2[;]2 [;]&#10;25[;]-1[;]3 3[;]3 [;]&#10;32[;]-1[;]44[;]4[;]&#10;"/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C77DB2D9E45849869B4271A4ECB6F64E&lt;/guid&gt;&#10;        &lt;description /&gt;&#10;        &lt;date&gt;7/10/2013 2:30:1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5D2BB5B76F8413CAAFDC523298467C7&lt;/guid&gt;&#10;            &lt;repollguid&gt;654803E9D8F849D6B9C778FFF451DD91&lt;/repollguid&gt;&#10;            &lt;sourceid&gt;3BBCADE86B99402C96C104B794412BC0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untdowntime&gt;5&lt;/countdowntime&gt;&#10;            &lt;correctvalue&gt;0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DFB0263073644CA5B59C3B78F3E24C18&lt;/guid&gt;&#10;                    &lt;answertext&gt;1 &lt;/answertext&gt;&#10;                    &lt;valuetype&gt;1&lt;/valuetype&gt;&#10;                &lt;/answer&gt;&#10;                &lt;answer&gt;&#10;                    &lt;guid&gt;F487028C408B49A3A72C7A6BA3DAB3FE&lt;/guid&gt;&#10;                    &lt;answertext&gt;2 &lt;/answertext&gt;&#10;                    &lt;valuetype&gt;-1&lt;/valuetype&gt;&#10;                &lt;/answer&gt;&#10;                &lt;answer&gt;&#10;                    &lt;guid&gt;B43E500692C7413894D2B439005AE3C7&lt;/guid&gt;&#10;                    &lt;answertext&gt;3 &lt;/answertext&gt;&#10;                    &lt;valuetype&gt;-1&lt;/valuetype&gt;&#10;                &lt;/answer&gt;&#10;                &lt;answer&gt;&#10;                    &lt;guid&gt;0B1EE9095AE8434CB1D10C22D3421AAB&lt;/guid&gt;&#10;                    &lt;answertext&gt;4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TEXTLENGTH" val="7"/>
  <p:tag name="FONTSIZE" val="32"/>
  <p:tag name="BULLETTYPE" val="ppBulletRomanLCPeriod"/>
  <p:tag name="ANSWERTEXT" val="1&#10;2&#10;3&#10;4"/>
  <p:tag name="OLDNUMANSWERS" val="4"/>
  <p:tag name="ZEROBASED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RECEIVER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5"/>
  <p:tag name="PICTUREFILESIZE" val="8974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1"/>
  <p:tag name="PICTUREFILESIZE" val="4986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-x^3/6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0"/>
  <p:tag name="PICTUREFILESIZE" val="6133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1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9"/>
  <p:tag name="PICTUREFILESIZE" val="1288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x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2"/>
  <p:tag name="PICTUREFILESIZE" val="1864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[\sin x]-x\quad\sim\quad{\color{blue}??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2"/>
  <p:tag name="PICTUREFILESIZE" val="9536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red}&#10;$x\to0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7"/>
  <p:tag name="PICTUREFILESIZE" val="402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PARTICIPANT LIST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13"/>
  <p:tag name="PICTUREFILESIZE" val="1542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23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2035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1"/>
  <p:tag name="COLORTYPE" val="SCHEM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SLIDEORDER" val="5"/>
  <p:tag name="SLIDEGUID" val="21712E40EF654242B27EA02BABA0DAA7"/>
  <p:tag name="CORRECTPOINTVALUE" val="0"/>
  <p:tag name="INCORRECTPOINTVALUE" val="0"/>
  <p:tag name="VALUES" val="Incorrect|smicln|Correct|smicln|Incorrect|smicln|Incorrect"/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3214E8B0462E44FDA567C575D8CF37B3&lt;/guid&gt;&#10;        &lt;description /&gt;&#10;        &lt;date&gt;7/10/2013 2:32:19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4157E4684764CFFA1D079EB46050E1B&lt;/guid&gt;&#10;            &lt;repollguid&gt;D4AC4B303F6D4938AC7C2659F51061DD&lt;/repollguid&gt;&#10;            &lt;sourceid&gt;A762421B0E2F4458BA0ED9EBBC0CA1A8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untdowntime&gt;5&lt;/countdowntime&gt;&#10;            &lt;correctvalue&gt;50&lt;/correctvalue&gt;&#10;            &lt;incorrectvalue&gt;25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D4452B753D50411FB4A7E5C1C8835391&lt;/guid&gt;&#10;                    &lt;answertext&gt;1 &lt;/answertext&gt;&#10;                    &lt;valuetype&gt;-1&lt;/valuetype&gt;&#10;                &lt;/answer&gt;&#10;                &lt;answer&gt;&#10;                    &lt;guid&gt;67EF2FD5A8E74A8F981379AAFF98E114&lt;/guid&gt;&#10;                    &lt;answertext&gt;2 &lt;/answertext&gt;&#10;                    &lt;valuetype&gt;1&lt;/valuetype&gt;&#10;                &lt;/answer&gt;&#10;                &lt;answer&gt;&#10;                    &lt;guid&gt;44FF9BA43E6A416F82CE875B24C40491&lt;/guid&gt;&#10;                    &lt;answertext&gt;3 &lt;/answertext&gt;&#10;                    &lt;valuetype&gt;-1&lt;/valuetype&gt;&#10;                &lt;/answer&gt;&#10;                &lt;answer&gt;&#10;                    &lt;guid&gt;5A38E664A70144F0AA77C3747A1EFD3E&lt;/guid&gt;&#10;                    &lt;answertext&gt;4&lt;/answertext&gt;&#10;                    &lt;valuetype&gt;-1&lt;/valuetype&gt;&#10;                &lt;/answer&gt;&#10;            &lt;/answers&gt;&#10;        &lt;/multichoice&gt;&#10;    &lt;/questions&gt;&#10;&lt;/questionlist&gt;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TEXTLENGTH" val="7"/>
  <p:tag name="FONTSIZE" val="32"/>
  <p:tag name="BULLETTYPE" val="ppBulletRomanLCPeriod"/>
  <p:tag name="ANSWERTEXT" val="1&#10;2&#10;3&#10;4"/>
  <p:tag name="OLDNUMANSWERS" val="4"/>
  <p:tag name="ZEROBASED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{red}&#10;RESET SESSION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2"/>
  <p:tag name="PICTUREFILESIZE" val="12224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5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083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lim_{x\to0}\frac{3x^3+2x}{\sin x}={\color{blue}??}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5"/>
  <p:tag name="PICTUREFILESIZE" val="19656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0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02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95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3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2005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23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2035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1"/>
  <p:tag name="NUMBERFORMAT" val="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LIDEID" val="4CECDFF71F5947F5A4FB4114EBAB4023"/>
  <p:tag name="SLIDETYPE" val="Q"/>
  <p:tag name="DEMOGRAPHIC" val="False"/>
  <p:tag name="TEAMASSIGN" val="False"/>
  <p:tag name="SPEEDSCORING" val="False"/>
  <p:tag name="ZEROBASED" val="False"/>
  <p:tag name="DELIMITERS" val="3.1"/>
  <p:tag name="VALUEFORMAT" val="0%"/>
  <p:tag name="QUESTIONALIAS" val="1+1="/>
  <p:tag name="ANSWERSALIAS" val="1|smicln|2|smicln|3|smicln|4"/>
  <p:tag name="AUTOADVANCE" val="False"/>
  <p:tag name="TOTALRESPONSES" val="1"/>
  <p:tag name="RESPONSECOUNT" val="1"/>
  <p:tag name="SLICED" val="False"/>
  <p:tag name="RESPONSES" val="1;"/>
  <p:tag name="CHARTSTRINGSTD" val="1 0 0 0"/>
  <p:tag name="CHARTSTRINGREV" val="0 0 0 1"/>
  <p:tag name="CHARTSTRINGSTDPER" val="1 0 0 0"/>
  <p:tag name="CHARTSTRINGREVPER" val="0 0 0 1"/>
  <p:tag name="RESPONSESGATHERED" val="False"/>
  <p:tag name="SLIDEORDER" val="5"/>
  <p:tag name="SLIDEGUID" val="2197B85DE9F747AC9EDCC84FAE2CED2D"/>
  <p:tag name="CORRECTPOINTVALUE" val="0"/>
  <p:tag name="INCORRECTPOINTVALUE" val="0"/>
  <p:tag name="VALUES" val="Incorrect|smicln|Incorrect|smicln|Incorrect|smicln|Correct"/>
  <p:tag name="HASRESULTS" val="False"/>
  <p:tag name="LIVECHARTING" val="False"/>
  <p:tag name="AUTOOPENPOLL" val="True"/>
  <p:tag name="AUTOFORMATCHART" val="True"/>
  <p:tag name="TYPE" val="MultiChoiceSlide"/>
  <p:tag name="TPQUESTIONXML" val="﻿&lt;?xml version=&quot;1.0&quot; encoding=&quot;utf-8&quot;?&gt;&#10;&lt;questionlist&gt;&#10;    &lt;properties&gt;&#10;        &lt;guid&gt;E832FA6E10044106BBE27632F6EA0393&lt;/guid&gt;&#10;        &lt;description /&gt;&#10;        &lt;date&gt;7/10/2013 2:32:38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E4A9D82CEF734792AF7E36FBBD9682E9&lt;/guid&gt;&#10;            &lt;repollguid&gt;A4A3C33D7E984AE98643A6A53F670601&lt;/repollguid&gt;&#10;            &lt;sourceid&gt;3FE9F9C5265145F493033D71458435ED&lt;/sourceid&gt;&#10;            &lt;questiontext&gt;1+1=&lt;/questiontext&gt;&#10;            &lt;showresults&gt;True&lt;/showresults&gt;&#10;            &lt;responsegrid&gt;0&lt;/responsegrid&gt;&#10;            &lt;countdowntimer&gt;False&lt;/countdowntimer&gt;&#10;            &lt;countdowntime&gt;5&lt;/countdowntime&gt;&#10;            &lt;correctvalue&gt;50&lt;/correctvalue&gt;&#10;            &lt;incorrectvalue&gt;25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C4EA5C2782144CE19D0861101696E60B&lt;/guid&gt;&#10;                    &lt;answertext&gt;1 &lt;/answertext&gt;&#10;                    &lt;valuetype&gt;-1&lt;/valuetype&gt;&#10;                &lt;/answer&gt;&#10;                &lt;answer&gt;&#10;                    &lt;guid&gt;641F53158749468683BBF388A95D7C8C&lt;/guid&gt;&#10;                    &lt;answertext&gt;2 &lt;/answertext&gt;&#10;                    &lt;valuetype&gt;-1&lt;/valuetype&gt;&#10;                &lt;/answer&gt;&#10;                &lt;answer&gt;&#10;                    &lt;guid&gt;2A30D549C03D4988A7FF32848E0F6BEE&lt;/guid&gt;&#10;                    &lt;answertext&gt;3 &lt;/answertext&gt;&#10;                    &lt;valuetype&gt;-1&lt;/valuetype&gt;&#10;                &lt;/answer&gt;&#10;                &lt;answer&gt;&#10;                    &lt;guid&gt;FA486082EFCC4A7E9DACEC810BFD93EC&lt;/guid&gt;&#10;                    &lt;answertext&gt;4&lt;/answertext&gt;&#10;                    &lt;valuetype&gt;1&lt;/valuetype&gt;&#10;                &lt;/answer&gt;&#10;            &lt;/answers&gt;&#10;        &lt;/multichoice&gt;&#10;    &lt;/questions&gt;&#10;&lt;/questionlist&gt;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6"/>
  <p:tag name="TEXTLENGTH" val="7"/>
  <p:tag name="FONTSIZE" val="32"/>
  <p:tag name="BULLETTYPE" val="ppBulletRomanLCPeriod"/>
  <p:tag name="ANSWERTEXT" val="1&#10;2&#10;3&#10;4"/>
  <p:tag name="OLDNUMANSWERS" val="4"/>
  <p:tag name="ZEROBASED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a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63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b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820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c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3415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(d)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"/>
  <p:tag name="PICTUREFILESIZE" val="3769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red}none} of the abov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83"/>
  <p:tag name="PICTUREFILESIZE" val="13433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Correct answer}: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5"/>
  <p:tag name="PICTUREFILESIZE" val="12525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8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2062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$\lim_{t\to0}\left[\frac{2t^5+8t^4}{t^2(\sin^2t)}\right]$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46"/>
  <p:tag name="PICTUREFILESIZE" val="2726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0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02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\infty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0"/>
  <p:tag name="PICTUREFILESIZE" val="243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QUIZ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5"/>
  <p:tag name="PICTUREFILESIZE" val="5778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-\infty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5"/>
  <p:tag name="PICTUREFILESIZE" val="2776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[rgb]{1,.38,0}&#10;Topic 0230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12035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\color{blue}&#10;50 pt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63"/>
  <p:tag name="PICTUREFILESIZE" val="6083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1"/>
  <p:tag name="COLORTYPE" val="SCHEM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2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END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7"/>
  <p:tag name="PICTUREFILESIZE" val="4349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QUIZ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5"/>
  <p:tag name="PICTUREFILESIZE" val="577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\color[rgb]{0,.8,0}&#10;FOLLOWS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4"/>
  <p:tag name="PICTUREFILESIZE" val="8907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6600">
            <a:alpha val="0"/>
          </a:srgbClr>
        </a:solidFill>
        <a:ln w="28575" cap="flat" cmpd="sng" algn="ctr">
          <a:solidFill>
            <a:srgbClr val="FF00FF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1019</TotalTime>
  <Words>47</Words>
  <Application>Microsoft Office PowerPoint</Application>
  <PresentationFormat>On-screen Show (4:3)</PresentationFormat>
  <Paragraphs>39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Default Design</vt:lpstr>
      <vt:lpstr>Microsoft Graph Chart</vt:lpstr>
      <vt:lpstr>PowerPoint Presentation</vt:lpstr>
      <vt:lpstr>PowerPoint Presentation</vt:lpstr>
      <vt:lpstr>PowerPoint Presentation</vt:lpstr>
      <vt:lpstr>1+1=</vt:lpstr>
      <vt:lpstr>1+1=</vt:lpstr>
      <vt:lpstr>1+1=</vt:lpstr>
      <vt:lpstr>1+1=</vt:lpstr>
      <vt:lpstr>1+1=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Scot R Adams</cp:lastModifiedBy>
  <cp:revision>255</cp:revision>
  <dcterms:created xsi:type="dcterms:W3CDTF">2009-01-22T21:52:53Z</dcterms:created>
  <dcterms:modified xsi:type="dcterms:W3CDTF">2013-09-23T14:06:05Z</dcterms:modified>
</cp:coreProperties>
</file>