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5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6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7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8.xml" ContentType="application/vnd.openxmlformats-officedocument.presentationml.notesSlide+xml"/>
  <Override PartName="/ppt/ink/ink1.xml" ContentType="application/inkml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9.xml" ContentType="application/vnd.openxmlformats-officedocument.presentationml.notesSlide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7" r:id="rId2"/>
    <p:sldId id="308" r:id="rId3"/>
    <p:sldId id="318" r:id="rId4"/>
    <p:sldId id="309" r:id="rId5"/>
    <p:sldId id="310" r:id="rId6"/>
    <p:sldId id="317" r:id="rId7"/>
    <p:sldId id="316" r:id="rId8"/>
    <p:sldId id="315" r:id="rId9"/>
    <p:sldId id="313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31" autoAdjust="0"/>
    <p:restoredTop sz="94585" autoAdjust="0"/>
  </p:normalViewPr>
  <p:slideViewPr>
    <p:cSldViewPr>
      <p:cViewPr varScale="1">
        <p:scale>
          <a:sx n="67" d="100"/>
          <a:sy n="67" d="100"/>
        </p:scale>
        <p:origin x="-8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3-09-27T18:27:18.0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22336 1275 13,'0'0'17,"0"0"-13,0 0-2,0 0 0,0 0-1,0 0 2,-62-56 1,62 56 1,0 0 1,0 0 2,0 0 1,-66-43-2,66 43 2,0 0-2,-68-14-3,68 14-1,0 0-1,-73-4-1,73 4-1,-60 2 1,-30 11 0,90-13-1,-67 14 2,10 3-3,-12-3 1,10 2 1,-4 0-1,15 6 1,-6-8-1,12 2 1,-6-6-1,-2 1 2,5 0-2,1 2 1,4-2 0,2-3 0,0 6 1,5-6-1,1 7 1,-3 3-1,4 1 1,-2 5-1,-2-2 1,-1 6-1,2 3-1,-2 10 0,-1-2 1,-3 1-3,5 1 2,-1 0-1,8 4-1,2 0 1,2-1-1,7 3 0,7-2-1,7 7 3,3-5-3,3 7 2,5-2-1,4 9 1,4 1 1,7-5-1,1-1 2,7 2-1,7 0 0,3-5 0,3-2 1,5-10 0,3-3 0,1 4-1,2-12-1,5-1 0,0-6 0,2 0 0,0-12 1,6 4-1,-2-7 0,-1-8 2,1 2 1,-2-6 0,1 1 1,-8-11 0,5 7 0,-3-15-2,-1 6 1,-1-14-1,-2 3 0,-1-10 0,0 1 0,-6-7-1,0-10 1,-6 1 1,-1-2-1,-6-4 1,-1 4-1,-5-7 0,-4-6 1,-5-5 1,-3 11-1,-9-10-1,-2-3 2,-10-8-2,-3 0 1,-8-4-2,-5 6 0,-5 2-1,25 78 1,-34-87-1,34 87-3,-52-86-1,52 86-8,-69-89-12,69 89-8,-101-80 3,38 45-1</inkml:trace>
  <inkml:trace contextRef="#ctx0" brushRef="#br0" timeOffset="2995.1713">22184 3350 11,'-13'-6'19,"-5"-2"-1,1 2-6,3 4-4,-1-3-2,3 2-1,-3-3-1,-1 3-1,5-4-1,-1 2-2,-2-4 0,-2-1 0,-4-9-1,-1 2 1,-1 0-1,-5-4 0,-4-2-1,-3 2 1,-5-1 0,-3 2-1,-1 7 0,-10 0-3,-3 5 0,-7 2-1,0 4 1,-6-6-1,1 9 1,-9-5 1,5 2 2,-4 1 2,2-1 2,-1-2 1,0-4 1,1 5 1,0-3 0,2 1 0,-2-3-1,4 4-2,-6-2 0,2 1-1,-2 3-1,0 1-2,3 2 1,-3 2-1,3 4 1,-1 0 1,5 6 0,1 1 2,5 3 1,3-1 2,0-1 1,6 9 2,1-4-2,8 5 1,-4-4-1,9 8-1,-5-4 0,10 8-2,-5-3 0,7 4-1,-2 0 0,3 2 0,0 0 0,1 3-1,1 1 1,3 6-2,4-2 0,-3-1 0,6 6 1,3-1-2,3 2 1,4-1 0,2-2 0,4 0 1,7 1-1,2-4 0,8 1-1,-2-5-1,14 4-2,2-8 0,6 7 0,5-9 0,7 5 0,1-5-1,12 0 3,0 0-1,6-2 4,8 2-1,3-10 1,3 4 0,7-5 1,3 0 2,-1 1-1,15-1 0,-3-3 1,8-2 0,-1-2 0,9 0 0,-8-6 0,9 3-1,0-11-1,-5 0 1,-2-8-1,2-3-1,-4-6 0,-1-7 0,0-2-1,-1-9 0,-4 0 0,-1-2-2,1-2 2,-4 2 0,1-8-1,-4 4 1,0-3-1,-5 0 1,-3-3-1,-6-1 2,-1-2-1,-10 4 0,-7 0 2,-8 0-1,-10-2 1,-10 4-1,-13-3 1,-8 2 0,-18 1 0,-13 0-1,-14-2 0,-8-1 0,-18-1-2,-10-4 0,-10 3-3,-9-6-1,-2 12-12,-13-12-14,-2 2-1,-5 2 1,-2 7-1</inkml:trace>
  <inkml:trace contextRef="#ctx0" brushRef="#br0" timeOffset="12888.7372">19413 1433 8,'-20'-16'9,"-2"4"-2,1-6-3,-1 7-2,-8-3 0,3 3-1,-5 1 1,32 10 0,-23-9-1,23 9 0,-50-13 0,50 13-2,-44-6 2,44 6-2,-77-16 0,-7 15-1,3-5 1,81 6 1,-80 2 0,-31-12 1,20 16-3,-11-5 0,22 11 0,3 2 1,28 2 2,-34-7 0,30 16 0,-5-2 0,0 3 2,-4 4 1,6-1-1,0 3 1,-3 4-1,2-3 1,2 11 0,6-3 1,0 2 0,8 4-1,4-1 2,5 3-1,6 4 2,7 3-2,4-7 0,5 3-2,5 0 0,5 1 0,5 7-2,4-4-1,3 6 0,3 2-1,6 3 0,6-2 0,5 2 2,10-2 1,10-14-1,2 5 2,6-7-1,10-2 1,2-8 0,1-1 0,-1-7 0,4 3 0,-7-8 1,1 0 1,1-17-2,8-1 2,-1-13-1,14-4-1,-2-11 0,9-10-2,2-9 1,0-3-2,-5-10 2,-2-2-1,-11-8-1,-10-2 1,-11-7 0,-8 3 0,-13-7 0,-9 2-1,-11-7 0,-11-5-2,-11 3 0,-13-2-1,-6 5-4,-19-6-4,1 15-10,-17 3-9,-4 17-1,-7 8 1,-1 8 2</inkml:trace>
  <inkml:trace contextRef="#ctx0" brushRef="#br0" timeOffset="13490.7717">17703 1632 65,'27'26'32,"13"2"-4,8 2 1,7 2-28,8 3-3,8 1 4,8 4-1,-6 7 2,8 5-2,-4-2 1,6 3-1,-4 1 0,5 5 0,-3 8 0,0 2-1,-5-7-1,2 0 1,-8 4 0,-3-6 0,-5 0-1,-8-6-1,0-3-6,-18-15-19,-1 2-4,-12-16-1,-9 3 0</inkml:trace>
  <inkml:trace contextRef="#ctx0" brushRef="#br0" timeOffset="13918.7961">17800 2365 76,'0'0'34,"0"0"0,22-19-1,2 8-29,6-7-4,8-7-1,11-6 1,11-14 0,3-5 1,14-7-2,9-10 0,12-10-1,14-7-2,4-10-3,19 4-1,-72 41-14,14 2-11,-1-2 0,13 0 1,-7 4 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0" units="in"/>
          <inkml:channel name="Y" type="integer" max="1628" units="in"/>
        </inkml:traceFormat>
        <inkml:channelProperties>
          <inkml:channelProperty channel="X" name="resolution" value="254.01711" units="1/in"/>
          <inkml:channelProperty channel="Y" name="resolution" value="254.01778" units="1/in"/>
        </inkml:channelProperties>
      </inkml:inkSource>
      <inkml:timestamp xml:id="ts0" timeString="2013-09-27T18:46:46.2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9006 18559,'0'11,"0"-11,0 0,0 0,13 0,-13 0</inkml:trace>
  <inkml:trace contextRef="#ctx0" brushRef="#br0" timeOffset="7299.4175">9006 18617,'0'-12,"0"12,0-11,0 11,0 0,0-12,0 12,0-12,0 12,0 0,0 0,0 0,0 0,0 0,0-11,0 11,0 0,0 0,0 0,0 0,0 0,0 0,0-12,0 24,0-12,0 0,0 0,0 0,0 0,0 0,0 0,0-12,0 12,0 0,0 0,0 0,0 0,0 0,0 0,0 0,0 12,0-12,0 11,0-11,0 12,0-12,0 12,0-24,0 12,0-12,0 12,0 0,0 0,0 0,0 0,0-11,0 11,0-12,0 12,0 0,0 0,0 0,0 0,0 0,0 0,0 0,0 0,0 0,0 0,0 0,0 0,0 0,0-12,0 12,0 0,0 0,0 0,0 0,0 0,0 0,0 0,0 0,0 0,0 12,0-12,0 0,0 0,0 0,0 0,0 0,0 0,0 12,0-12,0 0,0-12,0 12,0 0,0 0,0 12,0-12,0-12,0 12,0 0,0 0,0 0,0 0,0 0,0 0,0 0,0 0,0 0,0 0,0 0,0 0,0 0,0 0,0 0,0 0,0-12,0 12,0 0,0 0,0 0,0 0,0 12,0-12,0 0,0 0,0 0,0 0,0 0,0 0,0-12,0 12,0 12,0-12,0 0,0 0,0 0,0 0,0 0,0 0,0 0,0 0,0 0,0 0,0 0,0 0,0 0,0 0,0 0,0 0,0 0,0 0,0 0,0 0,0-12,0 12,0 0,0 0,0 0,0 12,0-12,0 0,0 0,0 0,0 12,0-12,0 0,0 0,0 0,0 0,0 11,0-22,0 11,0 0,0 0,0 0,0 0,0 0,0 0,0 0,0 0,0 0,0 0,0 0,0 0,0 0,0 0,0 0,0 0,0 0,0-12,0 12,0 0,0-12,0 12,0 12,0-12,0 0,0 0,0 0,0 12,0-12,0 0,0 0,0 0,0 0,0 0,0 0,0-12,0 12,0 0,0 0,0 0,0 12,0-12,0 0,0 0,0-12,0 12,0 0,0 12,0-12,0 0,0 0,0 0,0 0,0 0,0 0,0 0,0 0,0 11,0-22,0 11,0 0,0 0,0 0,0-12,0 12,0 0,0 0,0 0,0 12,0-12,0 0,0 0,0 0,0 0,0 0,0 0,0-12,0 12,0 0,0 0,0 0,0 0,0 0,0 0,0 0,0-12,0 12,0 0,0 0,0 0,0 0,0 0,0 0,0 12,0-12,0 0,0 0,0 0,0 0,0 0,0 0,0 0,0 0,0 0,0-12,0 12,0 0,0 0,0 12,0-12,0 0,0 0,0 0,0 0,0 0,0 0,0 0,0 0,0 0,0 0,0 0,0 0,0 0,0 0,0 0,0 0,0-12,0 12,0 0,0 0,0 0,0 0,0 0,0 0,0 0,0 12,0-12,0 0,0 0,0 0,0 0,0 0,0 0,0 0,0 0,0 0,0 0,0 0,0 0,0 0,0 0,0 0,0 0,0 0,0 0,0 0,0 0,0 0,0 0,0 12,0-1,0-22,0 11,0 0,0 0,0 0,0 0,0 0,0 0,0 0,0 0,0 0,0 0,0-12,0 12,0 0,0 0,0 0,0 0,0 0,13 0,-13 0,0 0,0 0,0 0,0 0,0 0,0 0,0 0,0 0,0-12,0 12,0 0,0 0,0 0,0 12,0-12,0 0,0 12,0-12,0 0,0 0,0-12,0 12,0 0,0 0,0 12,0-24,0 12,0 0,0 0,0 12,0-12,0 0,0 0,0 0,0 0,0 0,0 0,0 0,0 11,0-22,0 11,0 0,0 0,0 0,0 0,0 0,0 0,0 0,0 0,0 0,0 0,0 0,0 0,0 0,0 0,0 0,0 0,0-12,0 12,0 12,0-12,0 0,0 0,0 0,0 0,0 0,0-12,0 12,0 0,0 0,0 0,0 0,0 0,0 0,0 0,0 0,0 0,0 0,0 0,0-12,0 24,0-12,0 0,0 0,0 0,0 0,0 0,0 0,0 0,0 0,0 0,0 0,0 0,0 0,0 0,0 0,0 12,0-12,0 0,0 0,0 0,0 0,0 11,0-11,0-11,0 11,0 0,0 0,0 0,0 0,0-12,0 12,0 0,0 0,0 0,0 0,0 0,0 0,0 0,0 0,0 0,0 0,0 12,0-12,0 0,0 0,0 0,0 0,0 0,0-12,0 12,0 0,0 0,0 0,0 0,0 0,0 0,0 0,0 0,0 0,0-12,0 12,0 12,0-12,0 0,0 0,0 0,0 12,0-12,0 0,0 0,0-12,0 12,0 0,0 0,0 0,0 0,0 0,0 0,0 0,0 0,0 0,0 12,0-12,0 0,0 11,0-11,0-11,0 11,0 0,0 0,0 0,0 0,0 0,0 0,0 0,0-12,0 12,0 0,0 0,0 0,0 0,0 0,0-12,0 12,0 12,0-12,0 0,0 0,0 12,0-12,0 0,0 0,0 0,0 11,0-11,0 0,0 12,0-12,0 0,0-12,0 12,0 0,0 0,0 0,0 0,0 0,0 0,0 0,0-11,0 11,0 0,0 11,0-11,0 0,0 0,0-11,0 11,0 0,0 0,0 11,0-11,0 0,0 0,0 0,0-11,0 11,0 0,0 11,0-11,0 0,0-11,0 11,0 0,0 0,0 0,0 0,0 0,0 0,0 0,0 0,0 0,0 11,0-11,0 0,0 0,0 0,0 0,0 0,0 0,0 0,0 0,0 0,0 0,0 0,0 0,0 0,0 0,0 0,0-11,0 22,0-11,0 0,0 0,0 0,0 0,0 0,0 0,0 0,0-11,0 11,0 0,0 0,0 0,0 0,0 11,0-11,0-11,0 11,0 0,0 0,0 0,0 0,0 0,0 0,0 0,0 0,0 0,0 0,0 0,0 11,0-22,0 11,0 0,0 0,0 0,0 11,0-11,0 0,0 0,0 0,0 0,0 0,0 0,0 0,0 0,0 0,0 0,0 0,0 0,0 0,0-11,0 11,0 0,0 0,0 0,0 0,0 0,0 0,0 0,0 0,0 0,0 0,0 0,0 0,0 0,0 0,0 11,0-11,0 0,0 0,0 0,0-11,0 22,0-11,0 0,0 0,0-11,0 11,0 0,0 0,0 0,0 0,0 0,0 0,0 0,0 0,0 0,0 0,0 11,0-11,0 0,0 0,0 0,0 0,0 0,0 0,0 0,0 0,0 0,0 0,0 0,0 0,0-11,0 11,0 11,0-11,0 0,0 0,0 0,0 0,0 0,0 0,0 0,0 0,0 0,0 0,0-11,0 11,0 0,0 0,0 0,0 0,0 11,0-11,0 0,0 0,0 0,0 0,0 0,0 0,0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069DFC-3D9C-4597-8FD0-0FAE35804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55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2C7D16-683A-4522-AD16-173E9D53AB55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4BAF7-39CD-4E99-9EE2-4D30A1912560}" type="slidenum">
              <a:rPr lang="en-US"/>
              <a:pPr/>
              <a:t>5</a:t>
            </a:fld>
            <a:endParaRPr lang="en-US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A5579-3A98-449A-A1BF-40D5F70BE6DF}" type="slidenum">
              <a:rPr lang="en-US"/>
              <a:pPr/>
              <a:t>6</a:t>
            </a:fld>
            <a:endParaRPr lang="en-US"/>
          </a:p>
        </p:txBody>
      </p:sp>
      <p:sp>
        <p:nvSpPr>
          <p:cNvPr id="55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D182D4-53F0-413D-BB95-8F860ABEDD99}" type="slidenum">
              <a:rPr lang="en-US"/>
              <a:pPr/>
              <a:t>7</a:t>
            </a:fld>
            <a:endParaRPr lang="en-US"/>
          </a:p>
        </p:txBody>
      </p:sp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A5579-3A98-449A-A1BF-40D5F70BE6DF}" type="slidenum">
              <a:rPr lang="en-US"/>
              <a:pPr/>
              <a:t>8</a:t>
            </a:fld>
            <a:endParaRPr lang="en-US"/>
          </a:p>
        </p:txBody>
      </p:sp>
      <p:sp>
        <p:nvSpPr>
          <p:cNvPr id="55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4296-3A47-4488-8533-E11BB4602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0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8A136-EF3A-4B12-8B13-016E8850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6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8C4D3-6FD1-46A7-99D2-097FE5028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99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2E72F7-C07B-4939-8BDF-E9041AF07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7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DAE22-B98F-43F5-99DC-1DB67C12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6AD81-9365-4331-A07E-AECA8C58D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1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D76F-A5F0-410D-873F-56DAB8748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1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6C062-5856-4C2F-8E32-375D2A166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0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98B02-2B1A-4256-A1E3-091B5C3A5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6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7A7D1-063A-443C-95DE-882242185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8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91DC1-E7E0-4F53-8ED0-325D65CF3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3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A634F-30FC-43C5-B382-D0078AB43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3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12E72F7-C07B-4939-8BDF-E9041AF07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5.xml"/><Relationship Id="rId7" Type="http://schemas.openxmlformats.org/officeDocument/2006/relationships/image" Target="../media/image1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9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7.png"/><Relationship Id="rId5" Type="http://schemas.openxmlformats.org/officeDocument/2006/relationships/tags" Target="../tags/tag11.xml"/><Relationship Id="rId10" Type="http://schemas.openxmlformats.org/officeDocument/2006/relationships/image" Target="../media/image6.png"/><Relationship Id="rId4" Type="http://schemas.openxmlformats.org/officeDocument/2006/relationships/tags" Target="../tags/tag10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9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8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12.png"/><Relationship Id="rId3" Type="http://schemas.openxmlformats.org/officeDocument/2006/relationships/tags" Target="../tags/tag16.xml"/><Relationship Id="rId21" Type="http://schemas.openxmlformats.org/officeDocument/2006/relationships/image" Target="../media/image15.png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image" Target="../media/image10.emf"/><Relationship Id="rId2" Type="http://schemas.openxmlformats.org/officeDocument/2006/relationships/tags" Target="../tags/tag15.xml"/><Relationship Id="rId16" Type="http://schemas.openxmlformats.org/officeDocument/2006/relationships/oleObject" Target="../embeddings/oleObject1.bin"/><Relationship Id="rId20" Type="http://schemas.openxmlformats.org/officeDocument/2006/relationships/image" Target="../media/image14.png"/><Relationship Id="rId1" Type="http://schemas.openxmlformats.org/officeDocument/2006/relationships/vmlDrawing" Target="../drawings/vmlDrawing1.v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24" Type="http://schemas.openxmlformats.org/officeDocument/2006/relationships/image" Target="../media/image18.png"/><Relationship Id="rId5" Type="http://schemas.openxmlformats.org/officeDocument/2006/relationships/tags" Target="../tags/tag18.xml"/><Relationship Id="rId15" Type="http://schemas.openxmlformats.org/officeDocument/2006/relationships/image" Target="../media/image11.png"/><Relationship Id="rId23" Type="http://schemas.openxmlformats.org/officeDocument/2006/relationships/image" Target="../media/image17.png"/><Relationship Id="rId10" Type="http://schemas.openxmlformats.org/officeDocument/2006/relationships/tags" Target="../tags/tag23.xml"/><Relationship Id="rId19" Type="http://schemas.openxmlformats.org/officeDocument/2006/relationships/image" Target="../media/image13.png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notesSlide" Target="../notesSlides/notesSlide5.xml"/><Relationship Id="rId22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18" Type="http://schemas.openxmlformats.org/officeDocument/2006/relationships/tags" Target="../tags/tag42.xml"/><Relationship Id="rId26" Type="http://schemas.openxmlformats.org/officeDocument/2006/relationships/image" Target="../media/image23.png"/><Relationship Id="rId3" Type="http://schemas.openxmlformats.org/officeDocument/2006/relationships/tags" Target="../tags/tag27.xml"/><Relationship Id="rId21" Type="http://schemas.openxmlformats.org/officeDocument/2006/relationships/image" Target="../media/image12.png"/><Relationship Id="rId34" Type="http://schemas.openxmlformats.org/officeDocument/2006/relationships/oleObject" Target="../embeddings/oleObject2.bin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tags" Target="../tags/tag41.xml"/><Relationship Id="rId25" Type="http://schemas.openxmlformats.org/officeDocument/2006/relationships/image" Target="../media/image22.png"/><Relationship Id="rId33" Type="http://schemas.openxmlformats.org/officeDocument/2006/relationships/image" Target="../media/image30.png"/><Relationship Id="rId2" Type="http://schemas.openxmlformats.org/officeDocument/2006/relationships/tags" Target="../tags/tag26.xml"/><Relationship Id="rId16" Type="http://schemas.openxmlformats.org/officeDocument/2006/relationships/tags" Target="../tags/tag40.xml"/><Relationship Id="rId20" Type="http://schemas.openxmlformats.org/officeDocument/2006/relationships/notesSlide" Target="../notesSlides/notesSlide6.xml"/><Relationship Id="rId29" Type="http://schemas.openxmlformats.org/officeDocument/2006/relationships/image" Target="../media/image26.png"/><Relationship Id="rId1" Type="http://schemas.openxmlformats.org/officeDocument/2006/relationships/vmlDrawing" Target="../drawings/vmlDrawing2.v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24" Type="http://schemas.openxmlformats.org/officeDocument/2006/relationships/image" Target="../media/image21.png"/><Relationship Id="rId32" Type="http://schemas.openxmlformats.org/officeDocument/2006/relationships/image" Target="../media/image29.png"/><Relationship Id="rId5" Type="http://schemas.openxmlformats.org/officeDocument/2006/relationships/tags" Target="../tags/tag29.xml"/><Relationship Id="rId15" Type="http://schemas.openxmlformats.org/officeDocument/2006/relationships/tags" Target="../tags/tag39.xml"/><Relationship Id="rId23" Type="http://schemas.openxmlformats.org/officeDocument/2006/relationships/image" Target="../media/image20.png"/><Relationship Id="rId28" Type="http://schemas.openxmlformats.org/officeDocument/2006/relationships/image" Target="../media/image25.png"/><Relationship Id="rId36" Type="http://schemas.openxmlformats.org/officeDocument/2006/relationships/image" Target="../media/image18.png"/><Relationship Id="rId10" Type="http://schemas.openxmlformats.org/officeDocument/2006/relationships/tags" Target="../tags/tag34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28.png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tags" Target="../tags/tag38.xml"/><Relationship Id="rId22" Type="http://schemas.openxmlformats.org/officeDocument/2006/relationships/image" Target="../media/image13.png"/><Relationship Id="rId27" Type="http://schemas.openxmlformats.org/officeDocument/2006/relationships/image" Target="../media/image24.png"/><Relationship Id="rId30" Type="http://schemas.openxmlformats.org/officeDocument/2006/relationships/image" Target="../media/image27.png"/><Relationship Id="rId35" Type="http://schemas.openxmlformats.org/officeDocument/2006/relationships/image" Target="../media/image19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tags" Target="../tags/tag54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33.png"/><Relationship Id="rId3" Type="http://schemas.openxmlformats.org/officeDocument/2006/relationships/tags" Target="../tags/tag44.xml"/><Relationship Id="rId21" Type="http://schemas.openxmlformats.org/officeDocument/2006/relationships/image" Target="../media/image13.png"/><Relationship Id="rId34" Type="http://schemas.openxmlformats.org/officeDocument/2006/relationships/image" Target="../media/image18.png"/><Relationship Id="rId7" Type="http://schemas.openxmlformats.org/officeDocument/2006/relationships/tags" Target="../tags/tag48.xml"/><Relationship Id="rId12" Type="http://schemas.openxmlformats.org/officeDocument/2006/relationships/tags" Target="../tags/tag53.xml"/><Relationship Id="rId17" Type="http://schemas.openxmlformats.org/officeDocument/2006/relationships/tags" Target="../tags/tag58.xml"/><Relationship Id="rId25" Type="http://schemas.openxmlformats.org/officeDocument/2006/relationships/image" Target="../media/image32.png"/><Relationship Id="rId33" Type="http://schemas.openxmlformats.org/officeDocument/2006/relationships/image" Target="../media/image31.emf"/><Relationship Id="rId2" Type="http://schemas.openxmlformats.org/officeDocument/2006/relationships/tags" Target="../tags/tag43.xml"/><Relationship Id="rId16" Type="http://schemas.openxmlformats.org/officeDocument/2006/relationships/tags" Target="../tags/tag57.xml"/><Relationship Id="rId20" Type="http://schemas.openxmlformats.org/officeDocument/2006/relationships/image" Target="../media/image12.png"/><Relationship Id="rId29" Type="http://schemas.openxmlformats.org/officeDocument/2006/relationships/image" Target="../media/image35.png"/><Relationship Id="rId1" Type="http://schemas.openxmlformats.org/officeDocument/2006/relationships/vmlDrawing" Target="../drawings/vmlDrawing3.v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24" Type="http://schemas.openxmlformats.org/officeDocument/2006/relationships/image" Target="../media/image22.png"/><Relationship Id="rId32" Type="http://schemas.openxmlformats.org/officeDocument/2006/relationships/oleObject" Target="../embeddings/oleObject3.bin"/><Relationship Id="rId5" Type="http://schemas.openxmlformats.org/officeDocument/2006/relationships/tags" Target="../tags/tag46.xml"/><Relationship Id="rId15" Type="http://schemas.openxmlformats.org/officeDocument/2006/relationships/tags" Target="../tags/tag56.xml"/><Relationship Id="rId23" Type="http://schemas.openxmlformats.org/officeDocument/2006/relationships/image" Target="../media/image21.png"/><Relationship Id="rId28" Type="http://schemas.openxmlformats.org/officeDocument/2006/relationships/image" Target="../media/image34.png"/><Relationship Id="rId10" Type="http://schemas.openxmlformats.org/officeDocument/2006/relationships/tags" Target="../tags/tag51.xml"/><Relationship Id="rId19" Type="http://schemas.openxmlformats.org/officeDocument/2006/relationships/notesSlide" Target="../notesSlides/notesSlide7.xml"/><Relationship Id="rId31" Type="http://schemas.openxmlformats.org/officeDocument/2006/relationships/image" Target="../media/image37.png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tags" Target="../tags/tag55.xml"/><Relationship Id="rId22" Type="http://schemas.openxmlformats.org/officeDocument/2006/relationships/image" Target="../media/image20.png"/><Relationship Id="rId27" Type="http://schemas.openxmlformats.org/officeDocument/2006/relationships/image" Target="../media/image14.png"/><Relationship Id="rId30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18" Type="http://schemas.openxmlformats.org/officeDocument/2006/relationships/notesSlide" Target="../notesSlides/notesSlide8.xml"/><Relationship Id="rId26" Type="http://schemas.openxmlformats.org/officeDocument/2006/relationships/image" Target="../media/image37.png"/><Relationship Id="rId3" Type="http://schemas.openxmlformats.org/officeDocument/2006/relationships/tags" Target="../tags/tag60.xml"/><Relationship Id="rId21" Type="http://schemas.openxmlformats.org/officeDocument/2006/relationships/image" Target="../media/image21.png"/><Relationship Id="rId34" Type="http://schemas.openxmlformats.org/officeDocument/2006/relationships/image" Target="../media/image43.emf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41.png"/><Relationship Id="rId33" Type="http://schemas.openxmlformats.org/officeDocument/2006/relationships/customXml" Target="../ink/ink1.xml"/><Relationship Id="rId2" Type="http://schemas.openxmlformats.org/officeDocument/2006/relationships/tags" Target="../tags/tag59.xml"/><Relationship Id="rId16" Type="http://schemas.openxmlformats.org/officeDocument/2006/relationships/tags" Target="../tags/tag73.xml"/><Relationship Id="rId20" Type="http://schemas.openxmlformats.org/officeDocument/2006/relationships/image" Target="../media/image13.png"/><Relationship Id="rId29" Type="http://schemas.openxmlformats.org/officeDocument/2006/relationships/image" Target="../media/image38.emf"/><Relationship Id="rId1" Type="http://schemas.openxmlformats.org/officeDocument/2006/relationships/vmlDrawing" Target="../drawings/vmlDrawing4.v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24" Type="http://schemas.openxmlformats.org/officeDocument/2006/relationships/image" Target="../media/image40.png"/><Relationship Id="rId32" Type="http://schemas.openxmlformats.org/officeDocument/2006/relationships/image" Target="../media/image18.png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23" Type="http://schemas.openxmlformats.org/officeDocument/2006/relationships/image" Target="../media/image39.png"/><Relationship Id="rId28" Type="http://schemas.openxmlformats.org/officeDocument/2006/relationships/oleObject" Target="../embeddings/oleObject4.bin"/><Relationship Id="rId10" Type="http://schemas.openxmlformats.org/officeDocument/2006/relationships/tags" Target="../tags/tag67.xml"/><Relationship Id="rId19" Type="http://schemas.openxmlformats.org/officeDocument/2006/relationships/image" Target="../media/image12.png"/><Relationship Id="rId31" Type="http://schemas.openxmlformats.org/officeDocument/2006/relationships/image" Target="../media/image42.png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Relationship Id="rId22" Type="http://schemas.openxmlformats.org/officeDocument/2006/relationships/image" Target="../media/image22.png"/><Relationship Id="rId27" Type="http://schemas.openxmlformats.org/officeDocument/2006/relationships/image" Target="../media/image30.png"/><Relationship Id="rId30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tags" Target="../tags/tag76.xml"/><Relationship Id="rId7" Type="http://schemas.openxmlformats.org/officeDocument/2006/relationships/image" Target="../media/image8.png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image" Target="../media/image44.pn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4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295400" y="2514600"/>
            <a:ext cx="7010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dirty="0"/>
              <a:t>Calculus</a:t>
            </a:r>
          </a:p>
          <a:p>
            <a:pPr algn="ctr" eaLnBrk="1" hangingPunct="1"/>
            <a:r>
              <a:rPr lang="en-US" sz="3200" dirty="0" smtClean="0"/>
              <a:t>F 27 September 2013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540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58991" y="2558963"/>
            <a:ext cx="7426018" cy="1740074"/>
            <a:chOff x="1184583" y="914400"/>
            <a:chExt cx="7426018" cy="1740074"/>
          </a:xfrm>
        </p:grpSpPr>
        <p:pic>
          <p:nvPicPr>
            <p:cNvPr id="2" name="Picture 1" descr="txp_fig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892921" y="914400"/>
              <a:ext cx="4009342" cy="558421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" name="Picture 2" descr="txp_fig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84583" y="1504890"/>
              <a:ext cx="7426018" cy="558519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4" name="Picture 3" descr="txp_fig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725318" y="2095954"/>
              <a:ext cx="6344548" cy="558520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70205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5803" y="1664208"/>
            <a:ext cx="5612393" cy="5919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8093" y="2327850"/>
            <a:ext cx="5507815" cy="66311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16388" y="3064597"/>
            <a:ext cx="3311225" cy="62752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14835" y="3740263"/>
            <a:ext cx="5019131" cy="62739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5232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193007" y="2397919"/>
            <a:ext cx="6757987" cy="2062163"/>
            <a:chOff x="824" y="1197"/>
            <a:chExt cx="4257" cy="1299"/>
          </a:xfrm>
        </p:grpSpPr>
        <p:pic>
          <p:nvPicPr>
            <p:cNvPr id="5123" name="Picture 3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5" y="1197"/>
              <a:ext cx="205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124" name="Picture 4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" y="1899"/>
              <a:ext cx="4257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57201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74D0BE49-8EC5-4511-9889-330BD4658539}" type="slidenum">
              <a:rPr lang="en-US"/>
              <a:pPr/>
              <a:t>5</a:t>
            </a:fld>
            <a:endParaRPr lang="en-US"/>
          </a:p>
        </p:txBody>
      </p:sp>
      <p:sp>
        <p:nvSpPr>
          <p:cNvPr id="53862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2209800"/>
          </a:xfrm>
        </p:spPr>
        <p:txBody>
          <a:bodyPr>
            <a:normAutofit/>
          </a:bodyPr>
          <a:lstStyle/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2</a:t>
            </a:r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28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38629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0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1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2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3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42" name="Rectangle 18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45" name="Rectangle 21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714" name="Rectangle 90"/>
          <p:cNvSpPr>
            <a:spLocks noChangeArrowheads="1"/>
          </p:cNvSpPr>
          <p:nvPr/>
        </p:nvSpPr>
        <p:spPr bwMode="auto">
          <a:xfrm>
            <a:off x="381000" y="2615184"/>
            <a:ext cx="12192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46929" y="6468393"/>
            <a:ext cx="671998" cy="2237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0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631182182"/>
              </p:ext>
            </p:extLst>
          </p:nvPr>
        </p:nvGraphicFramePr>
        <p:xfrm>
          <a:off x="5868811" y="1863725"/>
          <a:ext cx="3426178" cy="385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Chart" r:id="rId16" imgW="4572000" imgH="5143500" progId="MSGraph.Chart.8">
                  <p:embed followColorScheme="full"/>
                </p:oleObj>
              </mc:Choice>
              <mc:Fallback>
                <p:oleObj name="Chart" r:id="rId1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868811" y="1863725"/>
                        <a:ext cx="3426178" cy="385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" name="Picture 8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" name="Picture 86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1868488"/>
            <a:ext cx="170234" cy="2644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2798067"/>
            <a:ext cx="207077" cy="2636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39820" y="6468393"/>
            <a:ext cx="1330981" cy="1977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67984" y="914400"/>
            <a:ext cx="1983991" cy="34011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TPGrid" hidden="1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57489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714" grpId="0" animBg="1"/>
      <p:bldOleChart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54BDC97D-852C-42C5-AB33-C937F0105AD2}" type="slidenum">
              <a:rPr lang="en-US"/>
              <a:pPr/>
              <a:t>6</a:t>
            </a:fld>
            <a:endParaRPr lang="en-US"/>
          </a:p>
        </p:txBody>
      </p:sp>
      <p:sp>
        <p:nvSpPr>
          <p:cNvPr id="555010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5011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5012" name="Rectangle 4"/>
          <p:cNvSpPr>
            <a:spLocks noChangeArrowheads="1"/>
          </p:cNvSpPr>
          <p:nvPr/>
        </p:nvSpPr>
        <p:spPr bwMode="auto">
          <a:xfrm>
            <a:off x="381000" y="4419600"/>
            <a:ext cx="4267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5013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 smtClean="0"/>
              <a:t>1</a:t>
            </a:r>
            <a:endParaRPr lang="en-US"/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2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3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4</a:t>
            </a:r>
          </a:p>
        </p:txBody>
      </p:sp>
      <p:sp>
        <p:nvSpPr>
          <p:cNvPr id="555014" name="Rectangle 6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5015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16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17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18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23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5024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5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6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7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8" name="Picture 2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94" name="Picture 86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181600"/>
            <a:ext cx="293052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29710" y="5181600"/>
            <a:ext cx="1437690" cy="3404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200" y="609600"/>
            <a:ext cx="4231738" cy="81279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9819" y="1841500"/>
            <a:ext cx="1209697" cy="34012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9819" y="2679700"/>
            <a:ext cx="2570181" cy="43422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9819" y="3683000"/>
            <a:ext cx="1360484" cy="2834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863" y="6468393"/>
            <a:ext cx="830133" cy="22374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34" name="TPChart"/>
          <p:cNvGraphicFramePr>
            <a:graphicFrameLocks noChangeAspect="1"/>
          </p:cNvGraphicFramePr>
          <p:nvPr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206730231"/>
              </p:ext>
            </p:extLst>
          </p:nvPr>
        </p:nvGraphicFramePr>
        <p:xfrm>
          <a:off x="6019800" y="2057400"/>
          <a:ext cx="3340100" cy="375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Chart" r:id="rId34" imgW="4572000" imgH="5143500" progId="MSGraph.Chart.8">
                  <p:embed followColorScheme="full"/>
                </p:oleObj>
              </mc:Choice>
              <mc:Fallback>
                <p:oleObj name="Chart" r:id="rId34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057400"/>
                        <a:ext cx="3340100" cy="375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95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" name="TPGrid" hidden="1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76702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12" grpId="0" animBg="1"/>
      <p:bldOleChart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EB3C715B-3733-4BF6-BD86-A7B4723B87F6}" type="slidenum">
              <a:rPr lang="en-US"/>
              <a:pPr/>
              <a:t>7</a:t>
            </a:fld>
            <a:endParaRPr lang="en-US"/>
          </a:p>
        </p:txBody>
      </p:sp>
      <p:sp>
        <p:nvSpPr>
          <p:cNvPr id="548866" name="TPQuestion"/>
          <p:cNvSpPr>
            <a:spLocks noGrp="1" noChangeArrowheads="1"/>
          </p:cNvSpPr>
          <p:nvPr>
            <p:ph type="title"/>
          </p:nvPr>
        </p:nvSpPr>
        <p:spPr>
          <a:xfrm>
            <a:off x="466725" y="304800"/>
            <a:ext cx="8229600" cy="1143000"/>
          </a:xfrm>
        </p:spPr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48867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68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 smtClean="0"/>
              <a:t>1</a:t>
            </a:r>
            <a:endParaRPr lang="en-US"/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2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3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4</a:t>
            </a:r>
          </a:p>
        </p:txBody>
      </p:sp>
      <p:sp>
        <p:nvSpPr>
          <p:cNvPr id="548869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0" name="Rectangle 6"/>
          <p:cNvSpPr>
            <a:spLocks noChangeArrowheads="1"/>
          </p:cNvSpPr>
          <p:nvPr/>
        </p:nvSpPr>
        <p:spPr bwMode="auto">
          <a:xfrm>
            <a:off x="381000" y="1676400"/>
            <a:ext cx="1981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1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2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3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4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9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8880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1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2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3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4" name="Picture 2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48959" name="Rectangle 95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46822" y="6468393"/>
            <a:ext cx="672211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7" y="1727548"/>
            <a:ext cx="1133740" cy="4727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819400"/>
            <a:ext cx="170060" cy="2641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771378"/>
            <a:ext cx="226747" cy="1893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20426" y="722482"/>
            <a:ext cx="3742574" cy="3776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11497" y="1012714"/>
            <a:ext cx="802029" cy="2110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1" name="TPChart"/>
          <p:cNvGraphicFramePr>
            <a:graphicFrameLocks noChangeAspect="1"/>
          </p:cNvGraphicFramePr>
          <p:nvPr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2615725353"/>
              </p:ext>
            </p:extLst>
          </p:nvPr>
        </p:nvGraphicFramePr>
        <p:xfrm>
          <a:off x="5929489" y="2200318"/>
          <a:ext cx="3189111" cy="358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Chart" r:id="rId32" imgW="4572000" imgH="5143500" progId="MSGraph.Chart.8">
                  <p:embed followColorScheme="full"/>
                </p:oleObj>
              </mc:Choice>
              <mc:Fallback>
                <p:oleObj name="Chart" r:id="rId32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5929489" y="2200318"/>
                        <a:ext cx="3189111" cy="3587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TPGrid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37593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70" grpId="0" animBg="1"/>
      <p:bldOleChart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54BDC97D-852C-42C5-AB33-C937F0105AD2}" type="slidenum">
              <a:rPr lang="en-US"/>
              <a:pPr/>
              <a:t>8</a:t>
            </a:fld>
            <a:endParaRPr lang="en-US"/>
          </a:p>
        </p:txBody>
      </p:sp>
      <p:sp>
        <p:nvSpPr>
          <p:cNvPr id="555010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5011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5013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 smtClean="0"/>
              <a:t>1</a:t>
            </a:r>
            <a:endParaRPr lang="en-US"/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2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3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4</a:t>
            </a:r>
          </a:p>
        </p:txBody>
      </p:sp>
      <p:sp>
        <p:nvSpPr>
          <p:cNvPr id="555014" name="Rectangle 6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5015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16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17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18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23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5024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5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7" name="Picture 19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8" name="Picture 20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5107" name="Rectangle 99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0200" y="533400"/>
            <a:ext cx="2758380" cy="10203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929342"/>
            <a:ext cx="377535" cy="1893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879650"/>
            <a:ext cx="660968" cy="1893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738" y="6468393"/>
            <a:ext cx="830380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3" name="TPChart"/>
          <p:cNvGraphicFramePr>
            <a:graphicFrameLocks noChangeAspect="1"/>
          </p:cNvGraphicFramePr>
          <p:nvPr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2787823048"/>
              </p:ext>
            </p:extLst>
          </p:nvPr>
        </p:nvGraphicFramePr>
        <p:xfrm>
          <a:off x="5950777" y="2029876"/>
          <a:ext cx="3264299" cy="3672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Chart" r:id="rId28" imgW="4572000" imgH="5143500" progId="MSGraph.Chart.8">
                  <p:embed followColorScheme="full"/>
                </p:oleObj>
              </mc:Choice>
              <mc:Fallback>
                <p:oleObj name="Chart" r:id="rId2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5950777" y="2029876"/>
                        <a:ext cx="3264299" cy="36723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5012" name="Rectangle 4"/>
          <p:cNvSpPr>
            <a:spLocks noChangeArrowheads="1"/>
          </p:cNvSpPr>
          <p:nvPr/>
        </p:nvSpPr>
        <p:spPr bwMode="auto">
          <a:xfrm>
            <a:off x="381000" y="3505200"/>
            <a:ext cx="1109373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5026" name="Picture 18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703105"/>
            <a:ext cx="207653" cy="2836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TPGrid" hidden="1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5" name="Ink 4"/>
              <p14:cNvContentPartPr/>
              <p14:nvPr/>
            </p14:nvContentPartPr>
            <p14:xfrm>
              <a:off x="6267600" y="416880"/>
              <a:ext cx="1932120" cy="12880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6258960" y="408600"/>
                <a:ext cx="1951920" cy="1306800"/>
              </a:xfrm>
              <a:prstGeom prst="rect">
                <a:avLst/>
              </a:prstGeom>
            </p:spPr>
          </p:pic>
        </mc:Fallback>
      </mc:AlternateContent>
    </p:spTree>
    <p:custDataLst>
      <p:tags r:id="rId2"/>
    </p:custDataLst>
    <p:extLst>
      <p:ext uri="{BB962C8B-B14F-4D97-AF65-F5344CB8AC3E}">
        <p14:creationId xmlns:p14="http://schemas.microsoft.com/office/powerpoint/2010/main" val="115091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3" grpId="0"/>
      <p:bldP spid="5550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9497" y="2397919"/>
            <a:ext cx="2785007" cy="8287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844" y="3274287"/>
            <a:ext cx="3260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" name="Ink 2"/>
              <p14:cNvContentPartPr/>
              <p14:nvPr/>
            </p14:nvContentPartPr>
            <p14:xfrm>
              <a:off x="3242160" y="6672600"/>
              <a:ext cx="5040" cy="298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32800" y="6663240"/>
                <a:ext cx="23760" cy="4860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0191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VERSION" val="10.0"/>
  <p:tag name="DELIMITERS" val="3.1"/>
  <p:tag name="SHOWBARVISIBLE" val="True"/>
  <p:tag name="USESECONDARYMONITOR" val="False"/>
  <p:tag name="BULLETTYPE" val="6"/>
  <p:tag name="ANSWERNOWSTYLE" val="-1"/>
  <p:tag name="ANSWERNOWTEXT" val="Answer Now"/>
  <p:tag name="COUNTDOWNSTYLE" val="-1"/>
  <p:tag name="RESPCOUNTERSTYLE" val="1"/>
  <p:tag name="RESPCOUNTERFORMAT" val="0"/>
  <p:tag name="RESPTABLESTYLE" val="1"/>
  <p:tag name="COUNTDOWNSECONDS" val="1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False"/>
  <p:tag name="DISPLAYNAME" val="True"/>
  <p:tag name="DISPLAYDEVICENUMBER" val="True"/>
  <p:tag name="DISPLAYDEVICEID" val="True"/>
  <p:tag name="GRIDOPACITY" val="90"/>
  <p:tag name="GRIDROTATIONINTERVAL" val="1"/>
  <p:tag name="AUTOSIZEGRID" val="True"/>
  <p:tag name="GRIDSIZE" val="{Width=800, Height=600}"/>
  <p:tag name="GRIDPOSITION" val="4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5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MMPROD_NEXTUNIQUEID" val="10009"/>
  <p:tag name="LUIDIAENABLED" val="False"/>
  <p:tag name="MMPROD_UIDATA" val="&lt;database version=&quot;6.0&quot;&gt;&lt;object type=&quot;1&quot; unique_id=&quot;10001&quot;&gt;&lt;object type=&quot;8&quot; unique_id=&quot;10273&quot;&gt;&lt;/object&gt;&lt;object type=&quot;2&quot; unique_id=&quot;10274&quot;&gt;&lt;object type=&quot;3&quot; unique_id=&quot;10276&quot;&gt;&lt;property id=&quot;20148&quot; value=&quot;5&quot;/&gt;&lt;property id=&quot;20300&quot; value=&quot;Slide 2&quot;/&gt;&lt;property id=&quot;20307&quot; value=&quot;257&quot;/&gt;&lt;/object&gt;&lt;object type=&quot;3&quot; unique_id=&quot;10338&quot;&gt;&lt;property id=&quot;20148&quot; value=&quot;5&quot;/&gt;&lt;property id=&quot;20300&quot; value=&quot;Slide 6 - &amp;quot;1+1=&amp;quot;&quot;/&gt;&lt;property id=&quot;20307&quot; value=&quot;263&quot;/&gt;&lt;/object&gt;&lt;object type=&quot;3&quot; unique_id=&quot;10741&quot;&gt;&lt;property id=&quot;20148&quot; value=&quot;5&quot;/&gt;&lt;property id=&quot;20300&quot; value=&quot;Slide 3&quot;/&gt;&lt;property id=&quot;20307&quot; value=&quot;274&quot;/&gt;&lt;/object&gt;&lt;object type=&quot;3&quot; unique_id=&quot;10791&quot;&gt;&lt;property id=&quot;20148&quot; value=&quot;5&quot;/&gt;&lt;property id=&quot;20300&quot; value=&quot;Slide 1&quot;/&gt;&lt;property id=&quot;20307&quot; value=&quot;275&quot;/&gt;&lt;/object&gt;&lt;object type=&quot;3&quot; unique_id=&quot;10792&quot;&gt;&lt;property id=&quot;20148&quot; value=&quot;5&quot;/&gt;&lt;property id=&quot;20300&quot; value=&quot;Slide 4&quot;/&gt;&lt;property id=&quot;20307&quot; value=&quot;277&quot;/&gt;&lt;/object&gt;&lt;object type=&quot;3&quot; unique_id=&quot;10793&quot;&gt;&lt;property id=&quot;20148&quot; value=&quot;5&quot;/&gt;&lt;property id=&quot;20300&quot; value=&quot;Slide 5 - &amp;quot;1+1=&amp;quot;&quot;/&gt;&lt;property id=&quot;20307&quot; value=&quot;276&quot;/&gt;&lt;/object&gt;&lt;object type=&quot;3&quot; unique_id=&quot;10794&quot;&gt;&lt;property id=&quot;20148&quot; value=&quot;5&quot;/&gt;&lt;property id=&quot;20300&quot; value=&quot;Slide 7&quot;/&gt;&lt;property id=&quot;20307&quot; value=&quot;278&quot;/&gt;&lt;/object&gt;&lt;object type=&quot;3&quot; unique_id=&quot;10795&quot;&gt;&lt;property id=&quot;20148&quot; value=&quot;5&quot;/&gt;&lt;property id=&quot;20300&quot; value=&quot;Slide 8&quot;/&gt;&lt;property id=&quot;20307&quot; value=&quot;279&quot;/&gt;&lt;/object&gt;&lt;object type=&quot;3&quot; unique_id=&quot;10796&quot;&gt;&lt;property id=&quot;20148&quot; value=&quot;5&quot;/&gt;&lt;property id=&quot;20300&quot; value=&quot;Slide 9&quot;/&gt;&lt;property id=&quot;20307&quot; value=&quot;280&quot;/&gt;&lt;/object&gt;&lt;object type=&quot;3&quot; unique_id=&quot;10797&quot;&gt;&lt;property id=&quot;20148&quot; value=&quot;5&quot;/&gt;&lt;property id=&quot;20300&quot; value=&quot;Slide 10&quot;/&gt;&lt;property id=&quot;20307&quot; value=&quot;281&quot;/&gt;&lt;/object&gt;&lt;/object&gt;&lt;/object&gt;&lt;/database&gt;"/>
  <p:tag name="POWERPOINTVERSION" val="14.0"/>
  <p:tag name="TASKPANEKEY" val="a5b67460-0d6c-4da0-a079-58e764951802"/>
  <p:tag name="EXPANDSHOWBAR" val="True"/>
  <p:tag name="WASPOLLED" val="B4CF5C510A604B5AA142338B1E0F0E1A"/>
  <p:tag name="TPVERSION" val="5"/>
  <p:tag name="TPFULLVERSION" val="5.2.1.3179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ts agre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5"/>
  <p:tag name="PICTUREFILESIZE" val="774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Answers agre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4"/>
  <p:tag name="PICTUREFILESIZE" val="1256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QUIZ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77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FOLLOW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890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SLIDEORDER" val="3"/>
  <p:tag name="SLIDEGUID" val="B3C5C874C5A64028AFCD9D48FFC86ACE"/>
  <p:tag name="QUESTIONALIAS" val="1+1="/>
  <p:tag name="ANSWERSALIAS" val="1|smicln|2"/>
  <p:tag name="CORRECTPOINTVALUE" val="10"/>
  <p:tag name="INCORRECTPOINTVALUE" val="5"/>
  <p:tag name="VALUES" val="Correct|smicln|Incorrect"/>
  <p:tag name="RESPONSESGATHERED" val="True"/>
  <p:tag name="TOTALRESPONSES" val="120"/>
  <p:tag name="RESPONSECOUNT" val="120"/>
  <p:tag name="SLICED" val="False"/>
  <p:tag name="RESPONSES" val="1;1;2;2;2;1;2;2;2;1;2;1;1;1;1;1;2;2;2;1;2;2;2;2;1;2;2;1;1;1;1;1;2;2;2;1;1;1;1;1;2;1;1;1;2;1;1;2;2;2;2;2;1;1;1;1;2;2;1;2;1;1;2;1;1;1;1;1;2;1;2;2;1;1;2;1;2;1;1;1;1;2;2;1;1;2;1;2;2;2;1;2;2;1;2;1;2;2;1;2;2;1;2;2;1;1;2;1;2;2;1;2;1;1;2;2;2;1;2;1;"/>
  <p:tag name="CHARTSTRINGSTD" val="62 58"/>
  <p:tag name="CHARTSTRINGREV" val="58 62"/>
  <p:tag name="CHARTSTRINGSTDPER" val="0.516666666666667 0.483333333333333"/>
  <p:tag name="CHARTSTRINGREVPER" val="0.483333333333333 0.516666666666667"/>
  <p:tag name="ANONYMOUSTEMP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66E294A5D0B64F3EA03D5984E1C73075&lt;/guid&gt;&#10;        &lt;description /&gt;&#10;        &lt;date&gt;4/4/2013 8:21:4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6DAEF3D84344DA085E35A20ECD2E064&lt;/guid&gt;&#10;            &lt;repollguid&gt;58AC1352B36D480BAD1A4D77939AC723&lt;/repollguid&gt;&#10;            &lt;sourceid&gt;B6EE79E43CC241FA981F01EEC2F00254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0&lt;/correctvalue&gt;&#10;            &lt;incorrectvalue&gt;0&lt;/incorrectvalue&gt;&#10;            &lt;responselimit&gt;1&lt;/responselimit&gt;&#10;            &lt;bulletstyle&gt;5&lt;/bulletstyle&gt;&#10;            &lt;answers&gt;&#10;                &lt;answer&gt;&#10;                    &lt;guid&gt;2510CCA8C8D448C58801F44A51CE3F8E&lt;/guid&gt;&#10;                    &lt;answertext&gt;1 &lt;/answertext&gt;&#10;                    &lt;valuetype&gt;-1&lt;/valuetype&gt;&#10;                &lt;/answer&gt;&#10;                &lt;answer&gt;&#10;                    &lt;guid&gt;FB1E15E807D44357B2FFAA521B3B59EC&lt;/guid&gt;&#10;                    &lt;answertext&gt;2&lt;/answertext&gt;&#10;                    &lt;valuetype&gt;1&lt;/valuetype&gt;&#10;                &lt;/answer&gt;&#10;            &lt;/answers&gt;&#10;        &lt;/multichoice&gt;&#10;    &lt;/questions&gt;&#10;&lt;/questionlist&gt;"/>
  <p:tag name="RESULTS" val="1+1=[;crlf;]144[;]193[;]144[;]False[;]143[;][;crlf;]1.99305555555556[;]2[;]0.0830434773826486[;]0.00689621913580247[;crlf;]1[;]-1[;]11[;]1[;][;crlf;]143[;]1[;]22[;]2[;]"/>
  <p:tag name="HASRESULTS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  <p:tag name="ZEROBASED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1"/>
  <p:tag name="PICTUREFILESIZE" val="502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3,41,10,45,32,50,13,4,9,55,1"/>
  <p:tag name="NUMBERFORMAT" val="0"/>
  <p:tag name="LABELFORMA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28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arithmetic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1"/>
  <p:tag name="PICTUREFILESIZE" val="1144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+1={\color{blue}??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5"/>
  <p:tag name="PICTUREFILESIZE" val="507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5"/>
  <p:tag name="SLIDEGUID" val="2197B85DE9F747AC9EDCC84FAE2CED2D"/>
  <p:tag name="VALUES" val="Incorrect|smicln|Incorrect|smicln|Incorrect|smicln|Correct"/>
  <p:tag name="CORRECTPOINTVALUE" val="0"/>
  <p:tag name="INCORRECTPOINTVALUE" val="0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6829FAE8431D4FEC99FFA317BF8865FD&lt;/guid&gt;&#10;        &lt;description /&gt;&#10;        &lt;date&gt;7/12/2013 8:58:2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73F00F27193426094F1E48A4F482857&lt;/guid&gt;&#10;            &lt;repollguid&gt;AFF1A7487CCE456EA28FB01BE64E7D33&lt;/repollguid&gt;&#10;            &lt;sourceid&gt;666EE475C7274F48B839B7A8AD68568F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untdowntime&gt;5&lt;/countdowntime&gt;&#10;            &lt;correctvalue&gt;50&lt;/correctvalue&gt;&#10;            &lt;incorrectvalue&gt;25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B8E846730EA54BCC83B903E51D1DC3DF&lt;/guid&gt;&#10;                    &lt;answertext&gt;1 &lt;/answertext&gt;&#10;                    &lt;valuetype&gt;-1&lt;/valuetype&gt;&#10;                &lt;/answer&gt;&#10;                &lt;answer&gt;&#10;                    &lt;guid&gt;991692FB3D0548869A4835BA620F6152&lt;/guid&gt;&#10;                    &lt;answertext&gt;2 &lt;/answertext&gt;&#10;                    &lt;valuetype&gt;-1&lt;/valuetype&gt;&#10;                &lt;/answer&gt;&#10;                &lt;answer&gt;&#10;                    &lt;guid&gt;B844EF6DB4FC47158A43F34FC026C50A&lt;/guid&gt;&#10;                    &lt;answertext&gt;3 &lt;/answertext&gt;&#10;                    &lt;valuetype&gt;-1&lt;/valuetype&gt;&#10;                &lt;/answer&gt;&#10;                &lt;answer&gt;&#10;                    &lt;guid&gt;60DF23C6FEC047A598BED69E81E1BEE0&lt;/guid&gt;&#10;                    &lt;answertext&gt;4&lt;/answertext&gt;&#10;                    &lt;valuetype&gt;1&lt;/valuetype&gt;&#10;                &lt;/answer&gt;&#10;            &lt;/answers&gt;&#10;        &lt;/multichoice&gt;&#10;    &lt;/questions&gt;&#10;&lt;/questionlist&gt;"/>
  <p:tag name="RESULTS" val="1+1=[;crlf;]146[;]193[;]146[;]False[;]117[;][;crlf;]3.71917808219178[;]4[;]0.669728535118884[;]0.448536310752486[;crlf;]6[;]-1[;]11[;]1[;][;crlf;]0[;]-1[;]22[;]2[;][;crlf;]23[;]-1[;]33[;]3[;][;crlf;]117[;]1[;]44[;]4[;]"/>
  <p:tag name="HASRESULTS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  <p:tag name="ZEROBASED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Correct answer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5"/>
  <p:tag name="PICTUREFILESIZE" val="1252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14x+4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6"/>
  <p:tag name="PICTUREFILESIZE" val="590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d}{dx}\left[7x^2+4x-1\right]={\color{blue}??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4"/>
  <p:tag name="PICTUREFILESIZE" val="1909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7x+4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4"/>
  <p:tag name="PICTUREFILESIZE" val="502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7x^3+4x^2-x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6"/>
  <p:tag name="PICTUREFILESIZE" val="882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14x-1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2"/>
  <p:tag name="PICTUREFILESIZE" val="457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32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99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CEIVE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5"/>
  <p:tag name="PICTUREFILESIZE" val="897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5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08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1"/>
  <p:tag name="COLORTYPE" val="SCHEM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4"/>
  <p:tag name="SLIDEGUID" val="47371B93BB964A408D364E9E329784CB"/>
  <p:tag name="CORRECTPOINTVALUE" val="0"/>
  <p:tag name="INCORRECTPOINTVALUE" val="0"/>
  <p:tag name="VALUES" val="Correct|smicln|Incorrect|smicln|Incorrect|smicln|Incorrect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71BBC271DF16472286DF2C6D00634A74&lt;/guid&gt;&#10;        &lt;description /&gt;&#10;        &lt;date&gt;7/10/2013 2:30:2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D3FCC00A1324065B4C716A5512FD733&lt;/guid&gt;&#10;            &lt;repollguid&gt;36BA402DCEBF473C96809C9FFE87584F&lt;/repollguid&gt;&#10;            &lt;sourceid&gt;3BF98091966C447F8D0BE64127A82FE9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untdowntime&gt;5&lt;/countdowntime&gt;&#10;            &lt;correctvalue&gt;0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66A53B549CA4052B3CFB11115501717&lt;/guid&gt;&#10;                    &lt;answertext&gt;1 &lt;/answertext&gt;&#10;                    &lt;valuetype&gt;1&lt;/valuetype&gt;&#10;                &lt;/answer&gt;&#10;                &lt;answer&gt;&#10;                    &lt;guid&gt;379205F3029D4145932D229A6E71F2B5&lt;/guid&gt;&#10;                    &lt;answertext&gt;2 &lt;/answertext&gt;&#10;                    &lt;valuetype&gt;-1&lt;/valuetype&gt;&#10;                &lt;/answer&gt;&#10;                &lt;answer&gt;&#10;                    &lt;guid&gt;5E533786A35549A78EF1C0CD916713CA&lt;/guid&gt;&#10;                    &lt;answertext&gt;3 &lt;/answertext&gt;&#10;                    &lt;valuetype&gt;-1&lt;/valuetype&gt;&#10;                &lt;/answer&gt;&#10;                &lt;answer&gt;&#10;                    &lt;guid&gt;85970B30CC4A44F5ACDE87CF2F4EC3AF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TEXTLENGTH" val="7"/>
  <p:tag name="FONTSIZE" val="32"/>
  <p:tag name="BULLETTYPE" val="ppBulletRomanLCPeriod"/>
  <p:tag name="ANSWERTEXT" val="1&#10;2&#10;3&#10;4"/>
  <p:tag name="OLDNUMANSWERS" val="4"/>
  <p:tag name="ZEROBASED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ARTICIPANT LIS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3"/>
  <p:tag name="PICTUREFILESIZE" val="1542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1"/>
  <p:tag name="PICTUREFILESIZE" val="498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x^2/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0"/>
  <p:tag name="PICTUREFILESIZE" val="574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288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6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\cos x]-1\quad\sim\quad{\color{blue}??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8"/>
  <p:tag name="PICTUREFILESIZE" val="1004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red}&#10;$x\to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7"/>
  <p:tag name="PICTUREFILESIZE" val="402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23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03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1"/>
  <p:tag name="COLORTYPE" val="SCHEM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5"/>
  <p:tag name="SLIDEGUID" val="2197B85DE9F747AC9EDCC84FAE2CED2D"/>
  <p:tag name="CORRECTPOINTVALUE" val="0"/>
  <p:tag name="INCORRECTPOINTVALUE" val="0"/>
  <p:tag name="VALUES" val="Incorrect|smicln|Incorrect|smicln|Incorrect|smicln|Correct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E832FA6E10044106BBE27632F6EA0393&lt;/guid&gt;&#10;        &lt;description /&gt;&#10;        &lt;date&gt;7/10/2013 2:32:3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4A9D82CEF734792AF7E36FBBD9682E9&lt;/guid&gt;&#10;            &lt;repollguid&gt;A4A3C33D7E984AE98643A6A53F670601&lt;/repollguid&gt;&#10;            &lt;sourceid&gt;3FE9F9C5265145F493033D71458435ED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untdowntime&gt;5&lt;/countdowntime&gt;&#10;            &lt;correctvalue&gt;50&lt;/correctvalue&gt;&#10;            &lt;incorrectvalue&gt;25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4EA5C2782144CE19D0861101696E60B&lt;/guid&gt;&#10;                    &lt;answertext&gt;1 &lt;/answertext&gt;&#10;                    &lt;valuetype&gt;-1&lt;/valuetype&gt;&#10;                &lt;/answer&gt;&#10;                &lt;answer&gt;&#10;                    &lt;guid&gt;641F53158749468683BBF388A95D7C8C&lt;/guid&gt;&#10;                    &lt;answertext&gt;2 &lt;/answertext&gt;&#10;                    &lt;valuetype&gt;-1&lt;/valuetype&gt;&#10;                &lt;/answer&gt;&#10;                &lt;answer&gt;&#10;                    &lt;guid&gt;2A30D549C03D4988A7FF32848E0F6BEE&lt;/guid&gt;&#10;                    &lt;answertext&gt;3 &lt;/answertext&gt;&#10;                    &lt;valuetype&gt;1&lt;/valuetype&gt;&#10;                &lt;/answer&gt;&#10;                &lt;answer&gt;&#10;                    &lt;guid&gt;FA486082EFCC4A7E9DACEC810BFD93EC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RESULTS" val="1+1=[;crlf;]150[;]193[;]150[;]False[;]117[;][;crlf;]2.88[;]3[;]0.738647412504776[;]0.5456[;crlf;]17[;]-1[;]11[;]1[;][;crlf;]0[;]-1[;]22[;]2[;][;crlf;]117[;]1[;]33[;]3[;][;crlf;]16[;]-1[;]44[;]4[;]"/>
  <p:tag name="HASRESULTS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SET SESS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2"/>
  <p:tag name="PICTUREFILESIZE" val="1222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TEXTLENGTH" val="7"/>
  <p:tag name="FONTSIZE" val="32"/>
  <p:tag name="BULLETTYPE" val="ppBulletRomanLCPeriod"/>
  <p:tag name="ANSWERTEXT" val="1&#10;2&#10;3&#10;4"/>
  <p:tag name="OLDNUMANSWERS" val="4"/>
  <p:tag name="ZEROBASED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im_{t\to0}\left[\frac{2t^5+8t^4}{t^2(\sin^2t)}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6"/>
  <p:tag name="PICTUREFILESIZE" val="2726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\inft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"/>
  <p:tag name="PICTUREFILESIZE" val="2439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\inft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"/>
  <p:tag name="PICTUREFILESIZE" val="2776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23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035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5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0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1"/>
  <p:tag name="COLORTYPE" val="SCHEM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8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6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EN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4349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QUIZ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77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sponse table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1"/>
  <p:tag name="PICTUREFILESIZE" val="1345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$\sum$ points $=10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8"/>
  <p:tag name="PICTUREFILESIZE" val="1173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40</Words>
  <Application>Microsoft Office PowerPoint</Application>
  <PresentationFormat>On-screen Show (4:3)</PresentationFormat>
  <Paragraphs>33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Microsoft Graph Chart</vt:lpstr>
      <vt:lpstr>PowerPoint Presentation</vt:lpstr>
      <vt:lpstr>PowerPoint Presentation</vt:lpstr>
      <vt:lpstr>PowerPoint Presentation</vt:lpstr>
      <vt:lpstr>PowerPoint Presentation</vt:lpstr>
      <vt:lpstr>1+1=</vt:lpstr>
      <vt:lpstr>1+1=</vt:lpstr>
      <vt:lpstr>1+1=</vt:lpstr>
      <vt:lpstr>1+1=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263</cp:revision>
  <dcterms:created xsi:type="dcterms:W3CDTF">2009-01-22T21:52:53Z</dcterms:created>
  <dcterms:modified xsi:type="dcterms:W3CDTF">2013-09-27T19:19:57Z</dcterms:modified>
</cp:coreProperties>
</file>