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5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6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7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8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9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10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7" r:id="rId2"/>
    <p:sldId id="308" r:id="rId3"/>
    <p:sldId id="318" r:id="rId4"/>
    <p:sldId id="309" r:id="rId5"/>
    <p:sldId id="310" r:id="rId6"/>
    <p:sldId id="331" r:id="rId7"/>
    <p:sldId id="324" r:id="rId8"/>
    <p:sldId id="329" r:id="rId9"/>
    <p:sldId id="330" r:id="rId10"/>
    <p:sldId id="313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4585" autoAdjust="0"/>
  </p:normalViewPr>
  <p:slideViewPr>
    <p:cSldViewPr>
      <p:cViewPr varScale="1">
        <p:scale>
          <a:sx n="78" d="100"/>
          <a:sy n="78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0" units="in"/>
          <inkml:channel name="Y" type="integer" max="1628" units="in"/>
        </inkml:traceFormat>
        <inkml:channelProperties>
          <inkml:channelProperty channel="X" name="resolution" value="254.01711" units="1/in"/>
          <inkml:channelProperty channel="Y" name="resolution" value="254.01778" units="1/in"/>
        </inkml:channelProperties>
      </inkml:inkSource>
      <inkml:timestamp xml:id="ts0" timeString="2013-09-27T18:46:46.2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9006 18559,'0'11,"0"-11,0 0,0 0,13 0,-13 0</inkml:trace>
  <inkml:trace contextRef="#ctx0" brushRef="#br0" timeOffset="7299.4169">9006 18617,'0'-12,"0"12,0-11,0 11,0 0,0-12,0 12,0-12,0 12,0 0,0 0,0 0,0 0,0 0,0-11,0 11,0 0,0 0,0 0,0 0,0 0,0 0,0-12,0 24,0-12,0 0,0 0,0 0,0 0,0 0,0 0,0-12,0 12,0 0,0 0,0 0,0 0,0 0,0 0,0 0,0 12,0-12,0 11,0-11,0 12,0-12,0 12,0-24,0 12,0-12,0 12,0 0,0 0,0 0,0 0,0-11,0 11,0-12,0 12,0 0,0 0,0 0,0 0,0 0,0 0,0 0,0 0,0 0,0 0,0 0,0 0,0 0,0-12,0 12,0 0,0 0,0 0,0 0,0 0,0 0,0 0,0 0,0 0,0 12,0-12,0 0,0 0,0 0,0 0,0 0,0 0,0 12,0-12,0 0,0-12,0 12,0 0,0 0,0 12,0-12,0-12,0 12,0 0,0 0,0 0,0 0,0 0,0 0,0 0,0 0,0 0,0 0,0 0,0 0,0 0,0 0,0 0,0 0,0-12,0 12,0 0,0 0,0 0,0 0,0 12,0-12,0 0,0 0,0 0,0 0,0 0,0 0,0-12,0 12,0 12,0-12,0 0,0 0,0 0,0 0,0 0,0 0,0 0,0 0,0 0,0 0,0 0,0 0,0 0,0 0,0 0,0 0,0 0,0 0,0 0,0 0,0-12,0 12,0 0,0 0,0 0,0 12,0-12,0 0,0 0,0 0,0 12,0-12,0 0,0 0,0 0,0 0,0 11,0-22,0 11,0 0,0 0,0 0,0 0,0 0,0 0,0 0,0 0,0 0,0 0,0 0,0 0,0 0,0 0,0 0,0 0,0 0,0-12,0 12,0 0,0-12,0 12,0 12,0-12,0 0,0 0,0 0,0 12,0-12,0 0,0 0,0 0,0 0,0 0,0 0,0-12,0 12,0 0,0 0,0 0,0 12,0-12,0 0,0 0,0-12,0 12,0 0,0 12,0-12,0 0,0 0,0 0,0 0,0 0,0 0,0 0,0 0,0 11,0-22,0 11,0 0,0 0,0 0,0-12,0 12,0 0,0 0,0 0,0 12,0-12,0 0,0 0,0 0,0 0,0 0,0 0,0-12,0 12,0 0,0 0,0 0,0 0,0 0,0 0,0 0,0-12,0 12,0 0,0 0,0 0,0 0,0 0,0 0,0 12,0-12,0 0,0 0,0 0,0 0,0 0,0 0,0 0,0 0,0 0,0-12,0 12,0 0,0 0,0 12,0-12,0 0,0 0,0 0,0 0,0 0,0 0,0 0,0 0,0 0,0 0,0 0,0 0,0 0,0 0,0 0,0 0,0-12,0 12,0 0,0 0,0 0,0 0,0 0,0 0,0 0,0 12,0-12,0 0,0 0,0 0,0 0,0 0,0 0,0 0,0 0,0 0,0 0,0 0,0 0,0 0,0 0,0 0,0 0,0 0,0 0,0 0,0 0,0 0,0 0,0 12,0-1,0-22,0 11,0 0,0 0,0 0,0 0,0 0,0 0,0 0,0 0,0 0,0 0,0-12,0 12,0 0,0 0,0 0,0 0,0 0,13 0,-13 0,0 0,0 0,0 0,0 0,0 0,0 0,0 0,0 0,0-12,0 12,0 0,0 0,0 0,0 12,0-12,0 0,0 12,0-12,0 0,0 0,0-12,0 12,0 0,0 0,0 12,0-24,0 12,0 0,0 0,0 12,0-12,0 0,0 0,0 0,0 0,0 0,0 0,0 0,0 11,0-22,0 11,0 0,0 0,0 0,0 0,0 0,0 0,0 0,0 0,0 0,0 0,0 0,0 0,0 0,0 0,0 0,0 0,0-12,0 12,0 12,0-12,0 0,0 0,0 0,0 0,0 0,0-12,0 12,0 0,0 0,0 0,0 0,0 0,0 0,0 0,0 0,0 0,0 0,0 0,0-12,0 24,0-12,0 0,0 0,0 0,0 0,0 0,0 0,0 0,0 0,0 0,0 0,0 0,0 0,0 0,0 0,0 12,0-12,0 0,0 0,0 0,0 0,0 11,0-11,0-11,0 11,0 0,0 0,0 0,0 0,0-12,0 12,0 0,0 0,0 0,0 0,0 0,0 0,0 0,0 0,0 0,0 0,0 12,0-12,0 0,0 0,0 0,0 0,0 0,0-12,0 12,0 0,0 0,0 0,0 0,0 0,0 0,0 0,0 0,0 0,0-12,0 12,0 12,0-12,0 0,0 0,0 0,0 12,0-12,0 0,0 0,0-12,0 12,0 0,0 0,0 0,0 0,0 0,0 0,0 0,0 0,0 0,0 12,0-12,0 0,0 11,0-11,0-11,0 11,0 0,0 0,0 0,0 0,0 0,0 0,0 0,0-12,0 12,0 0,0 0,0 0,0 0,0 0,0-12,0 12,0 12,0-12,0 0,0 0,0 12,0-12,0 0,0 0,0 0,0 11,0-11,0 0,0 12,0-12,0 0,0-12,0 12,0 0,0 0,0 0,0 0,0 0,0 0,0 0,0-11,0 11,0 0,0 11,0-11,0 0,0 0,0-11,0 11,0 0,0 0,0 11,0-11,0 0,0 0,0 0,0-11,0 11,0 0,0 11,0-11,0 0,0-11,0 11,0 0,0 0,0 0,0 0,0 0,0 0,0 0,0 0,0 0,0 11,0-11,0 0,0 0,0 0,0 0,0 0,0 0,0 0,0 0,0 0,0 0,0 0,0 0,0 0,0 0,0 0,0-11,0 22,0-11,0 0,0 0,0 0,0 0,0 0,0 0,0 0,0-11,0 11,0 0,0 0,0 0,0 0,0 11,0-11,0-11,0 11,0 0,0 0,0 0,0 0,0 0,0 0,0 0,0 0,0 0,0 0,0 0,0 11,0-22,0 11,0 0,0 0,0 0,0 11,0-11,0 0,0 0,0 0,0 0,0 0,0 0,0 0,0 0,0 0,0 0,0 0,0 0,0 0,0-11,0 11,0 0,0 0,0 0,0 0,0 0,0 0,0 0,0 0,0 0,0 0,0 0,0 0,0 0,0 0,0 11,0-11,0 0,0 0,0 0,0-11,0 22,0-11,0 0,0 0,0-11,0 11,0 0,0 0,0 0,0 0,0 0,0 0,0 0,0 0,0 0,0 0,0 11,0-11,0 0,0 0,0 0,0 0,0 0,0 0,0 0,0 0,0 0,0 0,0 0,0 0,0-11,0 11,0 11,0-11,0 0,0 0,0 0,0 0,0 0,0 0,0 0,0 0,0 0,0 0,0-11,0 11,0 0,0 0,0 0,0 0,0 11,0-11,0 0,0 0,0 0,0 0,0 0,0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2C7D16-683A-4522-AD16-173E9D53AB5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5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A5579-3A98-449A-A1BF-40D5F70BE6DF}" type="slidenum">
              <a:rPr lang="en-US"/>
              <a:pPr/>
              <a:t>6</a:t>
            </a:fld>
            <a:endParaRPr lang="en-US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7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8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9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E72F7-C07B-4939-8BDF-E9041AF07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7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tags" Target="../tags/tag91.xml"/><Relationship Id="rId7" Type="http://schemas.openxmlformats.org/officeDocument/2006/relationships/image" Target="../media/image8.png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image" Target="../media/image51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50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9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5" Type="http://schemas.openxmlformats.org/officeDocument/2006/relationships/tags" Target="../tags/tag11.xml"/><Relationship Id="rId10" Type="http://schemas.openxmlformats.org/officeDocument/2006/relationships/image" Target="../media/image6.png"/><Relationship Id="rId4" Type="http://schemas.openxmlformats.org/officeDocument/2006/relationships/tags" Target="../tags/tag10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9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2.png"/><Relationship Id="rId3" Type="http://schemas.openxmlformats.org/officeDocument/2006/relationships/tags" Target="../tags/tag16.xml"/><Relationship Id="rId21" Type="http://schemas.openxmlformats.org/officeDocument/2006/relationships/image" Target="../media/image15.png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image" Target="../media/image10.emf"/><Relationship Id="rId2" Type="http://schemas.openxmlformats.org/officeDocument/2006/relationships/tags" Target="../tags/tag15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image" Target="../media/image18.png"/><Relationship Id="rId5" Type="http://schemas.openxmlformats.org/officeDocument/2006/relationships/tags" Target="../tags/tag18.xml"/><Relationship Id="rId15" Type="http://schemas.openxmlformats.org/officeDocument/2006/relationships/image" Target="../media/image11.png"/><Relationship Id="rId23" Type="http://schemas.openxmlformats.org/officeDocument/2006/relationships/image" Target="../media/image17.png"/><Relationship Id="rId10" Type="http://schemas.openxmlformats.org/officeDocument/2006/relationships/tags" Target="../tags/tag23.xml"/><Relationship Id="rId19" Type="http://schemas.openxmlformats.org/officeDocument/2006/relationships/image" Target="../media/image13.png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notesSlide" Target="../notesSlides/notesSlide5.xml"/><Relationship Id="rId2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22.png"/><Relationship Id="rId3" Type="http://schemas.openxmlformats.org/officeDocument/2006/relationships/tags" Target="../tags/tag27.xml"/><Relationship Id="rId21" Type="http://schemas.openxmlformats.org/officeDocument/2006/relationships/image" Target="../media/image19.emf"/><Relationship Id="rId34" Type="http://schemas.openxmlformats.org/officeDocument/2006/relationships/image" Target="../media/image29.png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image" Target="../media/image21.png"/><Relationship Id="rId33" Type="http://schemas.openxmlformats.org/officeDocument/2006/relationships/image" Target="../media/image28.png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oleObject" Target="../embeddings/oleObject2.bin"/><Relationship Id="rId29" Type="http://schemas.openxmlformats.org/officeDocument/2006/relationships/image" Target="../media/image25.png"/><Relationship Id="rId1" Type="http://schemas.openxmlformats.org/officeDocument/2006/relationships/vmlDrawing" Target="../drawings/vmlDrawing2.v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image" Target="../media/image20.png"/><Relationship Id="rId32" Type="http://schemas.openxmlformats.org/officeDocument/2006/relationships/image" Target="../media/image18.png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image" Target="../media/image13.png"/><Relationship Id="rId28" Type="http://schemas.openxmlformats.org/officeDocument/2006/relationships/image" Target="../media/image24.png"/><Relationship Id="rId10" Type="http://schemas.openxmlformats.org/officeDocument/2006/relationships/tags" Target="../tags/tag34.xml"/><Relationship Id="rId19" Type="http://schemas.openxmlformats.org/officeDocument/2006/relationships/notesSlide" Target="../notesSlides/notesSlide6.xml"/><Relationship Id="rId31" Type="http://schemas.openxmlformats.org/officeDocument/2006/relationships/image" Target="../media/image27.png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image" Target="../media/image12.png"/><Relationship Id="rId27" Type="http://schemas.openxmlformats.org/officeDocument/2006/relationships/image" Target="../media/image23.png"/><Relationship Id="rId30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notesSlide" Target="../notesSlides/notesSlide7.xml"/><Relationship Id="rId26" Type="http://schemas.openxmlformats.org/officeDocument/2006/relationships/image" Target="../media/image33.png"/><Relationship Id="rId3" Type="http://schemas.openxmlformats.org/officeDocument/2006/relationships/tags" Target="../tags/tag43.xml"/><Relationship Id="rId21" Type="http://schemas.openxmlformats.org/officeDocument/2006/relationships/image" Target="../media/image28.png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32.png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image" Target="../media/image13.png"/><Relationship Id="rId29" Type="http://schemas.openxmlformats.org/officeDocument/2006/relationships/image" Target="../media/image18.png"/><Relationship Id="rId1" Type="http://schemas.openxmlformats.org/officeDocument/2006/relationships/vmlDrawing" Target="../drawings/vmlDrawing3.v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24" Type="http://schemas.openxmlformats.org/officeDocument/2006/relationships/image" Target="../media/image31.png"/><Relationship Id="rId32" Type="http://schemas.openxmlformats.org/officeDocument/2006/relationships/image" Target="../media/image36.png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23" Type="http://schemas.openxmlformats.org/officeDocument/2006/relationships/image" Target="../media/image21.png"/><Relationship Id="rId28" Type="http://schemas.openxmlformats.org/officeDocument/2006/relationships/image" Target="../media/image30.emf"/><Relationship Id="rId10" Type="http://schemas.openxmlformats.org/officeDocument/2006/relationships/tags" Target="../tags/tag50.xml"/><Relationship Id="rId19" Type="http://schemas.openxmlformats.org/officeDocument/2006/relationships/image" Target="../media/image12.png"/><Relationship Id="rId31" Type="http://schemas.openxmlformats.org/officeDocument/2006/relationships/image" Target="../media/image35.png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Relationship Id="rId22" Type="http://schemas.openxmlformats.org/officeDocument/2006/relationships/image" Target="../media/image20.png"/><Relationship Id="rId27" Type="http://schemas.openxmlformats.org/officeDocument/2006/relationships/oleObject" Target="../embeddings/oleObject3.bin"/><Relationship Id="rId30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image" Target="../media/image38.png"/><Relationship Id="rId3" Type="http://schemas.openxmlformats.org/officeDocument/2006/relationships/tags" Target="../tags/tag58.xml"/><Relationship Id="rId21" Type="http://schemas.openxmlformats.org/officeDocument/2006/relationships/image" Target="../media/image12.png"/><Relationship Id="rId34" Type="http://schemas.openxmlformats.org/officeDocument/2006/relationships/oleObject" Target="../embeddings/oleObject4.bin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image" Target="../media/image21.png"/><Relationship Id="rId33" Type="http://schemas.openxmlformats.org/officeDocument/2006/relationships/image" Target="../media/image44.png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notesSlide" Target="../notesSlides/notesSlide8.xml"/><Relationship Id="rId29" Type="http://schemas.openxmlformats.org/officeDocument/2006/relationships/image" Target="../media/image33.png"/><Relationship Id="rId1" Type="http://schemas.openxmlformats.org/officeDocument/2006/relationships/vmlDrawing" Target="../drawings/vmlDrawing4.v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image" Target="../media/image20.png"/><Relationship Id="rId32" Type="http://schemas.openxmlformats.org/officeDocument/2006/relationships/image" Target="../media/image43.png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image" Target="../media/image28.png"/><Relationship Id="rId28" Type="http://schemas.openxmlformats.org/officeDocument/2006/relationships/image" Target="../media/image40.png"/><Relationship Id="rId36" Type="http://schemas.openxmlformats.org/officeDocument/2006/relationships/image" Target="../media/image18.png"/><Relationship Id="rId10" Type="http://schemas.openxmlformats.org/officeDocument/2006/relationships/tags" Target="../tags/tag65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42.png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image" Target="../media/image13.png"/><Relationship Id="rId27" Type="http://schemas.openxmlformats.org/officeDocument/2006/relationships/image" Target="../media/image39.png"/><Relationship Id="rId30" Type="http://schemas.openxmlformats.org/officeDocument/2006/relationships/image" Target="../media/image41.png"/><Relationship Id="rId35" Type="http://schemas.openxmlformats.org/officeDocument/2006/relationships/image" Target="../media/image37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notesSlide" Target="../notesSlides/notesSlide9.xml"/><Relationship Id="rId26" Type="http://schemas.openxmlformats.org/officeDocument/2006/relationships/image" Target="../media/image46.png"/><Relationship Id="rId3" Type="http://schemas.openxmlformats.org/officeDocument/2006/relationships/tags" Target="../tags/tag75.xml"/><Relationship Id="rId21" Type="http://schemas.openxmlformats.org/officeDocument/2006/relationships/image" Target="../media/image12.png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21.png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image" Target="../media/image45.emf"/><Relationship Id="rId29" Type="http://schemas.openxmlformats.org/officeDocument/2006/relationships/image" Target="../media/image49.png"/><Relationship Id="rId1" Type="http://schemas.openxmlformats.org/officeDocument/2006/relationships/vmlDrawing" Target="../drawings/vmlDrawing5.v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image" Target="../media/image20.png"/><Relationship Id="rId32" Type="http://schemas.openxmlformats.org/officeDocument/2006/relationships/image" Target="../media/image18.png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image" Target="../media/image28.png"/><Relationship Id="rId28" Type="http://schemas.openxmlformats.org/officeDocument/2006/relationships/image" Target="../media/image48.png"/><Relationship Id="rId10" Type="http://schemas.openxmlformats.org/officeDocument/2006/relationships/tags" Target="../tags/tag82.xml"/><Relationship Id="rId19" Type="http://schemas.openxmlformats.org/officeDocument/2006/relationships/oleObject" Target="../embeddings/oleObject5.bin"/><Relationship Id="rId31" Type="http://schemas.openxmlformats.org/officeDocument/2006/relationships/image" Target="../media/image27.png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image" Target="../media/image13.png"/><Relationship Id="rId27" Type="http://schemas.openxmlformats.org/officeDocument/2006/relationships/image" Target="../media/image47.png"/><Relationship Id="rId30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/>
              <a:t>Calculus</a:t>
            </a:r>
          </a:p>
          <a:p>
            <a:pPr algn="ctr" eaLnBrk="1" hangingPunct="1"/>
            <a:r>
              <a:rPr lang="en-US" sz="3200" dirty="0" smtClean="0"/>
              <a:t>F 18 October 2013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4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9497" y="2397919"/>
            <a:ext cx="2785007" cy="8287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44" y="3274287"/>
            <a:ext cx="3260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/>
              <p14:cNvContentPartPr/>
              <p14:nvPr/>
            </p14:nvContentPartPr>
            <p14:xfrm>
              <a:off x="3242160" y="6672600"/>
              <a:ext cx="5040" cy="298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32800" y="6663240"/>
                <a:ext cx="23760" cy="486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019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58991" y="2558963"/>
            <a:ext cx="7426018" cy="1740074"/>
            <a:chOff x="1184583" y="914400"/>
            <a:chExt cx="7426018" cy="174007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892921" y="914400"/>
              <a:ext cx="4009342" cy="558421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84583" y="1504890"/>
              <a:ext cx="7426018" cy="558519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" name="Picture 3" descr="txp_fig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25318" y="2095954"/>
              <a:ext cx="6344548" cy="558520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7020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5803" y="1664208"/>
            <a:ext cx="5612393" cy="5919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8093" y="2327850"/>
            <a:ext cx="5507815" cy="6631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6388" y="3064597"/>
            <a:ext cx="3311225" cy="6275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4835" y="3740263"/>
            <a:ext cx="5019131" cy="6273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23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3007" y="2397919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720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5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2615184"/>
            <a:ext cx="12192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6929" y="6468393"/>
            <a:ext cx="671998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0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385333638"/>
              </p:ext>
            </p:extLst>
          </p:nvPr>
        </p:nvGraphicFramePr>
        <p:xfrm>
          <a:off x="5868811" y="1863725"/>
          <a:ext cx="3426178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Chart" r:id="rId16" imgW="4572000" imgH="5143500" progId="MSGraph.Chart.8">
                  <p:embed followColorScheme="full"/>
                </p:oleObj>
              </mc:Choice>
              <mc:Fallback>
                <p:oleObj name="Chart" r:id="rId1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868811" y="1863725"/>
                        <a:ext cx="3426178" cy="385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8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" name="Picture 8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868488"/>
            <a:ext cx="170234" cy="2644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2798067"/>
            <a:ext cx="207077" cy="2636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9820" y="6468393"/>
            <a:ext cx="1330981" cy="1977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67984" y="914400"/>
            <a:ext cx="1983991" cy="3401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TPGrid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57489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714" grpId="0" animBg="1"/>
      <p:bldOleChart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54BDC97D-852C-42C5-AB33-C937F0105AD2}" type="slidenum">
              <a:rPr lang="en-US"/>
              <a:pPr/>
              <a:t>6</a:t>
            </a:fld>
            <a:endParaRPr lang="en-US"/>
          </a:p>
        </p:txBody>
      </p:sp>
      <p:sp>
        <p:nvSpPr>
          <p:cNvPr id="55501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5011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3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4</a:t>
            </a:r>
          </a:p>
        </p:txBody>
      </p:sp>
      <p:sp>
        <p:nvSpPr>
          <p:cNvPr id="555014" name="Rectangle 6"/>
          <p:cNvSpPr>
            <a:spLocks noChangeArrowheads="1"/>
          </p:cNvSpPr>
          <p:nvPr/>
        </p:nvSpPr>
        <p:spPr bwMode="auto">
          <a:xfrm>
            <a:off x="596552" y="14478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5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6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7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8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55022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42261421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Chart" r:id="rId20" imgW="4572000" imgH="5143500" progId="MSGraph.Chart.8">
                  <p:embed followColorScheme="full"/>
                </p:oleObj>
              </mc:Choice>
              <mc:Fallback>
                <p:oleObj name="Chart" r:id="rId20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5023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5024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25729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5" name="Picture 1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71879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7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365754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8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25" y="4383217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19389" y="1471241"/>
            <a:ext cx="4194814" cy="4160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925" y="1447800"/>
            <a:ext cx="1511127" cy="7718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4" y="6468393"/>
            <a:ext cx="1502592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7214" y="613044"/>
            <a:ext cx="3810344" cy="6823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925" y="2554069"/>
            <a:ext cx="2431277" cy="377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TPGrid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  <p:sp>
        <p:nvSpPr>
          <p:cNvPr id="555012" name="Rectangle 4"/>
          <p:cNvSpPr>
            <a:spLocks noChangeArrowheads="1"/>
          </p:cNvSpPr>
          <p:nvPr/>
        </p:nvSpPr>
        <p:spPr bwMode="auto">
          <a:xfrm>
            <a:off x="76200" y="3151632"/>
            <a:ext cx="2453306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5026" name="Picture 18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3451354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925" y="3270749"/>
            <a:ext cx="1325375" cy="6916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51794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55022" grpId="0"/>
      <p:bldP spid="5550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7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 typeface="+mj-lt"/>
              <a:buAutoNum type="arabicPeriod"/>
            </a:pPr>
            <a:r>
              <a:rPr lang="en-US" dirty="0" smtClean="0"/>
              <a:t>3</a:t>
            </a:r>
          </a:p>
          <a:p>
            <a:pPr marL="660400" indent="-660400">
              <a:spcAft>
                <a:spcPts val="0"/>
              </a:spcAft>
              <a:buFont typeface="+mj-lt"/>
              <a:buAutoNum type="arabicPeriod"/>
            </a:pPr>
            <a:r>
              <a:rPr lang="en-US" dirty="0" smtClean="0"/>
              <a:t>4</a:t>
            </a:r>
          </a:p>
          <a:p>
            <a:pPr marL="660400" indent="-660400">
              <a:spcAft>
                <a:spcPts val="0"/>
              </a:spcAft>
              <a:buFont typeface="+mj-lt"/>
              <a:buAutoNum type="arabicPeriod"/>
            </a:pPr>
            <a:r>
              <a:rPr lang="en-US" dirty="0" smtClean="0"/>
              <a:t>1</a:t>
            </a:r>
            <a:endParaRPr lang="en-US" dirty="0"/>
          </a:p>
          <a:p>
            <a:pPr marL="660400" indent="-660400">
              <a:spcAft>
                <a:spcPts val="0"/>
              </a:spcAft>
              <a:buFont typeface="+mj-lt"/>
              <a:buAutoNum type="arabicPeriod"/>
            </a:pP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66583" y="16383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51148" y="3965575"/>
            <a:ext cx="2431937" cy="1066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7" name="Rectangle 15"/>
          <p:cNvSpPr>
            <a:spLocks noChangeArrowheads="1"/>
          </p:cNvSpPr>
          <p:nvPr/>
        </p:nvSpPr>
        <p:spPr bwMode="auto">
          <a:xfrm>
            <a:off x="6019800" y="1939636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6" y="2048049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6" y="3225452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21" y="4321523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1" y="5260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04" y="5278438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0" y="457200"/>
            <a:ext cx="3647762" cy="8311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8161" y="6477000"/>
            <a:ext cx="994377" cy="2680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3" name="TPChart"/>
          <p:cNvGraphicFramePr>
            <a:graphicFrameLocks noChangeAspect="1"/>
          </p:cNvGraphicFramePr>
          <p:nvPr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3744545480"/>
              </p:ext>
            </p:extLst>
          </p:nvPr>
        </p:nvGraphicFramePr>
        <p:xfrm>
          <a:off x="5975424" y="2086778"/>
          <a:ext cx="3145539" cy="3538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Chart" r:id="rId27" imgW="4572000" imgH="5143500" progId="MSGraph.Chart.8">
                  <p:embed followColorScheme="full"/>
                </p:oleObj>
              </mc:Choice>
              <mc:Fallback>
                <p:oleObj name="Chart" r:id="rId2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975424" y="2086778"/>
                        <a:ext cx="3145539" cy="3538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TPGrid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504" y="3003215"/>
            <a:ext cx="5216481" cy="7216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504" y="1859174"/>
            <a:ext cx="5216192" cy="7215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504" y="4180476"/>
            <a:ext cx="1518045" cy="6611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08679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8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55600" y="2604868"/>
            <a:ext cx="1109158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62821"/>
            <a:ext cx="207379" cy="2833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819400"/>
            <a:ext cx="207473" cy="28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745038"/>
            <a:ext cx="377320" cy="1892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871" y="6468393"/>
            <a:ext cx="830114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12718" y="1242183"/>
            <a:ext cx="5236877" cy="5104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4811" y="6455698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36932" y="394570"/>
            <a:ext cx="4630868" cy="4162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7637" y="693802"/>
            <a:ext cx="1039215" cy="1889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27" name="TPChart"/>
          <p:cNvGraphicFramePr>
            <a:graphicFrameLocks noChangeAspect="1"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835898197"/>
              </p:ext>
            </p:extLst>
          </p:nvPr>
        </p:nvGraphicFramePr>
        <p:xfrm>
          <a:off x="6019800" y="2020886"/>
          <a:ext cx="3043808" cy="356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Chart" r:id="rId34" imgW="4572000" imgH="5143500" progId="MSGraph.Chart.8">
                  <p:embed followColorScheme="full"/>
                </p:oleObj>
              </mc:Choice>
              <mc:Fallback>
                <p:oleObj name="Chart" r:id="rId34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6019800" y="2020886"/>
                        <a:ext cx="3043808" cy="3567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TPGrid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23378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9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4</a:t>
            </a: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466725" y="16764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1653358"/>
            <a:ext cx="3505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50926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7136573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Chart" r:id="rId19" imgW="4572000" imgH="5143500" progId="MSGraph.Chart.8">
                  <p:embed followColorScheme="full"/>
                </p:oleObj>
              </mc:Choice>
              <mc:Fallback>
                <p:oleObj name="Chart" r:id="rId19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0927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793232"/>
            <a:ext cx="2644713" cy="3967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7800" y="555168"/>
            <a:ext cx="3663079" cy="4158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84166"/>
            <a:ext cx="2229497" cy="3400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41824"/>
            <a:ext cx="2343244" cy="3967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7803" y="6393236"/>
            <a:ext cx="1108881" cy="2988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TPGrid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94354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5509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VERSION" val="10.0"/>
  <p:tag name="DELIMITERS" val="3.1"/>
  <p:tag name="SHOWBARVISIBLE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  <p:tag name="TASKPANEKEY" val="a5b67460-0d6c-4da0-a079-58e764951802"/>
  <p:tag name="EXPANDSHOWBAR" val="True"/>
  <p:tag name="WASPOLLED" val="0B257A3928274EB6B4F4B62C7D6866FE"/>
  <p:tag name="TPVERSION" val="5"/>
  <p:tag name="TPFULLVERSION" val="5.2.1.3179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ts agre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5"/>
  <p:tag name="PICTUREFILESIZE" val="774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Answers agre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4"/>
  <p:tag name="PICTUREFILESIZE" val="1256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SLIDEORDER" val="3"/>
  <p:tag name="SLIDEGUID" val="B3C5C874C5A64028AFCD9D48FFC86ACE"/>
  <p:tag name="QUESTIONALIAS" val="1+1="/>
  <p:tag name="ANSWERSALIAS" val="1|smicln|2"/>
  <p:tag name="CORRECTPOINTVALUE" val="10"/>
  <p:tag name="INCORRECTPOINTVALUE" val="5"/>
  <p:tag name="VALUES" val="Correct|smicln|Incorrect"/>
  <p:tag name="RESPONSESGATHERED" val="True"/>
  <p:tag name="TOTALRESPONSES" val="120"/>
  <p:tag name="RESPONSECOUNT" val="120"/>
  <p:tag name="SLICED" val="False"/>
  <p:tag name="RESPONSES" val="1;1;2;2;2;1;2;2;2;1;2;1;1;1;1;1;2;2;2;1;2;2;2;2;1;2;2;1;1;1;1;1;2;2;2;1;1;1;1;1;2;1;1;1;2;1;1;2;2;2;2;2;1;1;1;1;2;2;1;2;1;1;2;1;1;1;1;1;2;1;2;2;1;1;2;1;2;1;1;1;1;2;2;1;1;2;1;2;2;2;1;2;2;1;2;1;2;2;1;2;2;1;2;2;1;1;2;1;2;2;1;2;1;1;2;2;2;1;2;1;"/>
  <p:tag name="CHARTSTRINGSTD" val="62 58"/>
  <p:tag name="CHARTSTRINGREV" val="58 62"/>
  <p:tag name="CHARTSTRINGSTDPER" val="0.516666666666667 0.483333333333333"/>
  <p:tag name="CHARTSTRINGREVPER" val="0.483333333333333 0.516666666666667"/>
  <p:tag name="ANONYMOUSTEMP" val="False"/>
  <p:tag name="RESULTS" val="1+1=[;crlf;]180[;]234[;]180[;]False[;]178[;][;crlf;]1.98888888888889[;]2[;]0.104822012578407[;]0.0109876543209877[;crlf;]2[;]-1[;]11[;]1[;][;crlf;]178[;]1[;]22[;]2[;]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6E294A5D0B64F3EA03D5984E1C73075&lt;/guid&gt;&#10;        &lt;description /&gt;&#10;        &lt;date&gt;4/4/2013 8:21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6DAEF3D84344DA085E35A20ECD2E064&lt;/guid&gt;&#10;            &lt;repollguid&gt;58AC1352B36D480BAD1A4D77939AC723&lt;/repollguid&gt;&#10;            &lt;sourceid&gt;B6EE79E43CC241FA981F01EEC2F00254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1&lt;/responselimit&gt;&#10;            &lt;bulletstyle&gt;5&lt;/bulletstyle&gt;&#10;            &lt;answers&gt;&#10;                &lt;answer&gt;&#10;                    &lt;guid&gt;2510CCA8C8D448C58801F44A51CE3F8E&lt;/guid&gt;&#10;                    &lt;answertext&gt;1 &lt;/answertext&gt;&#10;                    &lt;valuetype&gt;-1&lt;/valuetype&gt;&#10;                &lt;/answer&gt;&#10;                &lt;answer&gt;&#10;                    &lt;guid&gt;FB1E15E807D44357B2FFAA521B3B59EC&lt;/guid&gt;&#10;                    &lt;answertext&gt;2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502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3,41,10,45,32,50,13,4,9,55,1"/>
  <p:tag name="COLORTYPE" val="SCHEME"/>
  <p:tag name="LABELFORMAT" val="0"/>
  <p:tag name="NUMBER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arithmeti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1"/>
  <p:tag name="PICTUREFILESIZE" val="1144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+1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5"/>
  <p:tag name="PICTUREFILESIZE" val="507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6"/>
  <p:tag name="SLIDEGUID" val="F9A93210D1B140E28B2D387E3FFE9773"/>
  <p:tag name="CORRECTPOINTVALUE" val="0"/>
  <p:tag name="INCORRECTPOINTVALUE" val="0"/>
  <p:tag name="VALUES" val="Incorrect|smicln|Incorrect|smicln|Incorrect|smicln|Correct"/>
  <p:tag name="RESULTS" val="1+1=&#10;30[;]30[;]30[;]False[;]5[;]&#10;2.13333333333333[;]2[;]1.11753697428268[;]1.24888888888889&#10;12[;]-1[;]11[;]1[;]&#10;7[;]-1[;]22[;]2[;]&#10;6[;]-1[;]33[;]3[;]&#10;5[;]1[;]44[;]4[;]&#10;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7BB192F7E544942943D7383985AF8F1&lt;/guid&gt;&#10;        &lt;description /&gt;&#10;        &lt;date&gt;4/23/2013 11:10:1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5861C250C5F4F639D5530D8417ACE55&lt;/guid&gt;&#10;            &lt;repollguid&gt;00DE3EA3CDAB4DDEBB5117CD7C47B5E9&lt;/repollguid&gt;&#10;            &lt;sourceid&gt;283200B800D343BCA54A9A2EC9D40F68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30&lt;/correctvalue&gt;&#10;            &lt;incorrectvalue&gt;15&lt;/incorrectvalue&gt;&#10;            &lt;responselimit&gt;1&lt;/responselimit&gt;&#10;            &lt;bulletstyle&gt;0&lt;/bulletstyle&gt;&#10;            &lt;answers&gt;&#10;                &lt;answer&gt;&#10;                    &lt;guid&gt;DC13785A14BA49959D71F048D1AFF166&lt;/guid&gt;&#10;                    &lt;answertext&gt;1&lt;/answertext&gt;&#10;                    &lt;valuetype&gt;-1&lt;/valuetype&gt;&#10;                &lt;/answer&gt;&#10;                &lt;answer&gt;&#10;                    &lt;guid&gt;7318B4A5B921496995BD505A0521E8AB&lt;/guid&gt;&#10;                    &lt;answertext&gt;2&lt;/answertext&gt;&#10;                    &lt;valuetype&gt;-1&lt;/valuetype&gt;&#10;                &lt;/answer&gt;&#10;                &lt;answer&gt;&#10;                    &lt;guid&gt;79418244852D4F69908CD311BFD6CB64&lt;/guid&gt;&#10;                    &lt;answertext&gt;3&lt;/answertext&gt;&#10;                    &lt;valuetype&gt;1&lt;/valuetype&gt;&#10;                &lt;/answer&gt;&#10;                &lt;answer&gt;&#10;                    &lt;guid&gt;637E413F876D498B93F410E5BAAB920E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d/dx)(\arctan e^x)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2"/>
  <p:tag name="PICTUREFILESIZE" val="1803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1}{1+(e^x)^2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2"/>
  <p:tag name="PICTUREFILESIZE" val="95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4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9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(d/dx)(\arctan x)=\frac{1}{1+x^2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7"/>
  <p:tag name="PICTUREFILESIZE" val="2428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\hbox{arcsec}^2e^x)(e^x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8"/>
  <p:tag name="PICTUREFILESIZE" val="1366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3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4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frac{e^x}{1+(e^x)^2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2"/>
  <p:tag name="PICTUREFILESIZE" val="1064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SLIDEORDER" val="6"/>
  <p:tag name="SLIDEGUID" val="BE313546BB3E4B4B889327B031834EDF"/>
  <p:tag name="VALUES" val="Incorrect|smicln|Correct|smicln|Incorrect|smicln|Incorrect"/>
  <p:tag name="CORRECTPOINTVALUE" val="0"/>
  <p:tag name="INCORRECTPOINTVALUE" val="0"/>
  <p:tag name="RESPONSESGATHERED" val="False"/>
  <p:tag name="ANONYMOUSTEMP" val="False"/>
  <p:tag name="RESULTS" val="1+1=[;crlf;]190[;]234[;]190[;]False[;]141[;][;crlf;]2.18947368421053[;]2[;]0.700296731725469[;]0.490415512465374[;crlf;]15[;]-1[;]31[;]3[;][;crlf;]141[;]1[;]42[;]4[;][;crlf;]17[;]-1[;]13[;]1[;][;crlf;]17[;]-1[;]24[;]2[;]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80443DDC0574195BC8FBF217EE0251F&lt;/guid&gt;&#10;        &lt;description /&gt;&#10;        &lt;date&gt;4/23/2013 8:38:4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474E8E8742F41349E359F915D7799F3&lt;/guid&gt;&#10;            &lt;repollguid&gt;2A48A85E583943259F03E0A1F1FC993E&lt;/repollguid&gt;&#10;            &lt;sourceid&gt;714AA8CA7A1A41FCA677DAC108566A4A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0&lt;/bulletstyle&gt;&#10;            &lt;answers&gt;&#10;                &lt;answer&gt;&#10;                    &lt;guid&gt;26CCB3BFC50344468007B93BD33286F4&lt;/guid&gt;&#10;                    &lt;answertext&gt;3&lt;/answertext&gt;&#10;                    &lt;valuetype&gt;-1&lt;/valuetype&gt;&#10;                &lt;/answer&gt;&#10;                &lt;answer&gt;&#10;                    &lt;guid&gt;11AA9E44778C4D9E80BC108FC461E031&lt;/guid&gt;&#10;                    &lt;answertext&gt;4&lt;/answertext&gt;&#10;                    &lt;valuetype&gt;-1&lt;/valuetype&gt;&#10;                &lt;/answer&gt;&#10;                &lt;answer&gt;&#10;                    &lt;guid&gt;A1576E5E93634D458577700B62B6E605&lt;/guid&gt;&#10;                    &lt;answertext&gt;1&lt;/answertext&gt;&#10;                    &lt;valuetype&gt;1&lt;/valuetype&gt;&#10;                &lt;/answer&gt;&#10;                &lt;answer&gt;&#10;                    &lt;guid&gt;186548F8FBED4CAC87E2F7025D014C6D&lt;/guid&gt;&#10;                    &lt;answertext&gt;2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TEXTLENGTH" val="7"/>
  <p:tag name="FONTSIZE" val="32"/>
  <p:tag name="BULLETTYPE" val="ppBulletRomanLCPeriod"/>
  <p:tag name="ANSWERTEXT" val="1&#10;2&#10;3&#10;4"/>
  <p:tag name="OLDNUMANSWERS" val="4"/>
  <p:tag name="ZEROBASED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x\to0}\frac{e^x-1-x}{x^2}=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3"/>
  <p:tag name="PICTUREFILESIZE" val="1554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 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3"/>
  <p:tag name="PICTUREFILESIZE" val="1542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1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3,41,10,45,32,50,13,4,9,55,1"/>
  <p:tag name="COLORTYPE" val="SCHEME"/>
  <p:tag name="LABELFORMAT" val="1"/>
  <p:tag name="NUMBERFORMAT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x\to0}\frac{(x^2)(e^x-1)-(e^x-1-x)(2x)}{x^4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7"/>
  <p:tag name="PICTUREFILESIZE" val="4599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x\to0}\frac{(e^x-1-x)(2x)-(x^2)(e^x-1)}{x^4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7"/>
  <p:tag name="PICTUREFILESIZE" val="4606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x\to0}\frac{e^x-1}{2x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1"/>
  <p:tag name="PICTUREFILESIZE" val="1642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CORRECTPOINTVALUE" val="0"/>
  <p:tag name="INCORRECTPOINTVALUE" val="0"/>
  <p:tag name="SLIDEORDER" val="10"/>
  <p:tag name="SLIDEGUID" val="60B284EEC3504CCF97C6C7452957DFC4"/>
  <p:tag name="VALUES" val="Incorrect|smicln|Correct|smicln|Incorrect|smicln|Incorrect"/>
  <p:tag name="RESULTS" val="1+1=[;crlf;]192[;]234[;]192[;]False[;]173[;][;crlf;]2.03125[;]2[;]0.337056035153405[;]0.113606770833333[;crlf;]7[;]-1[;]11[;]1[;][;crlf;]173[;]1[;]22[;]2[;][;crlf;]11[;]-1[;]33[;]3[;][;crlf;]1[;]-1[;]44[;]4[;]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24D76EAA9CC4904BA2216C0176D2DD0&lt;/guid&gt;&#10;        &lt;description /&gt;&#10;        &lt;date&gt;4/4/2013 2:06:3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74CFF4E5DFE41D294D1A54C9D1526A7&lt;/guid&gt;&#10;            &lt;repollguid&gt;0111A3494D0049898CBB0456D829323E&lt;/repollguid&gt;&#10;            &lt;sourceid&gt;04CE8FB464134E268EC118B7B7ADFE3A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5&lt;/bulletstyle&gt;&#10;            &lt;answers&gt;&#10;                &lt;answer&gt;&#10;                    &lt;guid&gt;68636D91052B430BBB0A339711379D33&lt;/guid&gt;&#10;                    &lt;answertext&gt;1 &lt;/answertext&gt;&#10;                    &lt;valuetype&gt;-1&lt;/valuetype&gt;&#10;                &lt;/answer&gt;&#10;                &lt;answer&gt;&#10;                    &lt;guid&gt;B5829A0115404CBDA24C301CBE7079EC&lt;/guid&gt;&#10;                    &lt;answertext&gt;2 &lt;/answertext&gt;&#10;                    &lt;valuetype&gt;1&lt;/valuetype&gt;&#10;                &lt;/answer&gt;&#10;                &lt;answer&gt;&#10;                    &lt;guid&gt;B0C48CE12C7B4A6D82DB730A0265CF30&lt;/guid&gt;&#10;                    &lt;answertext&gt;3 &lt;/answertext&gt;&#10;                    &lt;valuetype&gt;-1&lt;/valuetype&gt;&#10;                &lt;/answer&gt;&#10;                &lt;answer&gt;&#10;                    &lt;guid&gt;61D83F60646345DC9CEBE0E6C991FBD9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222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\inft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"/>
  <p:tag name="PICTUREFILESIZE" val="243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n\to\infty}n[\ln(1+(3/n))]\,\,=\,\,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2346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2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7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\ln(1+(3/n))\quad\sim\quad3/n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5"/>
  <p:tag name="PICTUREFILESIZE" val="1630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$n\to\inft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6"/>
  <p:tag name="PICTUREFILESIZE" val="458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1,10,45,32,50,13,4,9,55,1"/>
  <p:tag name="LABELFORMAT" val="0"/>
  <p:tag name="NUMBERFORMAT" val="0"/>
  <p:tag name="COLORTYPE" val="SCHEM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6"/>
  <p:tag name="SLIDEGUID" val="A6F6B12954104D4A971F76A130A54BD7"/>
  <p:tag name="CORRECTPOINTVALUE" val="0"/>
  <p:tag name="INCORRECTPOINTVALUE" val="0"/>
  <p:tag name="VALUES" val="Incorrect|smicln|Correct|smicln|Incorrect|smicln|Incorrect"/>
  <p:tag name="RESULTS" val="1+1=[;crlf;]192[;]234[;]192[;]False[;]143[;][;crlf;]2.22395833333333[;]2[;]0.486108010902812[;]0.236300998263889[;crlf;]4[;]-1[;]11[;]1[;][;crlf;]143[;]1[;]22[;]2[;][;crlf;]43[;]-1[;]33[;]3[;][;crlf;]2[;]-1[;]44[;]4[;]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9D500F6685246979D52D2ED8980F9E1&lt;/guid&gt;&#10;        &lt;description /&gt;&#10;        &lt;date&gt;4/23/2013 11:04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F1DCC5505FD46C49B760293A66F32D1&lt;/guid&gt;&#10;            &lt;repollguid&gt;7249E27DE582417F82357F111DB249B3&lt;/repollguid&gt;&#10;            &lt;sourceid&gt;805DA3D633434F56BFDA79B7E6B2DFD7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30&lt;/correctvalue&gt;&#10;            &lt;incorrectvalue&gt;15&lt;/incorrectvalue&gt;&#10;            &lt;responselimit&gt;1&lt;/responselimit&gt;&#10;            &lt;bulletstyle&gt;0&lt;/bulletstyle&gt;&#10;            &lt;answers&gt;&#10;                &lt;answer&gt;&#10;                    &lt;guid&gt;D27D221F79D741719D02A0DE0C0573C4&lt;/guid&gt;&#10;                    &lt;answertext&gt;1&lt;/answertext&gt;&#10;                    &lt;valuetype&gt;1&lt;/valuetype&gt;&#10;                &lt;/answer&gt;&#10;                &lt;answer&gt;&#10;                    &lt;guid&gt;21BA2FC6435A449A8D35DD1371A92CE6&lt;/guid&gt;&#10;                    &lt;answertext&gt;2&lt;/answertext&gt;&#10;                    &lt;valuetype&gt;-1&lt;/valuetype&gt;&#10;                &lt;/answer&gt;&#10;                &lt;answer&gt;&#10;                    &lt;guid&gt;632C40E90FAA44409644194B38550605&lt;/guid&gt;&#10;                    &lt;answertext&gt;3&lt;/answertext&gt;&#10;                    &lt;valuetype&gt;-1&lt;/valuetype&gt;&#10;                &lt;/answer&gt;&#10;                &lt;answer&gt;&#10;                    &lt;guid&gt;AAA759893F9E4BE595EDE480A014C363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ponse tabl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1"/>
  <p:tag name="PICTUREFILESIZE" val="1345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e^y+xe^yy'+y'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086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11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d/dx][xe^y+y]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4"/>
  <p:tag name="PICTUREFILESIZE" val="1509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e^y+xe^y+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8"/>
  <p:tag name="PICTUREFILESIZE" val="831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e^y+xe^y+y'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9659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3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47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$\sum$ points $=10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8"/>
  <p:tag name="PICTUREFILESIZE" val="1173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E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349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48</Words>
  <Application>Microsoft Office PowerPoint</Application>
  <PresentationFormat>On-screen Show (4:3)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Microsoft Graph Chart</vt:lpstr>
      <vt:lpstr>PowerPoint Presentation</vt:lpstr>
      <vt:lpstr>PowerPoint Presentation</vt:lpstr>
      <vt:lpstr>PowerPoint Presentation</vt:lpstr>
      <vt:lpstr>PowerPoint Presentation</vt:lpstr>
      <vt:lpstr>1+1=</vt:lpstr>
      <vt:lpstr>1+1=</vt:lpstr>
      <vt:lpstr>1+1=</vt:lpstr>
      <vt:lpstr>1+1=</vt:lpstr>
      <vt:lpstr>1+1=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297</cp:revision>
  <dcterms:created xsi:type="dcterms:W3CDTF">2009-01-22T21:52:53Z</dcterms:created>
  <dcterms:modified xsi:type="dcterms:W3CDTF">2013-10-18T14:15:37Z</dcterms:modified>
</cp:coreProperties>
</file>