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8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9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0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1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2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3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4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6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7" r:id="rId2"/>
    <p:sldId id="308" r:id="rId3"/>
    <p:sldId id="318" r:id="rId4"/>
    <p:sldId id="309" r:id="rId5"/>
    <p:sldId id="310" r:id="rId6"/>
    <p:sldId id="332" r:id="rId7"/>
    <p:sldId id="335" r:id="rId8"/>
    <p:sldId id="336" r:id="rId9"/>
    <p:sldId id="343" r:id="rId10"/>
    <p:sldId id="337" r:id="rId11"/>
    <p:sldId id="338" r:id="rId12"/>
    <p:sldId id="339" r:id="rId13"/>
    <p:sldId id="340" r:id="rId14"/>
    <p:sldId id="341" r:id="rId15"/>
    <p:sldId id="342" r:id="rId16"/>
    <p:sldId id="313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31" autoAdjust="0"/>
    <p:restoredTop sz="94585" autoAdjust="0"/>
  </p:normalViewPr>
  <p:slideViewPr>
    <p:cSldViewPr>
      <p:cViewPr varScale="1">
        <p:scale>
          <a:sx n="73" d="100"/>
          <a:sy n="73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0" units="in"/>
          <inkml:channel name="Y" type="integer" max="1628" units="in"/>
        </inkml:traceFormat>
        <inkml:channelProperties>
          <inkml:channelProperty channel="X" name="resolution" value="254.01711" units="1/in"/>
          <inkml:channelProperty channel="Y" name="resolution" value="254.01778" units="1/in"/>
        </inkml:channelProperties>
      </inkml:inkSource>
      <inkml:timestamp xml:id="ts0" timeString="2013-09-27T18:46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9006 18559,'0'11,"0"-11,0 0,0 0,13 0,-13 0</inkml:trace>
  <inkml:trace contextRef="#ctx0" brushRef="#br0" timeOffset="7299.4169">9006 18617,'0'-12,"0"12,0-11,0 11,0 0,0-12,0 12,0-12,0 12,0 0,0 0,0 0,0 0,0 0,0-11,0 11,0 0,0 0,0 0,0 0,0 0,0 0,0-12,0 24,0-12,0 0,0 0,0 0,0 0,0 0,0 0,0-12,0 12,0 0,0 0,0 0,0 0,0 0,0 0,0 0,0 12,0-12,0 11,0-11,0 12,0-12,0 12,0-24,0 12,0-12,0 12,0 0,0 0,0 0,0 0,0-11,0 11,0-12,0 12,0 0,0 0,0 0,0 0,0 0,0 0,0 0,0 0,0 0,0 0,0 0,0 0,0 0,0-12,0 12,0 0,0 0,0 0,0 0,0 0,0 0,0 0,0 0,0 0,0 12,0-12,0 0,0 0,0 0,0 0,0 0,0 0,0 12,0-12,0 0,0-12,0 12,0 0,0 0,0 12,0-12,0-12,0 12,0 0,0 0,0 0,0 0,0 0,0 0,0 0,0 0,0 0,0 0,0 0,0 0,0 0,0 0,0 0,0 0,0-12,0 12,0 0,0 0,0 0,0 0,0 12,0-12,0 0,0 0,0 0,0 0,0 0,0 0,0-12,0 12,0 12,0-12,0 0,0 0,0 0,0 0,0 0,0 0,0 0,0 0,0 0,0 0,0 0,0 0,0 0,0 0,0 0,0 0,0 0,0 0,0 0,0 0,0-12,0 12,0 0,0 0,0 0,0 12,0-12,0 0,0 0,0 0,0 12,0-12,0 0,0 0,0 0,0 0,0 11,0-22,0 11,0 0,0 0,0 0,0 0,0 0,0 0,0 0,0 0,0 0,0 0,0 0,0 0,0 0,0 0,0 0,0 0,0 0,0-12,0 12,0 0,0-12,0 12,0 12,0-12,0 0,0 0,0 0,0 12,0-12,0 0,0 0,0 0,0 0,0 0,0 0,0-12,0 12,0 0,0 0,0 0,0 12,0-12,0 0,0 0,0-12,0 12,0 0,0 12,0-12,0 0,0 0,0 0,0 0,0 0,0 0,0 0,0 0,0 11,0-22,0 11,0 0,0 0,0 0,0-12,0 12,0 0,0 0,0 0,0 12,0-12,0 0,0 0,0 0,0 0,0 0,0 0,0-12,0 12,0 0,0 0,0 0,0 0,0 0,0 0,0 0,0-12,0 12,0 0,0 0,0 0,0 0,0 0,0 0,0 12,0-12,0 0,0 0,0 0,0 0,0 0,0 0,0 0,0 0,0 0,0-12,0 12,0 0,0 0,0 12,0-12,0 0,0 0,0 0,0 0,0 0,0 0,0 0,0 0,0 0,0 0,0 0,0 0,0 0,0 0,0 0,0 0,0-12,0 12,0 0,0 0,0 0,0 0,0 0,0 0,0 0,0 12,0-12,0 0,0 0,0 0,0 0,0 0,0 0,0 0,0 0,0 0,0 0,0 0,0 0,0 0,0 0,0 0,0 0,0 0,0 0,0 0,0 0,0 0,0 0,0 12,0-1,0-22,0 11,0 0,0 0,0 0,0 0,0 0,0 0,0 0,0 0,0 0,0 0,0-12,0 12,0 0,0 0,0 0,0 0,0 0,13 0,-13 0,0 0,0 0,0 0,0 0,0 0,0 0,0 0,0 0,0-12,0 12,0 0,0 0,0 0,0 12,0-12,0 0,0 12,0-12,0 0,0 0,0-12,0 12,0 0,0 0,0 12,0-24,0 12,0 0,0 0,0 12,0-12,0 0,0 0,0 0,0 0,0 0,0 0,0 0,0 11,0-22,0 11,0 0,0 0,0 0,0 0,0 0,0 0,0 0,0 0,0 0,0 0,0 0,0 0,0 0,0 0,0 0,0 0,0-12,0 12,0 12,0-12,0 0,0 0,0 0,0 0,0 0,0-12,0 12,0 0,0 0,0 0,0 0,0 0,0 0,0 0,0 0,0 0,0 0,0 0,0-12,0 24,0-12,0 0,0 0,0 0,0 0,0 0,0 0,0 0,0 0,0 0,0 0,0 0,0 0,0 0,0 0,0 12,0-12,0 0,0 0,0 0,0 0,0 11,0-11,0-11,0 11,0 0,0 0,0 0,0 0,0-12,0 12,0 0,0 0,0 0,0 0,0 0,0 0,0 0,0 0,0 0,0 0,0 12,0-12,0 0,0 0,0 0,0 0,0 0,0-12,0 12,0 0,0 0,0 0,0 0,0 0,0 0,0 0,0 0,0 0,0-12,0 12,0 12,0-12,0 0,0 0,0 0,0 12,0-12,0 0,0 0,0-12,0 12,0 0,0 0,0 0,0 0,0 0,0 0,0 0,0 0,0 0,0 12,0-12,0 0,0 11,0-11,0-11,0 11,0 0,0 0,0 0,0 0,0 0,0 0,0 0,0-12,0 12,0 0,0 0,0 0,0 0,0 0,0-12,0 12,0 12,0-12,0 0,0 0,0 12,0-12,0 0,0 0,0 0,0 11,0-11,0 0,0 12,0-12,0 0,0-12,0 12,0 0,0 0,0 0,0 0,0 0,0 0,0 0,0-11,0 11,0 0,0 11,0-11,0 0,0 0,0-11,0 11,0 0,0 0,0 11,0-11,0 0,0 0,0 0,0-11,0 11,0 0,0 11,0-11,0 0,0-11,0 11,0 0,0 0,0 0,0 0,0 0,0 0,0 0,0 0,0 0,0 11,0-11,0 0,0 0,0 0,0 0,0 0,0 0,0 0,0 0,0 0,0 0,0 0,0 0,0 0,0 0,0 0,0-11,0 22,0-11,0 0,0 0,0 0,0 0,0 0,0 0,0 0,0-11,0 11,0 0,0 0,0 0,0 0,0 11,0-11,0-11,0 11,0 0,0 0,0 0,0 0,0 0,0 0,0 0,0 0,0 0,0 0,0 0,0 11,0-22,0 11,0 0,0 0,0 0,0 11,0-11,0 0,0 0,0 0,0 0,0 0,0 0,0 0,0 0,0 0,0 0,0 0,0 0,0 0,0-11,0 11,0 0,0 0,0 0,0 0,0 0,0 0,0 0,0 0,0 0,0 0,0 0,0 0,0 0,0 0,0 11,0-11,0 0,0 0,0 0,0-11,0 22,0-11,0 0,0 0,0-11,0 11,0 0,0 0,0 0,0 0,0 0,0 0,0 0,0 0,0 0,0 0,0 11,0-11,0 0,0 0,0 0,0 0,0 0,0 0,0 0,0 0,0 0,0 0,0 0,0 0,0-11,0 11,0 11,0-11,0 0,0 0,0 0,0 0,0 0,0 0,0 0,0 0,0 0,0 0,0-11,0 11,0 0,0 0,0 0,0 0,0 11,0-11,0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10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11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12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13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14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15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6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7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8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9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72F7-C07B-4939-8BDF-E9041AF0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image" Target="../media/image37.emf"/><Relationship Id="rId26" Type="http://schemas.openxmlformats.org/officeDocument/2006/relationships/image" Target="../media/image33.png"/><Relationship Id="rId3" Type="http://schemas.openxmlformats.org/officeDocument/2006/relationships/tags" Target="../tags/tag80.xml"/><Relationship Id="rId21" Type="http://schemas.openxmlformats.org/officeDocument/2006/relationships/image" Target="../media/image21.png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oleObject" Target="../embeddings/oleObject6.bin"/><Relationship Id="rId25" Type="http://schemas.openxmlformats.org/officeDocument/2006/relationships/image" Target="../media/image39.png"/><Relationship Id="rId2" Type="http://schemas.openxmlformats.org/officeDocument/2006/relationships/tags" Target="../tags/tag79.xml"/><Relationship Id="rId16" Type="http://schemas.openxmlformats.org/officeDocument/2006/relationships/notesSlide" Target="../notesSlides/notesSlide10.xml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6.v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image" Target="../media/image38.png"/><Relationship Id="rId5" Type="http://schemas.openxmlformats.org/officeDocument/2006/relationships/tags" Target="../tags/tag82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0.png"/><Relationship Id="rId28" Type="http://schemas.openxmlformats.org/officeDocument/2006/relationships/image" Target="../media/image18.png"/><Relationship Id="rId10" Type="http://schemas.openxmlformats.org/officeDocument/2006/relationships/tags" Target="../tags/tag87.xml"/><Relationship Id="rId19" Type="http://schemas.openxmlformats.org/officeDocument/2006/relationships/image" Target="../media/image12.png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image" Target="../media/image22.png"/><Relationship Id="rId27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image" Target="../media/image40.emf"/><Relationship Id="rId26" Type="http://schemas.openxmlformats.org/officeDocument/2006/relationships/image" Target="../media/image33.png"/><Relationship Id="rId3" Type="http://schemas.openxmlformats.org/officeDocument/2006/relationships/tags" Target="../tags/tag93.xml"/><Relationship Id="rId21" Type="http://schemas.openxmlformats.org/officeDocument/2006/relationships/image" Target="../media/image13.png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42.png"/><Relationship Id="rId2" Type="http://schemas.openxmlformats.org/officeDocument/2006/relationships/tags" Target="../tags/tag92.xml"/><Relationship Id="rId16" Type="http://schemas.openxmlformats.org/officeDocument/2006/relationships/notesSlide" Target="../notesSlides/notesSlide11.xml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7.v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image" Target="../media/image41.png"/><Relationship Id="rId5" Type="http://schemas.openxmlformats.org/officeDocument/2006/relationships/tags" Target="../tags/tag95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28" Type="http://schemas.openxmlformats.org/officeDocument/2006/relationships/image" Target="../media/image18.png"/><Relationship Id="rId10" Type="http://schemas.openxmlformats.org/officeDocument/2006/relationships/tags" Target="../tags/tag100.xml"/><Relationship Id="rId19" Type="http://schemas.openxmlformats.org/officeDocument/2006/relationships/image" Target="../media/image20.png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image" Target="../media/image43.emf"/><Relationship Id="rId26" Type="http://schemas.openxmlformats.org/officeDocument/2006/relationships/image" Target="../media/image33.png"/><Relationship Id="rId3" Type="http://schemas.openxmlformats.org/officeDocument/2006/relationships/tags" Target="../tags/tag106.xml"/><Relationship Id="rId21" Type="http://schemas.openxmlformats.org/officeDocument/2006/relationships/image" Target="../media/image21.png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45.png"/><Relationship Id="rId2" Type="http://schemas.openxmlformats.org/officeDocument/2006/relationships/tags" Target="../tags/tag105.xml"/><Relationship Id="rId16" Type="http://schemas.openxmlformats.org/officeDocument/2006/relationships/notesSlide" Target="../notesSlides/notesSlide12.xml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8.v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image" Target="../media/image44.png"/><Relationship Id="rId5" Type="http://schemas.openxmlformats.org/officeDocument/2006/relationships/tags" Target="../tags/tag108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0.png"/><Relationship Id="rId28" Type="http://schemas.openxmlformats.org/officeDocument/2006/relationships/image" Target="../media/image18.png"/><Relationship Id="rId10" Type="http://schemas.openxmlformats.org/officeDocument/2006/relationships/tags" Target="../tags/tag113.xml"/><Relationship Id="rId19" Type="http://schemas.openxmlformats.org/officeDocument/2006/relationships/image" Target="../media/image12.png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image" Target="../media/image22.png"/><Relationship Id="rId27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image" Target="../media/image13.png"/><Relationship Id="rId26" Type="http://schemas.openxmlformats.org/officeDocument/2006/relationships/oleObject" Target="../embeddings/oleObject9.bin"/><Relationship Id="rId3" Type="http://schemas.openxmlformats.org/officeDocument/2006/relationships/tags" Target="../tags/tag119.xml"/><Relationship Id="rId21" Type="http://schemas.openxmlformats.org/officeDocument/2006/relationships/image" Target="../media/image20.png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image" Target="../media/image12.png"/><Relationship Id="rId25" Type="http://schemas.openxmlformats.org/officeDocument/2006/relationships/image" Target="../media/image49.png"/><Relationship Id="rId2" Type="http://schemas.openxmlformats.org/officeDocument/2006/relationships/tags" Target="../tags/tag118.xml"/><Relationship Id="rId16" Type="http://schemas.openxmlformats.org/officeDocument/2006/relationships/notesSlide" Target="../notesSlides/notesSlide13.xml"/><Relationship Id="rId20" Type="http://schemas.openxmlformats.org/officeDocument/2006/relationships/image" Target="../media/image22.png"/><Relationship Id="rId1" Type="http://schemas.openxmlformats.org/officeDocument/2006/relationships/vmlDrawing" Target="../drawings/vmlDrawing9.v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image" Target="../media/image26.png"/><Relationship Id="rId5" Type="http://schemas.openxmlformats.org/officeDocument/2006/relationships/tags" Target="../tags/tag121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48.png"/><Relationship Id="rId28" Type="http://schemas.openxmlformats.org/officeDocument/2006/relationships/image" Target="../media/image18.png"/><Relationship Id="rId10" Type="http://schemas.openxmlformats.org/officeDocument/2006/relationships/tags" Target="../tags/tag126.xml"/><Relationship Id="rId19" Type="http://schemas.openxmlformats.org/officeDocument/2006/relationships/image" Target="../media/image21.png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image" Target="../media/image47.png"/><Relationship Id="rId27" Type="http://schemas.openxmlformats.org/officeDocument/2006/relationships/image" Target="../media/image46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image" Target="../media/image13.png"/><Relationship Id="rId26" Type="http://schemas.openxmlformats.org/officeDocument/2006/relationships/oleObject" Target="../embeddings/oleObject10.bin"/><Relationship Id="rId3" Type="http://schemas.openxmlformats.org/officeDocument/2006/relationships/tags" Target="../tags/tag132.xml"/><Relationship Id="rId21" Type="http://schemas.openxmlformats.org/officeDocument/2006/relationships/image" Target="../media/image20.png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image" Target="../media/image12.png"/><Relationship Id="rId25" Type="http://schemas.openxmlformats.org/officeDocument/2006/relationships/image" Target="../media/image49.png"/><Relationship Id="rId2" Type="http://schemas.openxmlformats.org/officeDocument/2006/relationships/tags" Target="../tags/tag131.xml"/><Relationship Id="rId16" Type="http://schemas.openxmlformats.org/officeDocument/2006/relationships/notesSlide" Target="../notesSlides/notesSlide14.xml"/><Relationship Id="rId20" Type="http://schemas.openxmlformats.org/officeDocument/2006/relationships/image" Target="../media/image22.png"/><Relationship Id="rId1" Type="http://schemas.openxmlformats.org/officeDocument/2006/relationships/vmlDrawing" Target="../drawings/vmlDrawing10.v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24" Type="http://schemas.openxmlformats.org/officeDocument/2006/relationships/image" Target="../media/image26.png"/><Relationship Id="rId5" Type="http://schemas.openxmlformats.org/officeDocument/2006/relationships/tags" Target="../tags/tag134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51.png"/><Relationship Id="rId28" Type="http://schemas.openxmlformats.org/officeDocument/2006/relationships/image" Target="../media/image18.png"/><Relationship Id="rId10" Type="http://schemas.openxmlformats.org/officeDocument/2006/relationships/tags" Target="../tags/tag139.xml"/><Relationship Id="rId19" Type="http://schemas.openxmlformats.org/officeDocument/2006/relationships/image" Target="../media/image21.png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Relationship Id="rId22" Type="http://schemas.openxmlformats.org/officeDocument/2006/relationships/image" Target="../media/image47.png"/><Relationship Id="rId27" Type="http://schemas.openxmlformats.org/officeDocument/2006/relationships/image" Target="../media/image50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5.png"/><Relationship Id="rId3" Type="http://schemas.openxmlformats.org/officeDocument/2006/relationships/tags" Target="../tags/tag145.xml"/><Relationship Id="rId21" Type="http://schemas.openxmlformats.org/officeDocument/2006/relationships/tags" Target="../tags/tag163.xml"/><Relationship Id="rId34" Type="http://schemas.openxmlformats.org/officeDocument/2006/relationships/image" Target="../media/image49.png"/><Relationship Id="rId42" Type="http://schemas.openxmlformats.org/officeDocument/2006/relationships/image" Target="../media/image61.png"/><Relationship Id="rId47" Type="http://schemas.openxmlformats.org/officeDocument/2006/relationships/image" Target="../media/image52.emf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33" Type="http://schemas.openxmlformats.org/officeDocument/2006/relationships/image" Target="../media/image56.png"/><Relationship Id="rId38" Type="http://schemas.openxmlformats.org/officeDocument/2006/relationships/image" Target="../media/image14.png"/><Relationship Id="rId46" Type="http://schemas.openxmlformats.org/officeDocument/2006/relationships/oleObject" Target="../embeddings/oleObject11.bin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0" Type="http://schemas.openxmlformats.org/officeDocument/2006/relationships/tags" Target="../tags/tag162.xml"/><Relationship Id="rId29" Type="http://schemas.openxmlformats.org/officeDocument/2006/relationships/image" Target="../media/image13.png"/><Relationship Id="rId41" Type="http://schemas.openxmlformats.org/officeDocument/2006/relationships/image" Target="../media/image60.png"/><Relationship Id="rId1" Type="http://schemas.openxmlformats.org/officeDocument/2006/relationships/vmlDrawing" Target="../drawings/vmlDrawing11.v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24" Type="http://schemas.openxmlformats.org/officeDocument/2006/relationships/tags" Target="../tags/tag166.xml"/><Relationship Id="rId32" Type="http://schemas.openxmlformats.org/officeDocument/2006/relationships/image" Target="../media/image55.png"/><Relationship Id="rId37" Type="http://schemas.openxmlformats.org/officeDocument/2006/relationships/image" Target="../media/image58.png"/><Relationship Id="rId40" Type="http://schemas.openxmlformats.org/officeDocument/2006/relationships/image" Target="../media/image59.png"/><Relationship Id="rId45" Type="http://schemas.openxmlformats.org/officeDocument/2006/relationships/image" Target="../media/image64.png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image" Target="../media/image12.png"/><Relationship Id="rId36" Type="http://schemas.openxmlformats.org/officeDocument/2006/relationships/image" Target="../media/image26.png"/><Relationship Id="rId10" Type="http://schemas.openxmlformats.org/officeDocument/2006/relationships/tags" Target="../tags/tag152.xml"/><Relationship Id="rId19" Type="http://schemas.openxmlformats.org/officeDocument/2006/relationships/tags" Target="../tags/tag161.xml"/><Relationship Id="rId31" Type="http://schemas.openxmlformats.org/officeDocument/2006/relationships/image" Target="../media/image54.png"/><Relationship Id="rId44" Type="http://schemas.openxmlformats.org/officeDocument/2006/relationships/image" Target="../media/image63.png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notesSlide" Target="../notesSlides/notesSlide15.xml"/><Relationship Id="rId30" Type="http://schemas.openxmlformats.org/officeDocument/2006/relationships/image" Target="../media/image53.png"/><Relationship Id="rId35" Type="http://schemas.openxmlformats.org/officeDocument/2006/relationships/image" Target="../media/image57.png"/><Relationship Id="rId43" Type="http://schemas.openxmlformats.org/officeDocument/2006/relationships/image" Target="../media/image62.png"/><Relationship Id="rId48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tags" Target="../tags/tag170.xml"/><Relationship Id="rId7" Type="http://schemas.openxmlformats.org/officeDocument/2006/relationships/image" Target="../media/image8.png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image" Target="../media/image65.png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5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tags" Target="../tags/tag1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0.emf"/><Relationship Id="rId2" Type="http://schemas.openxmlformats.org/officeDocument/2006/relationships/tags" Target="../tags/tag1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notesSlide" Target="../notesSlides/notesSlide5.xm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19.emf"/><Relationship Id="rId26" Type="http://schemas.openxmlformats.org/officeDocument/2006/relationships/image" Target="../media/image25.png"/><Relationship Id="rId3" Type="http://schemas.openxmlformats.org/officeDocument/2006/relationships/tags" Target="../tags/tag27.xml"/><Relationship Id="rId21" Type="http://schemas.openxmlformats.org/officeDocument/2006/relationships/image" Target="../media/image13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oleObject" Target="../embeddings/oleObject2.bin"/><Relationship Id="rId25" Type="http://schemas.openxmlformats.org/officeDocument/2006/relationships/image" Target="../media/image24.png"/><Relationship Id="rId2" Type="http://schemas.openxmlformats.org/officeDocument/2006/relationships/tags" Target="../tags/tag26.xml"/><Relationship Id="rId16" Type="http://schemas.openxmlformats.org/officeDocument/2006/relationships/notesSlide" Target="../notesSlides/notesSlide6.xml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3.png"/><Relationship Id="rId5" Type="http://schemas.openxmlformats.org/officeDocument/2006/relationships/tags" Target="../tags/tag29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28" Type="http://schemas.openxmlformats.org/officeDocument/2006/relationships/image" Target="../media/image18.png"/><Relationship Id="rId10" Type="http://schemas.openxmlformats.org/officeDocument/2006/relationships/tags" Target="../tags/tag34.xml"/><Relationship Id="rId19" Type="http://schemas.openxmlformats.org/officeDocument/2006/relationships/image" Target="../media/image20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image" Target="../media/image27.emf"/><Relationship Id="rId26" Type="http://schemas.openxmlformats.org/officeDocument/2006/relationships/image" Target="../media/image29.png"/><Relationship Id="rId3" Type="http://schemas.openxmlformats.org/officeDocument/2006/relationships/tags" Target="../tags/tag40.xml"/><Relationship Id="rId21" Type="http://schemas.openxmlformats.org/officeDocument/2006/relationships/image" Target="../media/image21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oleObject" Target="../embeddings/oleObject3.bin"/><Relationship Id="rId25" Type="http://schemas.openxmlformats.org/officeDocument/2006/relationships/image" Target="../media/image28.png"/><Relationship Id="rId2" Type="http://schemas.openxmlformats.org/officeDocument/2006/relationships/tags" Target="../tags/tag39.xml"/><Relationship Id="rId16" Type="http://schemas.openxmlformats.org/officeDocument/2006/relationships/notesSlide" Target="../notesSlides/notesSlide7.xml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3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20.png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4.png"/><Relationship Id="rId28" Type="http://schemas.openxmlformats.org/officeDocument/2006/relationships/image" Target="../media/image18.png"/><Relationship Id="rId10" Type="http://schemas.openxmlformats.org/officeDocument/2006/relationships/tags" Target="../tags/tag47.xml"/><Relationship Id="rId19" Type="http://schemas.openxmlformats.org/officeDocument/2006/relationships/image" Target="../media/image12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22.png"/><Relationship Id="rId27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image" Target="../media/image30.emf"/><Relationship Id="rId26" Type="http://schemas.openxmlformats.org/officeDocument/2006/relationships/image" Target="../media/image33.png"/><Relationship Id="rId3" Type="http://schemas.openxmlformats.org/officeDocument/2006/relationships/tags" Target="../tags/tag53.xml"/><Relationship Id="rId21" Type="http://schemas.openxmlformats.org/officeDocument/2006/relationships/image" Target="../media/image13.png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32.png"/><Relationship Id="rId2" Type="http://schemas.openxmlformats.org/officeDocument/2006/relationships/tags" Target="../tags/tag52.xml"/><Relationship Id="rId16" Type="http://schemas.openxmlformats.org/officeDocument/2006/relationships/notesSlide" Target="../notesSlides/notesSlide8.xml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4.v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image" Target="../media/image31.png"/><Relationship Id="rId5" Type="http://schemas.openxmlformats.org/officeDocument/2006/relationships/tags" Target="../tags/tag55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28" Type="http://schemas.openxmlformats.org/officeDocument/2006/relationships/image" Target="../media/image18.png"/><Relationship Id="rId10" Type="http://schemas.openxmlformats.org/officeDocument/2006/relationships/tags" Target="../tags/tag60.xml"/><Relationship Id="rId19" Type="http://schemas.openxmlformats.org/officeDocument/2006/relationships/image" Target="../media/image20.png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oleObject" Target="../embeddings/oleObject5.bin"/><Relationship Id="rId26" Type="http://schemas.openxmlformats.org/officeDocument/2006/relationships/image" Target="../media/image35.png"/><Relationship Id="rId3" Type="http://schemas.openxmlformats.org/officeDocument/2006/relationships/tags" Target="../tags/tag66.xml"/><Relationship Id="rId21" Type="http://schemas.openxmlformats.org/officeDocument/2006/relationships/image" Target="../media/image12.png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notesSlide" Target="../notesSlides/notesSlide9.xml"/><Relationship Id="rId25" Type="http://schemas.openxmlformats.org/officeDocument/2006/relationships/image" Target="../media/image32.png"/><Relationship Id="rId2" Type="http://schemas.openxmlformats.org/officeDocument/2006/relationships/tags" Target="../tags/tag65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20.png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5.v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image" Target="../media/image22.png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image" Target="../media/image21.png"/><Relationship Id="rId28" Type="http://schemas.openxmlformats.org/officeDocument/2006/relationships/image" Target="../media/image33.png"/><Relationship Id="rId10" Type="http://schemas.openxmlformats.org/officeDocument/2006/relationships/tags" Target="../tags/tag73.xml"/><Relationship Id="rId19" Type="http://schemas.openxmlformats.org/officeDocument/2006/relationships/image" Target="../media/image34.emf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image" Target="../media/image13.png"/><Relationship Id="rId27" Type="http://schemas.openxmlformats.org/officeDocument/2006/relationships/image" Target="../media/image36.png"/><Relationship Id="rId30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W 30 October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10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274674" y="1353759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32312648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90"/>
          <p:cNvSpPr>
            <a:spLocks noChangeArrowheads="1"/>
          </p:cNvSpPr>
          <p:nvPr/>
        </p:nvSpPr>
        <p:spPr bwMode="auto">
          <a:xfrm>
            <a:off x="381000" y="1676400"/>
            <a:ext cx="1676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" name="Picture 9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9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9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9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1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81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5545" y="962293"/>
            <a:ext cx="2607419" cy="3967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45393" y="1469464"/>
            <a:ext cx="4893633" cy="3593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0" y="6468393"/>
            <a:ext cx="1502598" cy="223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32437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11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152400" y="1369135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97446349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81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16200"/>
            <a:ext cx="1752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9310" y="935242"/>
            <a:ext cx="3363562" cy="359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5082" y="1356730"/>
            <a:ext cx="3268340" cy="3967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0" y="6468393"/>
            <a:ext cx="1502598" cy="223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89502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12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250456" y="1469464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29604605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1676400"/>
            <a:ext cx="1676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" name="Picture 1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81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0626" y="962293"/>
            <a:ext cx="2683374" cy="3967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8093" y="1469464"/>
            <a:ext cx="3948233" cy="3593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0" y="6468393"/>
            <a:ext cx="1502598" cy="223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82566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13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90"/>
          <p:cNvSpPr>
            <a:spLocks noChangeArrowheads="1"/>
          </p:cNvSpPr>
          <p:nvPr/>
        </p:nvSpPr>
        <p:spPr bwMode="auto">
          <a:xfrm>
            <a:off x="381000" y="1676400"/>
            <a:ext cx="1676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" name="Picture 9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9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9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94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8443" y="1127192"/>
            <a:ext cx="5177108" cy="3593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745" y="609600"/>
            <a:ext cx="8786307" cy="396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2" y="6468393"/>
            <a:ext cx="1502595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504078775"/>
              </p:ext>
            </p:extLst>
          </p:nvPr>
        </p:nvGraphicFramePr>
        <p:xfrm>
          <a:off x="6019800" y="1981200"/>
          <a:ext cx="3056467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Chart" r:id="rId26" imgW="4572000" imgH="5143500" progId="MSGraph.Chart.8">
                  <p:embed followColorScheme="full"/>
                </p:oleObj>
              </mc:Choice>
              <mc:Fallback>
                <p:oleObj name="Chart" r:id="rId2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019800" y="1981200"/>
                        <a:ext cx="3056467" cy="360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941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OleChart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14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1676400"/>
            <a:ext cx="1676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8443" y="1127192"/>
            <a:ext cx="5177108" cy="3593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6567" y="609600"/>
            <a:ext cx="4100664" cy="396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2" y="6468393"/>
            <a:ext cx="1502595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196815295"/>
              </p:ext>
            </p:extLst>
          </p:nvPr>
        </p:nvGraphicFramePr>
        <p:xfrm>
          <a:off x="6019800" y="2001838"/>
          <a:ext cx="3048000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Chart" r:id="rId26" imgW="4572000" imgH="5143500" progId="MSGraph.Chart.8">
                  <p:embed followColorScheme="full"/>
                </p:oleObj>
              </mc:Choice>
              <mc:Fallback>
                <p:oleObj name="Chart" r:id="rId2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019800" y="2001838"/>
                        <a:ext cx="3048000" cy="358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647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15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18669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29844"/>
            <a:ext cx="1039635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35" y="41331"/>
            <a:ext cx="3290502" cy="2384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 flipV="1">
            <a:off x="2209800" y="1360116"/>
            <a:ext cx="6675120" cy="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2743199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566855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7475" y="6393237"/>
            <a:ext cx="1093479" cy="2995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1" name="Straight Connector 40"/>
          <p:cNvCxnSpPr/>
          <p:nvPr/>
        </p:nvCxnSpPr>
        <p:spPr bwMode="auto">
          <a:xfrm>
            <a:off x="6405617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8229600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1491222"/>
            <a:ext cx="147255" cy="201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0048" y="1491222"/>
            <a:ext cx="120481" cy="187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4600" y="1491222"/>
            <a:ext cx="146987" cy="187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8813" y="1491222"/>
            <a:ext cx="146987" cy="200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2708" y="381000"/>
            <a:ext cx="6594520" cy="3651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3274" y="1021744"/>
            <a:ext cx="147255" cy="201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5956" y="955442"/>
            <a:ext cx="294779" cy="26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9938" y="955442"/>
            <a:ext cx="294779" cy="26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954066"/>
            <a:ext cx="227308" cy="2811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72761"/>
            <a:ext cx="1040015" cy="3776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72409"/>
            <a:ext cx="1040395" cy="3778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1112372161"/>
              </p:ext>
            </p:extLst>
          </p:nvPr>
        </p:nvGraphicFramePr>
        <p:xfrm>
          <a:off x="5754106" y="1657587"/>
          <a:ext cx="3382284" cy="3805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Chart" r:id="rId46" imgW="4572000" imgH="5143500" progId="MSGraph.Chart.8">
                  <p:embed followColorScheme="full"/>
                </p:oleObj>
              </mc:Choice>
              <mc:Fallback>
                <p:oleObj name="Chart" r:id="rId4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5754106" y="1657587"/>
                        <a:ext cx="3382284" cy="3805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TPGrid" hidden="1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8105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242160" y="6672600"/>
              <a:ext cx="5040" cy="29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2800" y="6663240"/>
                <a:ext cx="23760" cy="4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803" y="1664208"/>
            <a:ext cx="5612393" cy="591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8093" y="2327850"/>
            <a:ext cx="5507815" cy="663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388" y="3064597"/>
            <a:ext cx="3311225" cy="627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835" y="3740263"/>
            <a:ext cx="5019131" cy="627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85019082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TPGrid" hidden="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6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266700" y="1422828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4478137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05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16200"/>
            <a:ext cx="1752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1405" y="991080"/>
            <a:ext cx="3401254" cy="340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6658" y="1412437"/>
            <a:ext cx="2286645" cy="2834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347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7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37214" y="152057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120233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0999" y="1676400"/>
            <a:ext cx="1654175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1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1047976"/>
            <a:ext cx="6083860" cy="3400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6317" y="1545379"/>
            <a:ext cx="3874281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59" y="6468393"/>
            <a:ext cx="816938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32392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8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7721" y="127635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0506759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5" name="Picture 9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4572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6026"/>
            <a:ext cx="1752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371650"/>
            <a:ext cx="3703952" cy="3968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296" y="888304"/>
            <a:ext cx="2966665" cy="3774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0" y="6468393"/>
            <a:ext cx="1502598" cy="223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7587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2667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743576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5" name="Picture 9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3810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1676400"/>
            <a:ext cx="1676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296" y="711896"/>
            <a:ext cx="2966665" cy="3774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6400" y="1120361"/>
            <a:ext cx="2871813" cy="3775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007" y="1545725"/>
            <a:ext cx="3704337" cy="3968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0" y="6468393"/>
            <a:ext cx="1502598" cy="223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TPGrid" hidden="1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18454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2C0EE9E97E3E49F489CD90E0F466AA57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t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74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$f$ is cc up on $I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207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then} $f''&gt;0$ on $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3"/>
  <p:tag name="PICTUREFILESIZE" val="1240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3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SLIDEORDER" val="4"/>
  <p:tag name="SLIDEGUID" val="811BC44DC9024B61BEAA82618D075574"/>
  <p:tag name="VALUES" val="Correct|smicln|In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CE6C51BB75446399CE7D21017729700&lt;/guid&gt;&#10;        &lt;description /&gt;&#10;        &lt;date&gt;4/23/2013 12:00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F9D05598CD54774AEB6A3044446B043&lt;/guid&gt;&#10;            &lt;repollguid&gt;BB36CC804B9842A09B589986F2BE5BEF&lt;/repollguid&gt;&#10;            &lt;sourceid&gt;1BE2E6CB69F14D74B7BD8EB0F74ED4F7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C4A7C7BC51B84EA6858AC74C42C3EF45&lt;/guid&gt;&#10;                    &lt;answertext&gt;1&lt;/answertext&gt;&#10;                    &lt;valuetype&gt;1&lt;/valuetype&gt;&#10;                &lt;/answer&gt;&#10;                &lt;answer&gt;&#10;                    &lt;guid&gt;D0A6A96B44D144A586656EA1B7052C94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58[;]191[;]158[;]False[;]138[;][;crlf;]1.12658227848101[;]1[;]0.332504443963638[;]0.110559205255568[;crlf;]138[;]1[;]11[;]1[;][;crlf;]20[;]-1[;]22[;]2[;]"/>
  <p:tag name="HASRESULTS" val="Tru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Answer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256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$f''&gt;0$ on $I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2"/>
  <p:tag name="PICTUREFILESIZE" val="1020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then} $f$ is cc up on $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9"/>
  <p:tag name="PICTUREFILESIZE" val="1428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3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CORRECTPOINTVALUE" val="0"/>
  <p:tag name="INCORRECTPOINTVALUE" val="0"/>
  <p:tag name="VALUES" val="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0CE2C64F9E042D2B633EB81EE30BD64&lt;/guid&gt;&#10;        &lt;description /&gt;&#10;        &lt;date&gt;4/8/2013 9:29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175349C8CF7486790113B2F071ABEE5&lt;/guid&gt;&#10;            &lt;repollguid&gt;5933878BCEAA4A06B5DF4A366FBE3004&lt;/repollguid&gt;&#10;            &lt;sourceid&gt;4BCB9AB111804574BC11A99EA7B34D37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5&lt;/bulletstyle&gt;&#10;            &lt;answers&gt;&#10;                &lt;answer&gt;&#10;                    &lt;guid&gt;C2D9E1C421C3440AAD94C53724E3180C&lt;/guid&gt;&#10;                    &lt;answertext&gt;1 &lt;/answertext&gt;&#10;                    &lt;valuetype&gt;1&lt;/valuetype&gt;&#10;                &lt;/answer&gt;&#10;                &lt;answer&gt;&#10;                    &lt;guid&gt;7B5F6D87B9C94B8E8820DAEEE8380987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60[;]191[;]160[;]False[;]129[;][;crlf;]1.19375[;]1[;]0.395235293844059[;]0.1562109375[;crlf;]129[;]1[;]11[;]1[;][;crlf;]31[;]-1[;]22[;]2[;]"/>
  <p:tag name="HASRESULTS" val="Tru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Rightarrow}\quad f$ has a local max at 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1838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$ pos on $(1,2)$, \,\, $f'(2)=0$, \,\, $f'$ neg on $(2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121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1,10,45,32,50,13,4,9,55,1"/>
  <p:tag name="NUMBERFORMAT" val="0"/>
  <p:tag name="LABELFORMAT" val="0"/>
  <p:tag name="COLORTYPE" val="SCHEM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CORRECTPOINTVALUE" val="0"/>
  <p:tag name="INCORRECTPOINTVALUE" val="0"/>
  <p:tag name="VALUES" val="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CC24F22C704484DA0F5A2A169D93919&lt;/guid&gt;&#10;        &lt;description /&gt;&#10;        &lt;date&gt;4/8/2013 9:29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C71D5D5CC33411498782230AE1ABCB1&lt;/guid&gt;&#10;            &lt;repollguid&gt;D71F106DAB2449F4A8A4E88D4FA72CE8&lt;/repollguid&gt;&#10;            &lt;sourceid&gt;ADAFC28C9A244028AB64989670682442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5&lt;/bulletstyle&gt;&#10;            &lt;answers&gt;&#10;                &lt;answer&gt;&#10;                    &lt;guid&gt;E31C0D54A8374EE28CB495045E96BA6F&lt;/guid&gt;&#10;                    &lt;answertext&gt;1 &lt;/answertext&gt;&#10;                    &lt;valuetype&gt;1&lt;/valuetype&gt;&#10;                &lt;/answer&gt;&#10;                &lt;answer&gt;&#10;                    &lt;guid&gt;ED0C0ABB2D9C4C1ABE4B9D03A293036A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58[;]191[;]158[;]False[;]90[;][;crlf;]1.43037974683544[;]1[;]0.49512929659767[;]0.245153020349303[;crlf;]90[;]1[;]11[;]1[;][;crlf;]68[;]-1[;]22[;]2[;]"/>
  <p:tag name="HASRESULTS" val="Tru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Rightarrow}\quad f$ has a local max at 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1838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(2)=0$, \,\, $f''(2)&lt;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540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1,10,45,32,50,13,4,9,55,1"/>
  <p:tag name="NUMBERFORMAT" val="0"/>
  <p:tag name="LABELFORMAT" val="0"/>
  <p:tag name="COLORTYPE" val="SCHEM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8"/>
  <p:tag name="SLIDEGUID" val="458E7FF446C84327B24BEFF2D178A181"/>
  <p:tag name="VALUES" val="Incorrect|smicln|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4811CBA37AB41FCBE35634CF165F198&lt;/guid&gt;&#10;        &lt;description /&gt;&#10;        &lt;date&gt;4/8/2013 9:29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2BA8B8420C488196D15C59C5439F86&lt;/guid&gt;&#10;            &lt;repollguid&gt;32749B9B82464A7BAEA0959B6875415B&lt;/repollguid&gt;&#10;            &lt;sourceid&gt;D395F8BD5ED24E1B856C82563A942C06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5&lt;/bulletstyle&gt;&#10;            &lt;answers&gt;&#10;                &lt;answer&gt;&#10;                    &lt;guid&gt;1D27B7FFF707438EBA4C3FB71AB8A9B9&lt;/guid&gt;&#10;                    &lt;answertext&gt;1 &lt;/answertext&gt;&#10;                    &lt;valuetype&gt;-1&lt;/valuetype&gt;&#10;                &lt;/answer&gt;&#10;                &lt;answer&gt;&#10;                    &lt;guid&gt;8281F1613F3D4B1792944AFE6B72FCBA&lt;/guid&gt;&#10;                    &lt;answertext&gt;2 &lt;/answertext&gt;&#10;                    &lt;valuetype&gt;1&lt;/valuetype&gt;&#10;                &lt;/answer&gt;&#10;                &lt;answer&gt;&#10;                    &lt;guid&gt;791624BDA3544CDDB256F8A644AE3D32&lt;/guid&gt;&#10;                    &lt;answertext&gt;3 &lt;/answertext&gt;&#10;                    &lt;valuetype&gt;-1&lt;/valuetype&gt;&#10;                &lt;/answer&gt;&#10;                &lt;answer&gt;&#10;                    &lt;guid&gt;0532E2DD96D648C2B015095B0F423B1C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59[;]191[;]159[;]False[;]127[;][;crlf;]2.13836477987421[;]2[;]0.695700971523262[;]0.483999841778411[;crlf;]13[;]-1[;]11[;]1[;][;crlf;]127[;]1[;]22[;]2[;][;crlf;]3[;]-1[;]33[;]3[;][;crlf;]16[;]-1[;]44[;]4[;]"/>
  <p:tag name="HASRESULTS" val="Tru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52[;]191[;]152[;]False[;]152[;][;crlf;]2[;]2[;]0[;]0[;crlf;]0[;]-1[;]11[;]1[;][;crlf;]152[;]1[;]22[;]2[;]"/>
  <p:tag name="HASRESULTS" val="Tru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0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437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max interval of dec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7"/>
  <p:tag name="PICTUREFILESIZE" val="1553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f$, {\color[rgb]{0,.8,0}if}&#10;$f'(x)=-(x-1)(x-2)^2(x-3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2602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57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1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471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2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32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1,10,45,32,50,13,4,9,55,1"/>
  <p:tag name="NUMBERFORMAT" val="0"/>
  <p:tag name="LABELFORMAT" val="0"/>
  <p:tag name="COLORTYPE" val="SCHEM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0"/>
  <p:tag name="NUMBER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VALUES" val="Incorrect|smicln|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BBE1631C10841F0AFF4F79C8FA2056E&lt;/guid&gt;&#10;        &lt;description /&gt;&#10;        &lt;date&gt;4/23/2013 11:52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5271BD58E4423583C67F2719CB9537&lt;/guid&gt;&#10;            &lt;repollguid&gt;6F0BA4CFAB904355BFA40D586A0885CD&lt;/repollguid&gt;&#10;            &lt;sourceid&gt;2CEDDDCF18FF4A0CBC618DD1E0013889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57CC44A529004462B11AF4FB65C573A0&lt;/guid&gt;&#10;                    &lt;answertext&gt;1&lt;/answertext&gt;&#10;                    &lt;valuetype&gt;-1&lt;/valuetype&gt;&#10;                &lt;/answer&gt;&#10;                &lt;answer&gt;&#10;                    &lt;guid&gt;EC74C8BFEC514822A4902428A673EE76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55[;]191[;]155[;]False[;]122[;][;crlf;]1.78709677419355[;]2[;]0.409359795592653[;]0.167575442247659[;crlf;]33[;]-1[;]11[;]1[;][;crlf;]122[;]1[;]22[;]2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global max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1553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local max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5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SLIDEORDER" val="4"/>
  <p:tag name="SLIDEGUID" val="811BC44DC9024B61BEAA82618D075574"/>
  <p:tag name="CORRECTPOINTVALUE" val="0"/>
  <p:tag name="INCORRECTPOINTVALUE" val="0"/>
  <p:tag name="VALUES" val="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A568F862AB74C82B96BD0FB0FEA128A&lt;/guid&gt;&#10;        &lt;description /&gt;&#10;        &lt;date&gt;4/23/2013 11:52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FBEA844326540B18BE008051E98994F&lt;/guid&gt;&#10;            &lt;repollguid&gt;CAED20F6FFF047178104212D0931D5BB&lt;/repollguid&gt;&#10;            &lt;sourceid&gt;90A5B75160B242549F3E0E4B57232D6B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07F479D473B742FA8C1FA781EB1C33AB&lt;/guid&gt;&#10;                    &lt;answertext&gt;1&lt;/answertext&gt;&#10;                    &lt;valuetype&gt;1&lt;/valuetype&gt;&#10;                &lt;/answer&gt;&#10;                &lt;answer&gt;&#10;                    &lt;guid&gt;66F84697335C4D2B8A9AC6D99E358092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59[;]191[;]159[;]False[;]128[;][;crlf;]1.19496855345912[;]1[;]0.396176496805626[;]0.156955816621178[;crlf;]128[;]1[;]11[;]1[;][;crlf;]31[;]-1[;]22[;]2[;]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global max or global min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2"/>
  <p:tag name="PICTUREFILESIZE" val="2518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t a critical numb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5"/>
  <p:tag name="PICTUREFILESIZE" val="144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SLIDEORDER" val="6"/>
  <p:tag name="SLIDEGUID" val="2EB5036EC12C4F73B36129FA935BAB90"/>
  <p:tag name="CORRECTPOINTVALUE" val="0"/>
  <p:tag name="INCORRECTPOINTVALUE" val="0"/>
  <p:tag name="VALUES" val="Incorrect|smicln|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FD0BFF8B939489DB5FB174785763430&lt;/guid&gt;&#10;        &lt;description /&gt;&#10;        &lt;date&gt;4/23/2013 12:00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2D766C10F4F4DA1B3F66B0708C34A64&lt;/guid&gt;&#10;            &lt;repollguid&gt;2AD702521B8145F481A519BB9C4B7753&lt;/repollguid&gt;&#10;            &lt;sourceid&gt;1D3A793B678A43FE86510F7AA37F9217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34131A41A1D247E9B46B64F003F42008&lt;/guid&gt;&#10;                    &lt;answertext&gt;1&lt;/answertext&gt;&#10;                    &lt;valuetype&gt;-1&lt;/valuetype&gt;&#10;                &lt;/answer&gt;&#10;                &lt;answer&gt;&#10;                    &lt;guid&gt;5F0FF8EA4DB64C5BBF626CE5F7AE8DD4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60[;]191[;]160[;]False[;]26[;][;crlf;]1.1625[;]1[;]0.368908864084343[;]0.13609375[;crlf;]134[;]-1[;]11[;]1[;][;crlf;]26[;]1[;]22[;]2[;]"/>
  <p:tag name="HASRESULTS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Rightarrow}$\quad$f'&gt;0$ on $(2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6"/>
  <p:tag name="PICTUREFILESIZE" val="1377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$ incr.~on $(2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7"/>
  <p:tag name="PICTUREFILESIZE" val="1243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3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SLIDEORDER" val="7"/>
  <p:tag name="SLIDEGUID" val="5142C1E80A30402999FF23520817B430"/>
  <p:tag name="VALUES" val="Correct|smicln|In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1F2B14579154A7A98F3EFE979C84807&lt;/guid&gt;&#10;        &lt;description /&gt;&#10;        &lt;date&gt;4/23/2013 12:00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4E9A46971547D9ABF89B52E3891183&lt;/guid&gt;&#10;            &lt;repollguid&gt;3F60F0A4D49E4AAB8B0BAF45295013E9&lt;/repollguid&gt;&#10;            &lt;sourceid&gt;649501E337284F8A8B7EE426F164C5CC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6C6B0B23ABE94F0EAC941F2732A1050D&lt;/guid&gt;&#10;                    &lt;answertext&gt;1&lt;/answertext&gt;&#10;                    &lt;valuetype&gt;1&lt;/valuetype&gt;&#10;                &lt;/answer&gt;&#10;                &lt;answer&gt;&#10;                    &lt;guid&gt;E9EE22383FBF4D808703C718C0672762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60[;]191[;]160[;]False[;]158[;][;crlf;]1.0125[;]1[;]0.111102430216445[;]0.01234375[;crlf;]158[;]1[;]11[;]1[;][;crlf;]2[;]-1[;]22[;]2[;]"/>
  <p:tag name="HASRESULTS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$ incr.~on $(2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7"/>
  <p:tag name="PICTUREFILESIZE" val="1243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$ diff.~on $(2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2"/>
  <p:tag name="PICTUREFILESIZE" val="1226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Rightarrow}$\quad$f'\ge0$ on $(2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6"/>
  <p:tag name="PICTUREFILESIZE" val="1381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3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VALUES" val="Correct|smicln|In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4DCCFA6265C4C11AEEE8EC047AC94D3&lt;/guid&gt;&#10;        &lt;description /&gt;&#10;        &lt;date&gt;4/23/2013 12:00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6758108491642B9BEAC2DA062BD91C4&lt;/guid&gt;&#10;            &lt;repollguid&gt;CD28906A6E8B4D02AD36A508692ABC86&lt;/repollguid&gt;&#10;            &lt;sourceid&gt;D630B7A4B0DB42FE9E5FFAD42CFD55D3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2DE30ED7D92A45B8BF51293573FC7C20&lt;/guid&gt;&#10;                    &lt;answertext&gt;1&lt;/answertext&gt;&#10;                    &lt;valuetype&gt;1&lt;/valuetype&gt;&#10;                &lt;/answer&gt;&#10;                &lt;answer&gt;&#10;                    &lt;guid&gt;5CF29C78256B4026AD0F321C280ACB3F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59[;]191[;]159[;]False[;]112[;][;crlf;]1.29559748427673[;]1[;]0.456310871628102[;]0.208219611565998[;crlf;]112[;]1[;]11[;]1[;][;crlf;]47[;]-1[;]22[;]2[;]"/>
  <p:tag name="HASRESULTS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ponse tab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345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$f'&lt;0$ on $I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8"/>
  <p:tag name="PICTUREFILESIZE" val="987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then} $f$ is decreasing on $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46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3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\sum$ points $=10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7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VALUES" val="Incorrect|smicln|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D5B84F485144547BC60E3B70BA7420B&lt;/guid&gt;&#10;        &lt;description /&gt;&#10;        &lt;date&gt;4/23/2013 12:00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816CB6E87B8414B8500444888A2C420&lt;/guid&gt;&#10;            &lt;repollguid&gt;41C5D4B3A4984F04B4EEAEBB09DEB7C0&lt;/repollguid&gt;&#10;            &lt;sourceid&gt;7E62099C4C6F4DB6A533666DFF5B3085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360C3960DD404F08B2C2C6458BB7DC47&lt;/guid&gt;&#10;                    &lt;answertext&gt;1&lt;/answertext&gt;&#10;                    &lt;valuetype&gt;-1&lt;/valuetype&gt;&#10;                &lt;/answer&gt;&#10;                &lt;answer&gt;&#10;                    &lt;guid&gt;A679F7E9CFD647658C1C9D1B9CC0A502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59[;]191[;]159[;]False[;]75[;][;crlf;]1.47169811320755[;]1[;]0.499198360578225[;]0.249199003203987[;crlf;]84[;]-1[;]11[;]1[;][;crlf;]75[;]1[;]22[;]2[;]"/>
  <p:tag name="HASRESULTS" val="Tru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78</Words>
  <Application>Microsoft Office PowerPoint</Application>
  <PresentationFormat>On-screen Show (4:3)</PresentationFormat>
  <Paragraphs>64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1+1=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313</cp:revision>
  <dcterms:created xsi:type="dcterms:W3CDTF">2009-01-22T21:52:53Z</dcterms:created>
  <dcterms:modified xsi:type="dcterms:W3CDTF">2013-10-30T19:17:20Z</dcterms:modified>
</cp:coreProperties>
</file>