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ink/ink2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0.xml" ContentType="application/vnd.openxmlformats-officedocument.presentationml.notesSlide+xml"/>
  <Override PartName="/ppt/ink/ink3.xml" ContentType="application/inkml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ink/ink4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2.xml" ContentType="application/vnd.openxmlformats-officedocument.presentationml.notesSlide+xml"/>
  <Override PartName="/ppt/ink/ink5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3.xml" ContentType="application/vnd.openxmlformats-officedocument.presentationml.notesSlide+xml"/>
  <Override PartName="/ppt/ink/ink6.xml" ContentType="application/inkml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6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8" r:id="rId3"/>
    <p:sldId id="318" r:id="rId4"/>
    <p:sldId id="309" r:id="rId5"/>
    <p:sldId id="310" r:id="rId6"/>
    <p:sldId id="344" r:id="rId7"/>
    <p:sldId id="346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1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4585" autoAdjust="0"/>
  </p:normalViewPr>
  <p:slideViewPr>
    <p:cSldViewPr>
      <p:cViewPr>
        <p:scale>
          <a:sx n="66" d="100"/>
          <a:sy n="66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36:43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23228 2992 15,'0'0'23,"0"0"1,0 0 0,-22 3-10,22-3-1,-20 10-4,14 3-1,-11-7-3,6 7-2,-3 4 0,2 3-2,-1 7 0,3 2-2,2 5 1,6 1 0,5 3-1,8-6 1,9-4 0,11-6 1,4-7 0,6-7 0,4-7 1,4-4 0,-4-6 1,3-3 1,-15-2-1,3-1 0,-10-5 1,-3 2-1,-9-12 1,-1 3-2,-13-6 0,-8 1-2,-2-6 0,-10 3 0,-7-1-1,-4 6 0,-11 8 0,-1 6-1,-6 10-1,-7 10 1,4 9 0,-1 8 0,0 12 0,8 3 0,6 4 0,14 0 1,11-3 0,10-5 1,10-3 0,12-6 0,9-9 1,7-5 0,-2-4 1,5-5-1,-2-5 1,0 1 0,-6-7 0,2 3 0,-9-4 2,0-4-2,-5-1 1,-3-1-1,-9-4 1,0-1-1,-5-7 0,-10 3-1,-7 1 0,-9 1-1,-10 3 0,-6 4 0,-7 9-1,-6 4 1,-6 14-2,-2 4 1,9 7 0,6 4 0,11 4 0,14 0 0,18-2 0,14-5 0,16-5 0,14-8 1,13-4 0,3-8 0,8-5 1,-3-2 0,0-1 0,-4-3-1,-7 0 1,-6-4 0,-6 6 1,-7-5-1,-14 0 0,-2 0 0,-11-3-1,-4 3 1,-13 0-1,-3 5 0,-14 6 0,-5 8-1,-10 13-1,-3 6 1,-5 11 0,3 6 0,5 4-1,9-3 1,12-2 0,14-5 1,15-10 0,12-7 0,19-12 1,6-6-1,9-8 1,2-4 0,-1-4 1,2-2-1,-6 2 0,-10-1 0,-6 4 0,-9-3 1,-12 5-2,-5 3 1,-5 12 0,-19-11 0,-1 7-1,-5 7 0,-2 5 0,-3 0 0,8 1-1,3-1 0,7-3 0,12-5 1,0 0-1,12 6 1,5-10-1,2 0 1,0 2-4,-19 2-25,22-3-1,-22 3-2,1-10-1</inkml:trace>
  <inkml:trace contextRef="#ctx0" brushRef="#br0" timeOffset="1141.0653">22836 2544 29,'0'0'27,"0"0"2,0 0-9,0 0-3,0 0-3,0 0-4,-3-15-5,3 15-1,0 0-2,14-14-2,-14 14 1,11-8-1,-11 8 0,17-6 0,-17 6 0,23-3 0,-6-1 1,4 3 0,0-1 0,6-3 1,0 1-1,4-1 0,-2-2 1,0 4-1,-6-7-1,3 6 2,-5-5-1,-3 6 0,2 4 0,4-2 0,-3 0 1,1-1-1,3 5 0,-3-5 0,1 7 0,1-2 0,-7-4-1,1 2 1,-4-1-1,0 2 1,-2-2-1,3 1 0,-4-2 1,-11 1-1,20 0 1,-8-1-1,-2 2 0,3-1 0,-13 0 0,21-8 0,-21 8 0,18-1 0,-18 1-1,16-3 1,-16 3 0,16-4 0,-16 4 0,10 9-1,-10-9 2,0 0-2,0 0 1,14 10 0,-14-10 0,0 0-1,5 11-13,-5-11-16,0 0-2,-24-2-1,8 4 0</inkml:trace>
  <inkml:trace contextRef="#ctx0" brushRef="#br0" timeOffset="3246.1857">23255 3010 72,'0'0'32,"-25"-6"-1,25 6-1,-19 1-24,19-1-2,-21 6-1,21-6-2,-19 17-2,13-6 1,6-11-1,-3 19 0,11-8 1,7-3 1,8-1 0,3-3-1,5-2 2,0-3-1,0 0 1,-4 0 0,-7-1-1,-4-1 0,-16 3-1,13-19 2,-16 6-1,-2 0 0,-10-3 0,4-3 0,-14-2-1,-1-1-1,-12 9 1,1 4-1,-4 10 0,-4 6 0,-1 7 0,-1 6 0,5 4 0,3 8 1,13-3-1,8-3 1,13-3 0,12-2 0,13-5 0,10-5 0,8-2 1,10-4 0,-3-8 0,3-1 0,-6-3 1,-4 0-1,-8-4 1,-9 1 0,-7-6-1,-13 3-1,-11-2 1,-5 0-1,-8-3 0,-8 3-1,-5 1 0,-3 2 0,-1 6-1,-1 4 2,5 12-1,1 6 0,9 6 0,7 4 1,14 11 0,8-1 0,11 0 1,10-5 0,10-9 1,13-7-1,2-8 1,4-10 0,0-12-1,1-7 0,-3-6 1,-7-6-1,-8-3 1,-6 1-1,-12-11-1,-3 1 1,-15 3-2,-10 6 0,-11 10 1,-16 7-2,-9 19-1,-12 9 2,-12 20-1,-5 12 0,-2 10 1,8 0 0,12-2-1,16 0 2,20-14 0,19-9 0,25-15 1,17-8-1,15-12 1,10-9 0,-2-6 1,-2-7-1,-7-4 0,-6 2 0,-14 3 0,-14 0 0,-15 2-1,-14 10-1,-13 9 1,-12 8-1,-10 10-1,-6 4 0,-3 6 1,3 2 0,2 9 0,8-5-1,12-4 2,10-4 0,11-4 1,7-12-1,16 8 0,-2-8 1,3-6 0,1-1 0,-3-6-1,1 4 1,-6-5-1,-4 3 0,-9 0 1,-8 1-1,-6 2 0,-7 2 0,-7 5 0,-5 1 0,1 6-1,2 2 1,11 5-1,9 3 1,16 2-1,8 4 1,18-6-1,9-2 2,9-2-2,-1-3 2,3-2-1,-8-5 0,-5-7 0,-1 2 1,-9-3 0,-7-1-1,-8-1 1,-2-2 0,-3-9 0,-12 0-1,3-1 1,-10-5-1,-4-3 0,-2 5-1,-1 0 0,-7 8 0,2 7 1,-2 6 0,1 5-1,1 4 0,6 7 0,0-5 0,6 6 1,3-2-1,8-2 0,2-11 1,12 19 0,-2-12 0,3 2 0,1-3 0,2 1 1,-2-2-1,-14-5 1,15-2 0,-15 2 0,-4-15 0,-5 4 0,0-4 0,-9-7 0,-1-6-1,-2 1 0,0 1 0,0 5-1,0 0 1,3 5-2,0 6 1,5 19 0,3 8 0,5 9 0,1 7 1,8 3-1,6 1 1,6 3 0,7-3 0,5-11 0,4-6 0,4-8 0,2-10 1,-3-7-1,-3-1 0,-3-12 1,-2 0 0,-9-9 0,-3 0 0,-9-9 1,-5 0-1,-6 2 0,-8 0-2,-5 6 2,-13 3-2,6 12 1,-8 15-1,1 14 0,1 6 0,8 8-1,5-2 2,13 6-1,9-2 0,15-7 1,9-14 0,18-7 0,0-6 1,3-5 0,0-4 0,-3-12 0,-7-2 0,-11-1 0,-6 1 0,-16-1 0,-10 3-1,-11 2-1,-10 5-1,-9 13 2,-1 7-1,-4 8 0,3 7-1,9 5-1,7 0 0,17 8-7,1-13-22,30 6 1,0-18-2,17 2 0</inkml:trace>
  <inkml:trace contextRef="#ctx0" brushRef="#br0" timeOffset="9518.5445">11070 7220 34,'0'0'26,"21"-1"2,-5-5-1,4 1-19,6-12-2,13 7 1,1-9 0,13 4-2,3-8 0,18 4 0,-4-8-2,14 7-1,0 2 0,1 8 0,0-1-2,2 3 3,-2 7-3,-1 3 1,-3 2-1,0 6 1,-8-3 0,-3 1-1,-9 2 0,-3 1-1,-10 2-1,-11-5-2,-4 8-2,-15-15-9,-3 12-15,-15-13 1,6 13-2,-6-13 1</inkml:trace>
  <inkml:trace contextRef="#ctx0" brushRef="#br0" timeOffset="10058.5753">11537 6948 60,'0'0'30,"11"-10"-1,-11 10-2,-23-6-26,-9 11-3,-10 7 0,-15 3 0,-9 4 0,-10 3 0,2 3 1,-2-1 0,4-1 2,11-2-1,11-4 1,18-1 1,10-2 0,13 1 0,11 1 0,11 4 1,8-2-1,10 9 1,1-1-1,4 2 0,-2 2-1,0-1 2,-2-2-2,-1-4 2,-10-4-1,-2-1 1,-3-7-1,-1-1 0,1-4-2,-1 0 1,-15-6-1,18-2-3,3 5-25,-21-3-2,14-3-3,-14 3 2</inkml:trace>
  <inkml:trace contextRef="#ctx0" brushRef="#br0" timeOffset="11245.6432">11018 8553 36,'-18'18'26,"18"-18"2,0 0-3,0 0-18,0 0-2,0 0 1,0 0-2,23 1-1,-1-10 0,8 2 0,8-2 0,14-1 0,7-2 0,11 0 0,7 1 0,6 2-1,6-4 0,4 7 0,-2 0-1,7 4 2,-3-1-2,1 6 0,0 2 0,-2 2 0,-4 4 0,-7 3 0,-11-2 0,-11 5-1,-12 4 0,-11-4-1,-13 3-3,-14-6-3,-1 6-5,-10-20-9,-18 21-9,-3-15-2,2 1 2,-14-6 0</inkml:trace>
  <inkml:trace contextRef="#ctx0" brushRef="#br0" timeOffset="11838.6772">11339 8320 33,'12'-8'28,"-12"8"2,22-14-2,-22 14-13,0 0-7,0 0-2,-24 7-2,-4 1-2,-7 7-1,-10 2 0,-8 3 1,-5 1-2,-6 3 2,-3 0-1,4-3 0,1 3 0,10-4 0,9-8 0,9 5 1,11-7 1,14 3-1,9-13 0,10 24 0,7-14-1,9 6 1,5 5 0,3 6-1,4-3 0,3 5-1,3 1 0,-2-4 1,1 2-1,-3-5 0,-3 0 1,-5-5-1,-4-4-1,-7-1 1,-4-5-1,-17-8-2,16 8-9,-16-8-19,0 0-1,-14-14-1,14 14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39:54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5432 1737 38,'21'2'19,"-11"0"-1,3-2-1,0 3-3,-13-3-3,25 3-3,-25-3-2,22 5-1,-22-5-1,21-4 1,-10 4-1,9-2 0,-4-3 0,6-1-1,0 1 1,8-3 0,-8 3 1,7-3-3,-6-1 1,4 1-1,-6-4 0,5-1 0,-6-6 0,2 2-1,-1-8 1,3-2 0,-3-1-1,-21 28 1,0 0-1,36-53 1,-36 53-1,0 0 0,45-65-1,-45 65 2,0 0-1,48-65-1,-48 65-1,33-50 0,-33 50 1,35-54 0,-35 54-1,37-53-1,-37 53 2,34-82 0,-34 82 1,19-76-1,-19 76 0,14-74 0,-14 74 2,7-76-2,-7 76 1,0-77 1,0 77-2,-6-72 2,6 72-2,-20-64 0,20 64 0,0 0 1,-53-86-1,53 86 1,0 0-1,-76-70 0,76 70 0,-57-42 2,57 42-2,-64-33 0,64 33-1,-68-25 0,68 25 1,-70-14 0,70 14 1,-74-12-1,74 12-1,-76-6 1,76 6 1,-79-3-2,79 3 3,-78 3-3,78-3 0,-80 15 1,80-15 0,-75 24-1,75-24 1,-77 29 0,77-29-1,-69 28 1,69-28 0,-67 29-1,67-29 2,-57 38-1,57-38 0,-49 43-1,49-43 1,0 0 0,-60 82 0,60-82-1,-34 68 1,34-68-1,-31 71 2,31-71 2,-23 80-2,23-80 0,-15 87 0,15-87 0,0 83 0,2 25-1,6 0-1,-26-47-1,23 8 1,7-8 0,2-4 0,3-6 2,6-20-1,4-1 0,2-7 1,5-4 0,4 0 0,6-4 0,3 0 0,1-5 0,-5 2-1,-1-2 1,1 1-4,-8-7-6,3 7-24,-16-2 0,4 0 1,-26-9-3</inkml:trace>
  <inkml:trace contextRef="#ctx0" brushRef="#br0" timeOffset="9801.5606">7103 887 3,'0'0'19,"0"0"1,0 0 1,0 0-7,0 0 1,0 0 0,0 0-3,0 0-3,0 0-1,0 0-2,0 0-1,0 0-2,0 0 1,0 0 0,0 0-1,0 0 0,0 0 1,0 0 0,0 0 0,0 0-1,0 0 0,0 0-1,0 0 0,0 0 1,0 0-1,0 0 0,0 0 0,0 0 0,76-24-1,-76 24 0,78-4-1,-78 4 0,101-5 1,-44 5-1,5 0-1,3-2 2,3 1-1,0 2 0,4-2 0,-2 0 0,-2 1 0,-1-1 1,0 2-1,-7-2 0,-5 3 0,-2-1 0,-53-1 0,84 0 1,-84 0-1,63 0-1,-63 0 0,0 0 0,0 0 0,0 0 1,0 0-1,0 0 1,0 0 0,0 0 0,-53 11 1,53-11-1,-77 10 1,77-10-1,-97 13 1,46-6-1,-6-1 1,1 4-2,-2 0 1,1 0 1,1-1-1,5 0 0,51-9 0,-96 22 1,96-22-1,-81 17 0,81-17 0,-61 17 0,61-17 0,0 0-1,-62 16 1,62-16 0,0 0 1,0 0 0,0 0-2,0 0 1,0 0 0,0 0 1,53 14-1,-53-14 0,74-3-1,-74 3 2,94-6-1,-37 0 0,3 3 0,4-2 0,3 3 0,2-2-1,1 1 2,-2 2-2,-2-3 2,-2 1-2,-7 2 2,-3 0 0,-54 1 0,87-4 0,-87 4 0,62 0-1,-62 0 0,0 0 0,0 0 0,0 0-1,0 0 0,0 0 1,0 0 0,0 0 0,-87 29 0,87-29 1,-98 16 0,40-11 0,-1 4-1,-8-1 0,-5 0 1,-4-1-1,2 1 1,1-2-1,-2 0 0,2-2-1,5-2 2,5 0-1,5-1 1,1-1-1,57 0 0,-87 1 1,87-1-1,-67-7 0,67 7 0,0 0-1,-60-3 0,60 3 1,0 0-1,0 0 1,0 0-1,0 0 1,0 0-1,0 0 3,0 0-1,0 0 0,0 0 0,57 20-1,-57-20 1,75 10 1,-75-10-2,92 2-1,-36 1 2,-2-2-2,6 1 1,0-1 1,0 0-1,-2 0-1,0-1 2,-4 0-1,-54 0-1,90 1 1,-90-1 0,59 4 0,-59-4 0,0 0 1,0 0-2,0 0 3,0 0-3,0 0 2,-64 26-2,64-26 3,-76 12-3,76-12 2,-97 10-1,41-4 0,0 0 1,-7 1-1,3-2 1,-1 0-1,3 1 1,2-3-1,0 2 0,5 1 0,51-6 0,-89 8 0,89-8 0,-73 7 0,73-7 0,-52 8-1,52-8 2,0 0-2,0 0 1,0 0 1,0 0-1,0 0-1,0 0 0,0 0 1,79 27 0,-79-27-1,80 6 1,-80-6-1,103 5 0,-43-6 1,3-1 0,4 2 0,0-1-1,1 0 2,2 1-1,-5-2 1,1-4-1,-5 4 1,-6 1-1,-4-4 0,-51 5 0,85-5 0,-85 5 0,56-3 1,-56 3-2,0 0 2,0 0-1,0 0 0,0 0 0,-84 31 0,84-31 0,-89 17 1,30-7-2,-1 2 1,-29-33 0,20 26 0,1 3 1,0-2-1,4 0 0,-2-2 0,12-1 0,-4-2 1,58-1-1,-75 0-1,75 0 1,0 0 0,0 0-1,0 0 1,0 0-1,58-22 0,-58 22 1,90-1 0,-16 5-1,42 2 1,2 9 0,-5 2-1,-8 4 1,-18 1 0,-12-7 0,-13 0-1,-16 0 1,-8-7 0,-7-9 0,-7 3 1,-5-12-1,-9-2 0,-10 12 1,0 0 0,0 0 0,-26-45-1,26 45 1,0 0-1,-74-59 0,74 59 0,-79-39-1,79 39-1,-100-42 1,42 20 0,-5 4 0,2 1-1,-2 0 2,3-15-1,-3 14 3,2 7-3,6-1 1,55 12 0,-95-10 0,95 10 1,-65-1-1,65 1 0,0 0 0,0 0 1,0 0-1,0 0 1,0 0-1,0 0 1,76 8-1,-76-8 0,88-13-1,-88 13 1,95-15-1,-42 7 2,-3-5-1,-50 13 0,96-23 0,-96 23 2,79-26-2,-79 26 0,0 0 1,51-35-1,-51 35 0,0 0 0,-61-20 0,61 20 0,-96-6 0,36 4 1,-12 0-1,0 2 0,-5 4 0,-1-3 1,1 1-1,-1 0-1,8-1 1,3 6-1,14-2 1,53-5-1,-73 7 0,73-7 1,0 0-1,0 0 1,0 0 0,0 0 1,100 51-2,-43-37 2,6-2 0,7 4 0,7-1 0,-2 3-1,4 0 0,0-2 1,1-1 0,-7 0-1,-5 1 0,-5-4 0,-7 2 0,-56-14 0,81 16 1,-81-16-1,0 0 0,0 0-1,0 0 1,0 0 0,0 0 0,-62 32-1,62-32 0,-80 9 1,80-9-1,-81 6 0,81-6 0,-78 8 1,78-8-1,-61 15 1,61-15 0,0 0-1,0 0 1,0 0 1,0 0-1,0 0 0,0 0 1,73 44-1,-73-44 0,48-23 1,-48 23-1,72 8 0,-72-8 0,54 8-1,-54-8 1,0 0 0,10 14 0,-10-14 0,-47 10 0,-29-3-1,76-7 1,-99 6 0,-12-1 0,53-3-1,4-1 1,-49 4 1,22-2-1,33 2-1,30 1 1,18-6 0,29 13 0,16-10 0,13 4-1,10-5 0,14 3 2,10-3-1,7 1 0,5-10 1,0 7-1,1 3 0,-6-2 0,-9-1 1,-10-4-2,-16 1 2,-15-2-1,-13 6 0,-18-1 1,-18 0-1,0 0 0,0 0 0,-34-13 1,-4 10-1,38 3 0,0 0 1,-80-10-1,80 10 0,-54-7 0,54 7-1,-55-10 1,55 10 0,0 0 1,-56-12-1,56 12-1,0 0 1,0 0 0,0 0 0,0 0 1,0 0-2,74-39 1,-74 39 0,0 0 1,76-17-2,-76 17 2,0 0-1,64-21 0,-64 21 0,0 0 0,0 0 0,0 0 1,0 0-1,0 0 0,6-56 0,-6 56 1,0 0-2,-55-24 1,55 24-1,0 0 1,-59-27-1,59 27 0,0 0 1,0 0-1,0 0 1,0 0 0,-41-80 0,41 80-2,0 0 3,0 0-2,55-36 2,-55 36-1,0 0 1,64-16-2,-64 16 1,0 0 0,60-10 1,-60 10-1,0 0 0,0 0 0,0 0-1,0 0 2,0 0 0,0 0-1,0 0 0,0 0 0,-69 21-1,69-21 2,0 0-1,-58 15 0,58-15 0,0 0 0,0 0 1,0 0-2,0 0 2,0 0 0,0 0-2,0 0 2,0 0-1,0 0 0,0 0 0,0 0 2,0 0-2,0 0 1,0 0-1,0 0 0,0 0 0,-67 42 0,67-42-1,-54 8 1,54-8-1,-61 3 1,61-3 0,-57 6 0,57-6-1,-50 6 1,50-6 2,0 0-3,0 0 2,0 0-2,0 0 2,0 0-1,0 0-1,0 0 1,0 0-1,0 0 2,0 0 0,0 0-1,0 0 0,0 0 0,0 0 2,0 0-2,0 0 2,0 0-2,0 0-1,0 0 2,-65 41-1,65-41 1,-52 2-1,52-2 0,-56 3 0,56-3 0,0 0 0,-69 3 0,69-3 0,0 0 0,0 0-2,0 0 2,0 0-2,0 0 2,0 0 0,76 7 0,-76-7-2,83 5 2,-83-5 0,93 12-1,-93-12 1,94 10-1,-94-10 1,81 12-1,-81-12 3,0 0-2,62 18 0,-62-18 0,0 0 1,0 0 0,-71 24 0,71-24 0,-85 6-2,85-6 1,-101 3 1,46-5-2,3 2 0,0 0 0,52 0 0,-90 2 1,90-2-2,-57-4-8,57 4-23,0 0 0,0 0-1,0 0-1</inkml:trace>
  <inkml:trace contextRef="#ctx0" brushRef="#br0" timeOffset="14534.8313">1837 1429 27,'0'0'19,"0"0"-1,0 0-3,-67-4-2,67 4-2,0 0-2,0 0-3,0 0-1,0 0-1,-14-3-1,14 3 0,0 0-1,19 6 0,-19-6 0,0 0 0,0 0 1,12 15-1,-12-15 1,0 0 0,2 13 1,-2-13 0,0 0 0,0 0-1,0 13 2,0-13-2,0 0-1,0 0 0,0 0 0,0 0-1,0 0 0,0 0 0,0 0 0,0 0 0,4 13 1,-4-13 0,0 0-1,0 0 1,0 0-1,11 15 1,-11-15-1,0 0 0,15 10-1,-15-10 1,12 16-1,-12-16 0,10 16 0,-10-16 1,14 15 0,-14-15 0,10 12 0,-10-12 0,13 6 1,-13-6-1,11 0 0,-11 0 0,0 0 0,15 3-1,-15-3 1,12 1-1,-12-1 1,14 0-1,-14 0 0,22-4 0,-12 0 1,5 7-1,-2-5 1,1 2-1,-2 2 0,2-4 0,-1 4 0,1-4 1,0 5-2,-1-4 2,3 3-2,-1-4 1,1-1 0,-1 6 1,3-3-1,1 3 0,-1-4 0,3 1 1,-3-1-1,1 5 1,3-2-1,-1-1 0,-2 0 0,3-1 1,-2-1-1,2 0 0,5-1 0,-1-3 1,2-2-1,2 0 1,1-4-1,2-1 0,2 1 0,0 0 1,1 0-1,-1 3 0,-1 3 0,2-6 0,-3 7 0,1 2 0,0-3 0,2 2 1,0-2-1,3 3 0,-2 5 0,0-4 0,1-2 1,-2 1-1,-4 4 1,-32-2-1,29-1 0,-7 2 0,0-2 0,-10-6 0,2 7 0,-14 0-1,0 0-1,13-6-7,-13 6-23,0 0-2,-23-13 0,23 13-2</inkml:trace>
  <inkml:trace contextRef="#ctx0" brushRef="#br0" timeOffset="16096.9207">1984 2454 29,'0'0'25,"0"0"1,0 0 1,0 0-7,0 0-3,6-19-3,15 16-4,-16-10-1,10 4-4,0-9-1,3 4 0,-3-15-2,6 2 1,-6-6-1,6 1-1,-6-7 1,7-2 0,-4 0-2,1-3 2,-3 6-2,-6 1 1,0-5-1,-2 1 1,-4 3-1,0 1 0,-4 3 2,0 3-1,-4 6 0,3 4 0,-4 6 0,-1 5 0,6 10-1,-15-7 0,15 7-1,-26 13 1,15 2-1,-5 6 1,1 5-2,-2 8 2,2 2-1,-1 3 0,3-2 1,0 5-1,2-3 1,0-3-1,6 0 1,0-7-2,0-1 2,2-2-1,6 5 0,-3-3 0,5-3 0,2-3 0,3 0 0,0-3 0,0-2 0,1-2 1,2-8 0,-13-7 0,18 4 0,-18-4 0,14-3 0,-14 3 1,18-24 0,-3 8 1,1-3-1,0-3 0,4 0 0,0 1 0,-2 3 0,-3 0-1,-4 14 0,-11 4 0,16-7-1,-16 7 1,0 0-1,0 0 0,5 16 1,-5-1-1,-5 3 1,-1 1 0,1 4 0,-5-2 0,1-1-1,-1 2 1,-3 0 0,0-10-1,5-2 1,8-10 0,-11 13-1,11-13 1,0 0 1,14-12 0,4-2 0,0-8 0,6-3 0,7-5 1,1 2 0,3 0-1,-3 1 1,-1 6-2,-8 6 1,3 12 0,-10 9-1,-6 11 0,-9 6 0,-5 8-1,-3 4 0,-2 3 1,-3-1-1,-2-2 1,3-2-1,4-10-1,4-6 1,1-5 1,2-12-6,0 0-26,15 6 1,-15-6-1,22-13-1</inkml:trace>
  <inkml:trace contextRef="#ctx0" brushRef="#br0" timeOffset="16952.9696">2862 1928 64,'0'0'30,"0"0"0,0 0-1,0 0-15,-17 16-3,9 3-4,-6-7-2,1 4-3,0 3-1,-1-2-2,8 2 2,2-7-2,9 2 2,5-3-3,6-1 1,0 0 0,5 2 0,0 1 1,0 2-1,-1 1 0,-3 10 1,-6-2-2,-1 6 2,-1-2 0,-7 1 1,-4 0-1,-5-5 2,2 4-1,-7-13 1,3 1 1,-3-5-1,6 1 1,6-12-1,-18 13 1,18-13-1,-13 2 0,13-2 0,0 0-1,-18-11 0,13 1-1,0-3-1,-2-2-3,9 5-8,-15-18-20,10 11 0,-6-12 0,9 2-2</inkml:trace>
  <inkml:trace contextRef="#ctx0" brushRef="#br0" timeOffset="17165.9818">2901 1956 79,'15'-8'31,"-1"-2"0,9 2 1,-5-1-24,10 3-2,-1-1-11,-1-3-24,4 3 0,-7-4-2,3 6-1</inkml:trace>
  <inkml:trace contextRef="#ctx0" brushRef="#br0" timeOffset="18366.0505">2957 777 16,'-65'-3'25,"65"3"3,0 0 2,-54-3-8,54 3-2,0 0-2,0 0-3,0 0-4,0 0-2,0 0-5,0 0 0,0 0-1,0 0 0,0 0-2,0 0 0,0 0 0,58-13-1,-58 13 1,0 0-2,63 5 1,-63-5 0,0 0 1,61 17 0,-61-17-1,0 0 0,0 0 0,0 0 1,60 64-2,-60-64 0,0 0 2,11 68-1,-11-68 0,-4 64 2,4-64-2,-4 107 2,-4-2-2,3 12 2,-28-42-3,20 18 3,4-2-3,10-6 1,3-3-1,5-12 1,3-10 2,-1-3-2,5-3 2,3-1-2,-2 1 1,-1-1-1,5-1 1,-1-5-1,-1 4 0,-4 0-1,-3-3 1,-1 5-1,-3-8 1,-4 3 0,-3-6 0,-1-3 0,-4-6-1,2-2 1,-6-3 1,0-8-1,-1-2 0,0-5 1,-2-1-1,-5-2 1,-1-2 0,-3-3-1,-5-2 1,-3 0 0,-8-6-1,0 3 1,-3-1-1,-4-1 0,0 2 1,2 0-2,0 0 1,7 1-2,10 8-11,-7-13-21,14 7 0,-3-11-1,20 8-1</inkml:trace>
  <inkml:trace contextRef="#ctx0" brushRef="#br0" timeOffset="19395.1093">1874 700 58,'0'0'28,"0"0"-1,-59-35 2,59 35-20,0 0 0,0 0-3,0 0 0,-67-20-3,67 20 1,0 0-2,0 0-1,0 0 0,-56 28 1,56-28-1,0 0 0,-33 74 0,33-74 1,-16 88-1,-5 2 1,16 55-1,-3 15 0,8 13-1,-58-73 1,34 36-1,-6-10 0,3-16 1,0-21-1,4-13 1,0-8-2,4-5 3,2-7-4,4-6 3,3-3-2,3-9 1,3-4-1,4 0 1,6-10 0,0-3 0,4-4 1,2-6-1,3-2 1,1 1 1,2-5-1,1-4 0,2 1 0,2-1 0,4-1 0,4 0 0,1-1 0,5 2 0,3 0-1,0-2 1,5 2 0,-1-4-1,-3 4 1,-4-1 0,1 1-2,-7-1-1,-7-8-8,4 13-22,-12-11-1,-1 11 1,-15-5-3</inkml:trace>
  <inkml:trace contextRef="#ctx0" brushRef="#br0" timeOffset="23826.3628">3158 428 42,'-34'-66'26,"34"66"1,0 0 0,0 0-16,0 0-2,0 0 0,0 0-1,0 0-2,0 0-3,0 0 1,-46-67-1,46 67-4,0 0 1,0 0 0,-70-27 0,70 27 0,0 0 0,-76-19-2,76 19 2,-60-14 1,60 14-2,-62-8 3,62 8-2,-63 2 0,63-2-1,-66 4 3,66-4-3,-68-2 0,68 2 1,-64 7-1,64-7 2,-63 0 0,63 0-1,-66 2 0,66-2 2,-59 6-1,59-6 1,-63 7-2,63-7 0,-62 12 0,62-12 0,-63 20 0,63-20-1,-58 30 1,58-30 0,-54 31-1,54-31 0,-51 50 1,51-50-1,-52 48 1,52-48 0,-45 56 0,45-56 1,0 0-1,-64 72 1,64-72 0,0 0 0,-54 67-1,54-67 0,0 0 0,-47 64 0,47-64 0,0 0 0,-46 57 0,46-57 0,0 0 1,-44 54-2,44-54 2,0 0-1,0 0-1,-55 82 1,55-82 0,0 0 1,-41 71 0,41-71 0,0 0 1,-42 86-1,42-86 0,-24 68-1,28-32 1,-26 47-1,0 11 0,-27-41-1,17 28 2,1-1-1,4 3 0,3 1 1,2-7-1,-3 4 0,2-5 1,-1 5 0,3-5-1,3-1 1,1-5-1,1-4 2,7-6-1,2 1 0,8 1 0,5-5-1,8-1 1,4 3-1,6 0 1,6-1 0,5-2-1,4 0 1,3-5-1,0-5 0,1 0 1,0-5-1,-5-2 1,0 0 0,-3-3-1,1-7 0,-2 1 0,0-3 1,-2-2-1,3-4 0,-1-3 0,3-7 0,4-4 0,-3-3 1,4-6-1,-1-2 1,-1-4-1,-1-1 1,-3-2 0,0 5-1,-7-4 1,1 3-1,1-1 0,-3-5 0,2 3 0,2-2 0,-1 2 1,2-5-2,2 4 2,-1-3-1,-4 2 0,-1 5 1,-1-4-1,-1-1 0,1 1 0,-3-3 1,1-3-1,-1-5 0,4 0 0,0-6 0,-2-1 1,2-4-1,-5-2 0,1-4 0,-4-4 0,1-3 0,0-5 0,0-7 1,3-6-2,-1 4 2,4-5 0,-1 1 0,4 0-1,-4 2 1,-4 6 0,-1 1 0,-4 2 0,0-6-1,0-4 0,-5-5 0,3-3 2,-5-8-2,5-4 1,-16 83 0,15-89-1,-10 41 1,0-1-2,-1 3 1,0-4-1,-4 50 1,1-92-2,-1 92 1,4-97 1,-4 97-1,-4-107 3,4 107-2,-18-116 1,18 116-1,-20-109 1,20 109 0,-25-95-1,25 95 1,-27-84-1,27 84 0,-28-75 0,28 75 0,0 0 0,-44-89-1,44 89 0,0 0-3,0 0-12,-71-71-19,71 71 0,0 0-1,-68-30-1</inkml:trace>
  <inkml:trace contextRef="#ctx0" brushRef="#br0" timeOffset="24931.426">5583 244 78,'0'0'30,"0"0"0,0 0-2,-73-54-26,73 54 3,-54-1-1,54 1-1,-61 21 0,61-21-1,-79 26-1,79-26 0,-90 43 1,90-43-2,-90 61 0,90-61 0,-93 81-1,93-81 0,-85 94 1,85-94-1,-78 97 1,78-97-1,-66 113 2,66-113 0,-47 118-1,29-53 0,21 38 0,-6 26-1,22-3-1,-19-45 2,33 5-3,5-12-1,13-7 2,1-12-1,6-10-1,2-10 2,3 0 1,5-10 0,7 1 0,3-2 1,4-8 1,-3-7 0,4-6 1,2-10 2,-7-8-1,-1-2 0,-11-15 2,4-10-2,-15-11 2,-55 53-2,60-63 1,-60 63-1,52-79-1,-52 79 0,58-84 0,-58 84 0,47-92 0,-26 45-1,-2-3 0,-3-1 0,-6-24 1,-10 9-2,-5-2 2,-4 2-2,-5-5 2,-6 6-1,-5-2-1,-6 2 1,-4 3 0,35 62 0,-85-120-1,85 120 0,-85-100 0,85 100-1,-85-79 0,85 79 0,-85-55-2,85 55-3,-77-18-9,77 18-20,-71 11 1,71-11 1,-51 39-3</inkml:trace>
  <inkml:trace contextRef="#ctx0" brushRef="#br0" timeOffset="26658.5248">6123 416 30,'0'0'25,"0"0"1,0 0 1,0 0-16,3-68 2,-3 68-2,0 0 0,0 0-5,-43-65 0,43 65 0,0 0-2,-59-65 1,59 65-2,0 0 1,-73-50-3,73 50 2,-63-26-2,63 26 2,-69-23-3,69 23 0,-79-20 1,79 20-1,-84-7 1,84 7-2,-90 3 2,90-3-1,-90 13 0,90-13 0,-89 33 0,89-33 0,-88 31-1,88-31 1,-83 48 0,83-48 1,-84 56-1,84-56 0,-80 71 0,80-71 0,-77 79 1,77-79 0,-68 85-1,68-85 0,-66 85 0,66-85 0,-58 86 1,58-86-1,-45 93 0,45-93 1,-33 98 1,33-98 0,-21 138-1,26-15-1,11 1 1,-16-34-1,18 1 0,6-4-1,3-7 0,3-12 0,1-16 0,1-8 0,7-5 1,2-3-1,2 3 1,4-9 0,-1 0-1,1-1 2,1-6-1,-3 1 0,-5-2 0,0-3 1,-1-4-2,-2-1 3,3-5-1,-1-4-1,-1 0 1,2-3 1,3 0-1,-2-7 1,7 0 0,-2-3-1,0 1 1,-2-4-2,0-4 1,-6-1-1,2-3 1,-6-2-2,-5-3 2,-2-5-2,-1-5 1,-1-7 2,2-5-2,-3 0 2,3-16-1,-27 62 1,32-75-1,-32 75 1,32-84 0,-32 84-2,36-89 1,-21 42-2,1-4 3,-3 3-3,1-7 2,-5 6-1,-1-23 0,-8 8 1,-1-7 0,-8 8-1,-2 0 0,11 63 2,-25-112-2,25 112 0,-44-102 1,44 102 1,-59-87-2,59 87 2,-72-74-1,72 74-1,-80-58 1,80 58-1,-84-54 0,84 54-1,-85-39 0,85 39 1,-82-31-1,82 31 0,-77-21-1,77 21-1,-71-4-4,71 4-17,-58 6-12,58-6-1,-57 14 0,57-14-1</inkml:trace>
  <inkml:trace contextRef="#ctx0" brushRef="#br0" timeOffset="28056.6047">2939 308 56,'0'0'32,"0"0"0,0 0-1,1-66-8,-1 66-17,0 0 2,0 0-4,0 0-1,-64-25-1,64 25-1,0 0 0,-80-22 0,80 22-2,-67-21 1,67 21 3,-84-17-4,84 17 3,-92-5-1,92 5 1,-102 3-3,49 8 3,-1 2-1,0-4-3,-1 9 2,2 3 0,2 5-1,-2 0 0,-3 3 1,6 5-1,-1 7 1,3 0 0,-1-4 1,2 6-1,0 1 0,3-2 1,44-42 1,-86 83-1,86-83 0,-81 89-1,81-89 3,-76 89-3,76-89 2,-71 97-2,59-50 1,-45 86-1,16 7 1,-18-33-1,19 9-1,10 6 0,12-1 1,8 0 0,5-21-1,5-7 1,0-4-1,0-3 2,2-3-2,2-2 2,-1-1-2,2-4 0,4-3 1,4-3 0,2-3 0,8-5 0,2-3 0,4-6 0,3-1 0,2-3 0,-1 4 1,-3 1-2,1 1 1,-5-5 0,2-2 1,-6-2-1,7-2 0,0-4 0,3-7 1,8-10 0,2-4 0,3-5-1,6-3 1,3-7-1,1-8 1,3-4 0,1-8 0,3 0 0,1-7 0,3-3 0,-1 1 0,-2-7 0,5 0 0,-7-2 0,1 2 0,-6-3 0,0-1-1,-1-4 1,0-5-1,-4 0 0,-1-3-1,3-3 1,-3-2-1,-3-6 2,2-1-2,-4-6 1,-2 5 0,-5-7 0,-2 1 0,-2-6 1,2-9-1,-5-4 0,0-10 1,-4-4-1,-4-14 0,-10 52 2,-3-4-1,-2-4-2,1-5 1,-4 3 0,0-4 0,-5 1 0,0-1 1,-5 4-1,0-2-1,-8-7 3,-13-10-1,-3 4-2,-2 3-2,0 13-13,-9-4-20,40 75-1,-76-110 0,76 110-2</inkml:trace>
  <inkml:trace contextRef="#ctx0" brushRef="#br0" timeOffset="30001.716">8219 10792 53,'6'-44'28,"4"2"1,-2-8 0,4 3-19,-14-8-2,7 2-3,-12-7 0,2 0 0,-8-8-1,0 0-1,-8-4 0,5 5-1,-5-3 0,0 5 0,-2 1-1,-3 11 0,-3 0 0,-5 8 0,-2 2 0,-2 7-1,-9 2 0,1 1 0,-4 7 0,-3 2 0,-4 1 0,5 5 0,-5 1 0,-1 4 0,-1 5 0,0 4 0,-7 5 0,-2 0 0,1 6-1,0-1 2,0 2-1,0 1 0,-1-2 1,5 1-1,0-1 0,5 1 0,0 0 0,4 5 0,-1 0 0,0 5 0,3 2 0,2 6 0,-2 6 1,7 4-1,5 4 1,3 4 0,6 2-1,3 6 1,3 0-1,4 1 1,7 1-2,1 5 1,1 0 0,0 0 1,3 2-1,1 1 1,4 4 0,3 2-1,1 3 1,5 5 0,0 6-1,7 2 1,0 5-1,6 5 0,0-1 1,2-1-1,5 1 0,0-2 0,1-6 0,1-2 1,0-6-1,3-2 0,-2-4-1,2-2 0,-2-3 1,2-4-2,-3-5 2,5-4-1,4-1 0,1-3-1,6-10 2,0-1 0,4-3 1,0-5-1,4 0 1,-4-6-1,5-5 1,-6-1-1,0 0 1,-1-5-1,3 0-1,-2-4 1,2-5 0,0 1 1,-3-5-1,4 0 0,-3-7 0,-4 0 0,2-7 0,-1 0 0,-3 2 1,1-7-2,-4-4 2,2-3-1,2-10 0,5-3 0,2-6 0,2-9 1,2-12-1,0 1 1,1-3-1,-4-5 1,-4 0 1,1-6-2,-7 0 1,0 0 0,-6 2-1,-3-1 0,-5 1 1,-4 5-1,-6 4 0,-8 2 1,-10 1-1,-4 1 1,-6 3-1,-7 3 1,2 9-1,-2 0 0,-1 7 0,3 4-2,7 12-1,-5-4-11,14 19-22,-9-5 2,11 16-2,0 0 1</inkml:trace>
  <inkml:trace contextRef="#ctx0" brushRef="#br0" timeOffset="31368.7942">20435 3356 42,'1'17'29,"-1"-17"1,0 0 1,17-17-25,-1-8 0,4-7 0,9-8-1,0-11-1,3-4-2,5-12 0,0 1-2,-4-5 1,1 3-1,-10-10 0,1-6 1,-8-2 0,0-2 0,-10 2 0,1-4-1,-8-4 3,0 7-1,-5 2-1,-1 14 0,-10 5 0,-2 5 0,-6 1-1,-12 15 2,-6 6-1,-5 11-1,-12 11 2,-4 9-2,-7 8 1,-3 11-1,-2 10 1,2 7 0,-1 8-1,6 3 0,5 7 1,0 15-2,9 10 1,-1 19 0,2 17 0,0 11-1,0 16 0,7 7 1,2 10 0,3-5-1,10-3 0,9-14 1,16-10-1,15-12 1,19-16-1,11-17 1,17-20 1,18-15 1,14-16 0,14-19 0,8-14-1,5-12 0,0-14 0,-3-9 1,-3-8-2,-10-2 0,-8-5-1,-17 2 0,-7 11-5,-23-10-18,2 24-9,-21 1-1,-9 25-1,-16 7 0</inkml:trace>
  <inkml:trace contextRef="#ctx0" brushRef="#br0" timeOffset="33129.8949">16877 3518 41,'-8'11'24,"8"-11"4,0 0-1,4 13-19,-4-13 0,32-5 2,-5-11-2,21 5-1,0-12-1,13-3 0,2-11-3,12-4-1,2-8 0,4-3-2,1-6 2,2-11-2,-2-5 2,4-1-2,-1-7 1,-5-3 0,-10-13 0,-4 1 0,-12-3 1,-6 1-2,-11-4 1,-5 0-1,-11 1 1,-11 0 0,-2 7 1,-8 0-1,-8 7-1,-7 9 1,-6 6-1,-16 12 1,-15 13-2,-16 23 0,-18 22 0,-17 26 0,-17 23-1,-15 19 0,-10 19 1,-6 17-1,5 18 1,9 14-1,12 10 0,23-1 0,22 6 1,24-4 0,35 1-1,21-8 1,25-6 0,24-18 1,23-14-1,13-17 0,15-14-10,-5-25-14,15-8-4,-6-26-2,-2-16 1</inkml:trace>
  <inkml:trace contextRef="#ctx0" brushRef="#br0" timeOffset="34700.9848">5211 10842 66,'16'-5'30,"0"1"-1,-6-8-1,6 1-22,-13-10-1,6-2-1,-6-7 0,1-4-2,-3-6 0,7-5 0,-3-6 0,5-2 0,-3-4-1,3-5 0,-2 1-1,5-1 0,-1 2 1,-5 0-1,2 1 0,-5 1 1,-7 0 0,2 1-1,-11 3 1,-7-1-1,-12-1 0,-5 2 2,-8 0-2,-7 3 0,-4 5 0,-7 4 1,0 3-1,4 5 0,-2 7 1,3 7-1,-1 5 0,5 8 0,0 6-1,1 10 0,-1 7 0,-4 8 1,4 10-1,-1 5 0,2 6 0,1 6 1,1 0 0,6 7 0,1 0 0,-1 6 1,1 0-1,2 7 0,4 5 1,-4 0-1,0 7-1,-2 3 2,2 1 0,5-1 0,5 4-1,3-2 1,6 6 0,8 2-1,9 2 1,5 2-1,6 14 0,2 4-1,5 11 0,1-1 1,4 2 0,2-4-2,3-4 0,5-9 1,4-17 0,8-14 1,2-18 0,7-11 0,5-17 0,8-12 1,0-12 1,3-10-1,1-13 1,5-4-1,-1-12 1,-1-5-1,-1-15 0,0-3 2,-5-8-1,-2-4 1,-2-4-1,-1-8 0,-11-5-1,5-5 0,-8 2 0,2-6-2,-9 1 0,-3-5-2,-3 1-2,-11-3-5,2 11-24,-9 1 0,-3 10 0,-14 3-1</inkml:trace>
  <inkml:trace contextRef="#ctx0" brushRef="#br0" timeOffset="39827.278">18729 3133 29,'-19'21'27,"7"-2"3,3-6-4,16 6-7,-7-19-5,29 11-3,-3-15-3,18-1-1,2-11-2,16-4-2,2-10-1,10-12 0,-4-12 0,6-3-2,-4-15 1,2-6-2,-3-11 2,-7-3-1,-7 0 1,-7 5-1,-14-1 1,-13 4-1,-18 12 1,-19 8-1,-21 17 1,-21 12-1,-23 19 0,-20 10 0,-23 26-1,-16 13 0,-5 23 1,-5 14-1,3 11 1,8 8-1,19-3 0,20 3 2,29-1-2,22-3 2,32-9-2,20-9 2,26-5-3,20-6-4,28 1-23,1-12-2,25 2-1,3-19-1</inkml:trace>
  <inkml:trace contextRef="#ctx0" brushRef="#br0" timeOffset="40818.3347">5604 11256 57,'0'0'31,"29"17"-2,-11-8 0,9 5-19,-5-11-3,6 2-3,-2-2 0,2-6-2,-1-5-1,-1-3 1,1-15-1,1-2 1,-1-15-1,2-3 0,-9-6 1,3-7-2,-3-4 1,-4-1 0,-4-3-1,-4 4 1,-6 3 0,-4 1-1,-13 0 0,-1 9 1,-15 1 0,-5 6-1,-8 8 1,-4 2-1,-9 11 0,-5 11 0,-8 9 0,-3 12 0,1 14 0,-4 11 0,5 13 0,4 18 0,8 14 0,6 8 0,22 10 0,15-4 1,21-9-2,11-6 2,20-14-1,21-16 0,14-18 0,10-17-1,12-12-1,-1-10-5,14 0-21,-7-7-3,8 1 0,-7-3-2</inkml:trace>
  <inkml:trace contextRef="#ctx0" brushRef="#br0" timeOffset="41600.3794">9808 11702 60,'30'-1'33,"21"-5"0,8-26 0,23-4-25,0-25 1,18-7-3,-4-15-1,1-6-1,-12-12 0,-10-2-2,-18-8-1,-15 0 0,-24-5 0,-18 0 0,-17-3-1,-15 3-1,-17 8 1,-15 3-2,-12 18 1,-9 7-1,-10 21 0,-16 17 0,-10 21 0,-11 15 0,-9 18 1,-5 14 0,-6 17 0,-3 11 1,2 13 0,4 3 0,8 12 0,10 3 0,13 11 0,13 5 0,14 2-1,16 1 2,15-2-2,17-4 2,20-3-1,19-7 0,22-11 1,21-4-1,23-12 1,27-5-1,24-5 2,23-6-2,25-9 0,22-3 1,15-5-1,8-4 0,5 4-1,-4-3-3,8 8-29,-18-7 0,-2 9-2,-20-10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43:45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16236 1541 30,'0'0'21,"0"0"-2,0 0 2,0 0-4,-8-11-2,8 11-4,0 0-1,0 0-3,0 0 0,0 0-3,0 0 0,-13-9 0,-5 11-2,-3 6 0,-10 2-1,-5 1 0,-8 3-2,-8 3 2,-6 9-2,2-3 2,-2 2-1,5-2 0,3-1-1,7-5 2,10-1-2,7-2 0,10-7 0,3 1 0,13-8 0,0 0 1,14 10-1,1-9 1,3 2 0,7 2 0,3-4 1,2 1-1,-3-1 0,-3 1 0,-6-4 0,-5 4 1,-13-2 0,0 0-1,-13 18 1,-10-4 0,-13 2 0,-7 2 0,-8 7 1,-3-3-2,1 2 2,2 1-3,13-4 1,18-2 0,16-4 1,23-3-2,19-5 2,14-2-1,7-4 1,7 0-1,-8-2 1,-8-2 0,-16 3 0,-34 0 0,-13 28-1,-40 0 0,-31 9 0,-12 6 0,-10 4 0,2 2 0,10 3-1,23-8 1,30-13-1,45-4 1,44-15 0,31 0 0,23-10 0,18 8 0,-3 1 0,-3 5 1,-18 7-1,-24 6 0,-32 10 0,-35 6 0,-31 2-1,-23-5 0,-11-3 0,-7-7-2,4-6 1,1-8-1,14-5-1,11-9-1,20 2 2,6 1 1,11-7 0,-9 21 1,4 1 1,-4 4-1,-2 0 1,1 6 2,-3-2-2,3 0 1,-1 0 0,6-5 0,0-10-1,5 0 1,-1 0 1,-3 3-1,-8 1-1,-3 10 1,-15 3-1,-3 7 0,-6 2 0,2-2 0,0-1 1,12-3 0,11-12 1,19-11 1,11-10-1,21-10 1,3-9 0,6 1 0,-1-11-1,-4 5 0,-8 0-1,-12 2 0,-6 3-1,-15 6 0,0 11 0,-21-15 0,7 14 0,2-4-1,12 5 0,0 0 0,-5-15 0,5 15 1,19-11 0,-19 11 0,12 5 0,-18 7 1,-15 2-1,-10 4 2,-5 0-1,-4-3 0,0-5-1,3-6 0,6-6 0,10-12 0,16-5 0,9-10-1,6-6 0,7-2 1,5-12-1,1 2 0,-1-4 1,-3-1 0,-4 4 0,-4 2-1,-6 1 2,-1 3-1,-8 15 1,3 3 0,-4 4-1,0 4 1,3 1 0,0 3-1,2 12 0,-1-17 0,1 17-2,0 0 1,3-10 0,-3 10 0,13 8-1,2 0 1,8 1 0,2 1 0,11 0 1,2-1 0,2-2 0,-2 0 0,-2-5 0,-2 3 0,-10 1 0,-11 4 0,-5 6 0,-13 7 0,-8 13 1,-9 5-1,-5 8 1,-5-2 0,0 1 0,1-3 0,4-7-1,6-8 2,6-14-1,8-5 0,7-11 0,0 0 1,0 0-1,0 0 0,7-11 0,-7 11-1,10-10 0,-10 10 0,22-3-1,-8 6 0,3 3 1,-1 5-1,0 10 1,-1 2 0,-1 8-1,-3 2 1,-5 1 0,1 0 1,2-2-1,-3 0 0,3-4 0,1-7 1,1-9 0,-1-1 0,-10-11 0,13 9 0,-13-9 0,0 0 0,-22-17-1,5 5 1,-3 1 0,-1-2-1,-5-3 0,6 4 0,3 0 0,3 0 0,14 12 0,-12-17-1,12 5 1,9-3 0,3 0 0,-1 0-1,5 0 2,3-3-1,-2-3 0,0 1 0,-3 3 1,-3 4-1,-11 13 0,16-17 0,-16 17-6,0 0-27,20 7 1,-4-10-1,22 8-3</inkml:trace>
  <inkml:trace contextRef="#ctx0" brushRef="#br0" timeOffset="1195.0684">24552 2019 76,'-19'4'32,"-16"-4"-2,2 13 0,-19-7-26,4 9-2,-4 0-1,-5 3 0,0-4-1,6 1-1,7-8 1,8-2 0,13 1-2,9 0 2,14-6 0,11 11 1,14-9 1,11 2-1,10-2 1,8-1 0,0-2-1,-1-1 1,-8 1-1,-7-2 0,-11 1-1,-27 2 0,0 0 0,-49 8 1,-11 4-2,-17 3 1,-9 2-2,-9 7 1,7 4 0,10-4-1,22 10 1,22-8-1,31 1 2,26-8-1,27-8 1,13-3 1,11 0 1,3 0-1,-6-5 1,-11 0 0,-12 5-1,-15 2 0,-25 13 1,-16-2-2,-25 5 0,-12 4 1,-8-5-1,-1-1-1,3-2 0,9-4 0,18-9 0,24-9 1,24 0-1,15-7 1,15 4 0,8 2 0,3 1 1,-4 0 0,-4 2-1,-17 7 1,-10 3 0,-14 1 0,-16-3-1,-16 4 2,-7-5-1,-6 4 0,0-4 0,1-1-1,2 1 0,10-2-1,16-7 1,0 0-1,14 10 1,5-7 0,0-2 0,1 0 1,-6-2 1,-1 1-1,-13 0 0,15-5-1,-15 5 2,5-24-3,-1 8 2,4-7-1,12 0-1,1-3-1,1 1 2,-2 2-1,1 5 0,-5 4 0,-16 14 0,0 0 1,0 0 0,-26 3 0,4 5 0,3-4 1,2 0-3,-9-15-22,26 11-6,-26-28-3,13 6-1,-11-15-1</inkml:trace>
  <inkml:trace contextRef="#ctx0" brushRef="#br0" timeOffset="3440.1968">13815 1537 81,'-24'5'30,"3"-3"-2,7 2 1,0 0-25,14-4-2,-20 20 1,14-10-1,1 2 0,5-12 0,4 20-1,7-12 0,5 1 0,9-4 0,5-4-1,5 1 1,-2-7 0,1 5-1,-5 0 0,-3-1 1,-7 0-1,-7 3 0,-12-2 0,4 10 0,-4-10 0,-22 20 0,1-7-1,-4-2 1,-8 3 0,-8 2 0,-3-2 0,-7 0 0,1 2 0,-4-3 1,5-1-1,2 1 0,11-3-1,8-4 2,7-2-1,7 0 0,14-4 0,0 0 0,16 4 1,4-5 0,6-2-1,5 4 1,2 3 0,2-3-1,-3 3 1,-10 5-1,-15 2-1,-19 9 1,-19 3 1,-24 3-2,-21 6 2,-14 8-2,-12 0 2,-1-4-2,9-1 2,18-7-2,30-8 0,34-11 1,45-8 0,31-11 1,39-1 0,24-1-1,14-2 1,-2 6 0,-12 0 0,-18 18 1,-33 5-1,-32 10 0,-45 3-1,-38 7 1,-30 4 0,-16-2 0,-3 4-2,7-12 1,16-2-1,28-7 2,45-10 0,45-3 0,47-7 0,37-2 0,16-3 0,14 2 1,-5 0-1,-17 4-1,-26 2 0,-34 9 0,-42 2-1,-46 6 1,-35 5-1,-26-2 0,-8 6 1,-4-1-1,3-1-1,10-6 2,23 5 0,27-10 0,29-1 0,18-1 0,10-2 0,1-1 0,0 5-1,-13-5-1,-12 9-1,-29-4-2,-21 9-1,-24-5-1,-8 9 2,-8-6-1,8 11 0,-3-1 4,17-4 2,15 2 4,15-8 1,21 9 0,-1-4-1,7 6 1,-10-7 0,-1 5-2,-16 4-1,-13 3-1,-13 0-1,-9-2-1,-5-6 1,-4-5 0,6-7-1,6-5 1,12-9-1,14-6 1,24 1 1,-8-11-1,8 11 1,25-8-1,-10 10 1,-1 8 0,-7 1 0,-7 4 0,-11-3 0,0 0 1,-9-6-1,9-8 1,1-17-1,8-8-1,10-15 2,10-7-2,4-16 0,6-6 0,3-7-1,1-1 0,-2 2 1,-10-1-1,-8 8 0,-8 6 1,-12 6-1,-7 13 1,-16 17 0,-13 18 1,-14 19-1,-7 19 0,-9 13 0,-2 9 0,3 19 1,5 0-2,15-3 0,9-9 1,15-8 0,16-13 0,15-13 0,9-11 0,9-24 0,10-13 1,3-13 0,4-10-1,0-22 2,5-20-2,0-13 1,-5-9-1,0-5 1,-9 1-1,-9 6 0,-15 15 0,-10 21-2,-25 38 1,-20 41-1,-23 42 1,-15 50-1,-19 35 0,-1 29 0,-3 25 1,10 9-2,24-11 2,27-25-1,33-36 2,42-52-1,30-42 3,24-40-1,23-49 1,16-35 0,9-30 0,0-32 1,-1-11-2,-16-1 3,-14 8-3,-12 17 0,-29 26-1,-31 34 1,-36 51-2,-38 63 1,-33 48 0,-25 51-2,-16 17 2,6 7-2,14-2 2,29-16 0,37-35 1,42-40 0,37-49 0,31-42-1,25-28 0,10-35 2,7-16-1,-4-10 1,-11 4-1,-18 13 0,-18 16-1,-21 26 1,-35 36-1,-38 62 0,-36 48 0,-31 36-1,-21 31-1,2 19-9,-5-3-21,37 1 0,22-39-1,54-31-1</inkml:trace>
  <inkml:trace contextRef="#ctx0" brushRef="#br0" timeOffset="5123.2931">15430 3895 13,'-11'7'21,"11"-7"2,-4 11-7,4-11 1,0 0-1,11-4-2,4 6-2,-15-2-3,23-8-3,-8-1-3,6 0-1,1-3 1,3 1-1,2-5 0,8 1 1,-3-6 0,1 0 0,-3-1 0,7 0 0,-8-5-1,2-2 0,-5-8-1,2-1 1,-3-9-1,-2 1 0,0-7 0,-6-2 0,-2-3-1,-2 1 1,-5 3 0,-1 5 0,-3-4 0,-6 5-2,0-1 2,1 7-1,-4 5 1,-3-2-1,0 4-1,-6 5 1,-6 5 0,-5 4 0,-6 4 0,-5 2 1,-6 1-2,-2 8 1,-4 0 1,-2 4-1,1 7 0,-3 2-1,5 3 1,5 5 0,3-1-1,3 3 2,1 5-1,3 0 0,5 10 0,0 4 1,5 2-1,-3 2 1,3 9 0,0-2-1,6 6-1,3 6 2,12-4-2,2 2 1,14 6-1,6 1 0,14 1 1,10 1-1,8-6 2,8-5-1,2-10 1,2-4 0,2-8 0,-4-9 0,-10-9-1,-4-9-6,-4 2-25,-22-11-1,-5 4 0,-22-13-2</inkml:trace>
  <inkml:trace contextRef="#ctx0" brushRef="#br0" timeOffset="6265.3584">15684 1809 30,'-9'16'23,"4"-1"0,9 2-1,-8-5-5,14 8-4,-5-9 0,9 8-6,-6-4 1,7 3-4,0-3 0,1 1-2,1-2 2,4-2-1,-6-1 0,6-1-1,-2-9 1,6-1-1,-2-6 0,6-2 0,-3-7 0,5-1-1,-1-6-1,2-4 1,-3-1 0,3-8 0,-2 1 0,-2-7 0,3-1-1,-4-2 1,-2-1 0,-2-4 0,-1 2 0,-5 1 0,-8-5 0,-9 51-1,6-52 1,-6 52-1,-1-49 0,1 49 1,-12-51-2,12 51 1,-24-46-1,24 46 1,0 0-1,-66-52 2,66 52-1,-80-16 0,4 30 0,-6 20-2,-7 18 2,2 12-1,4 14 0,14 7 0,16-2-1,18-12 0,12-8 1,9-12 1,20-7 1,14-11-2,8-8 3,13-10-2,7-8 0,2-3-3,9-6-27,-14-5-2,2 2-1,-17-3-1</inkml:trace>
  <inkml:trace contextRef="#ctx0" brushRef="#br0" timeOffset="14834.8485">17518 2260 21,'0'0'18,"0"0"-1,0 0-1,0 0-2,0 0-2,-10-2-3,10 2 0,0 0-2,0 0 0,0 0-1,0 0 1,0 0-1,0 0-1,0 0-1,0 0 0,0-15-1,0 15-1,0 0 1,10-12-1,-10 12-1,12-12 0,-12 12 0,11-6-1,-11 6 0,12-1 1,-12 1-1,0 0 1,13 8 0,-13-8-1,6 12 1,-6-12-1,0 0 1,9 13 0,-9-13 0,0 0-1,0 0 0,13 12 0,-13-12 0,0 0 0,10 12 0,-10-12 0,5 15 0,-5-15 0,3 18 0,-3-18 1,0 18-1,0-6 1,0-12-1,0 18 1,0-18-1,3 20 0,-2-4 1,3-6-1,-4-10 0,9 23 0,-4-9 0,0 1 0,1 0 0,2 2 1,-1-5-2,0 6 2,1 2-1,0-4 0,-1 1 1,0 3-2,-1-3 1,1 1 1,1-2-1,-1 2 0,0-2 1,0-1-1,-7-15 0,13 20 1,-13-20 0,12 14 0,-12-14 0,8 10 0,-8-10 0,0 0-1,0 0 2,0 0-2,0 0 1,12 8-1,-12-8 1,0 0-1,0 0 0,0 0 0,0 0-3,0 0-3,13 0-26,-13 0 0,0 0-1,-10-23-1</inkml:trace>
  <inkml:trace contextRef="#ctx0" brushRef="#br0" timeOffset="15518.8877">17866 2192 39,'0'0'27,"0"0"2,0 0-1,-12-1-9,12 1-12,-18 6 0,18-6-2,-23 9-1,23-9 1,-26 14-2,26-14-1,-23 15 0,10-7 0,-1 1 0,1 1 0,-4 2-1,2 1 1,-5-3-1,0 4 1,-3 2-1,-2 13 0,2 3 0,-4 0 0,-3 4-1,2 3 1,1 4-1,1-1 0,3-3 0,3-6 0,0-9 0,5 2 1,5-3-1,1-5 0,0 0 1,2-5-1,-1 0 0,3-2 0,5-11 1,-7 16-2,7-16 2,0 0-1,0 0 0,0 0 0,-10 11 1,10-11 0,0 0-2,0 0-1,0 0-7,0 0-24,0 0 2,-3-14-2,3 14-1</inkml:trace>
  <inkml:trace contextRef="#ctx0" brushRef="#br0" timeOffset="16780.9599">20484 2355 19,'0'0'25,"7"-12"1,-7 2-8,14 10-1,-14-20-3,12 19-2,-7-12-2,11 12-2,-10-13-2,9 9 0,-3-7-2,4 4 2,-1-2-2,2 4-2,-4 0 1,-1 1-1,3 0-2,-15 5 1,16-4 0,-16 4-1,0 0 0,14 9 1,-14-9-1,0 0 1,17 13 0,-17-13-1,17 9 1,-17-9-1,21 19 1,-12-8-1,-2 7 0,2 8-1,-6 2 1,1 5 0,-2-3 0,-2 5 0,-2 2 1,0 0-1,-3 0 0,4-7 0,-3 0 0,2-3 0,-1 6 0,3-8 0,-1-1 0,2-1 1,3-3 0,1-1 0,3-5-1,2 2 1,-1-4 1,1-3-1,-10-9 0,18 19 0,-18-19-1,17 15 0,-17-15 1,14 4-1,-14-4 0,11 2 0,-11-2-1,12-2 1,-12 2-1,20-9-1,-9 3-2,-2-5-4,12 8-18,-16-12-7,8 6 0,-9-9-3,5 7 4</inkml:trace>
  <inkml:trace contextRef="#ctx0" brushRef="#br0" timeOffset="17403.9955">21010 2182 55,'0'0'34,"19"-7"-1,-19 7 0,0 0-20,5-12-6,-5 12-1,0 0-3,0 0-1,-16 8-1,3-1 0,0 5-1,-5-1 1,0 3-1,-7 6 0,0 5 0,-6 12 0,-10 5 0,2 7 0,-5 3-1,-2 5 1,0 3 0,-1 1 0,3-4 1,5-1-1,6-13 1,8-2 0,3-3 0,6-7 0,6-6-1,7-4 1,-2-5-1,5-16 1,-4 18 0,4-18 0,0 0 0,0 0 0,0 0 0,0 0-1,0 0 1,0 0-1,0 0 1,-1 10-1,1-10-1,0 0 1,0 0-4,0 0-5,0 0-21,0 0-3,-5 11-1,5-11-1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45:27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13352 4820 23,'12'11'21,"-12"-11"-1,16 4 1,-16-4-16,21 5-5,-9-1 1,8 0-1,0 0 1,6 1 0,1 3 0,9 1 0,4 4-1,8-1 1,6 5-1,5-1 0,9 4 1,5-2 1,15 3-1,0-4 1,13 3 0,3-2-1,8 3 1,9 0-1,8-3-2,4 1 0,11-6 1,5 5 0,7-9 0,6 0 1,12-3 0,6-10 2,5 4 0,10-6 1,6 4-2,1-5 1,11 6-1,-2-1-1,7-1 0,-1 3 0,5-2-1,4-1 0,6-2 0,0-3-1,3-3 0,6-2 1,1-5-1,6 0 1,8-5-1,3-2 1,2 2 0,2-1 0,5-2 0,-2 2 0,3 3-1,-4 2 1,-5 3 0,-2 3 0,2 4 0,-3 1 0,-3-1 0,4 7-2,-4-4 1,3 3 0,-2-3-1,0 4-2,-14-7-2,0 5-7,-5-3-12,-17-5 1,0 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48:25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12955 7671 10,'-28'-19'14,"5"7"2,-15-3-13,-2 0-1,-3 1 2,-7-4 1,1 2 1,-5-1 2,1-3-1,-5 1 1,1 4 0,-6-5-1,1 3-1,-11-2-2,3 1 0,-7 0-1,0 1-1,-5-3 1,-2 4-1,-1-6 1,0 3-1,-4-4 1,-1 4-1,-2-2 1,-5 1-2,-5 2 1,-2-2-1,-8 2-1,-9 0 1,-8 2-1,-4 2 0,-8 2 0,0 1 0,-11-1 0,0 4 0,-5-1 0,-1 3 1,0-3 0,0 0-1,-5-2 2,-1 0-1,-6 0 1,2-1 0,-7-3-1,0 4 0,0-3-1,1-2 1,7 3-1,2-1 0,5 2 1,7-3-1,8 3 0,2-1 1,4 6 0,2 1 0,-2-1 0,3 5 0,-1 0-1,-2 2 1,4 0 0,0 0 0,1-1 1,2 0-1,0-4 1,7 4 0,-3-5 1,4 6 0,-2-1-1,-1 2 0,-3 2 0,4 1-1,-4 7 0,2 0 0,2 2 0,5 2 0,-1 0-1,7 3 1,3 0-1,7 1 0,7 4 0,3 0 1,3-2-1,3 10 1,11-3-1,2 5 1,0 3 0,4 0 0,4-2-1,5 3 0,3 0 0,2 1 0,3-1 0,4-1 0,3 1-1,-5 2 2,3 3-1,2-1 0,-1 4 0,-2 3 0,-2 4-1,-3 6 1,-1 1-1,-1 3 0,3 4 0,1 1 0,3 2 1,5 0-1,6-2 1,5 0-1,10-1 1,2 0-1,7 4 1,6 0-1,2-2 0,3 2 0,5 2-1,5-2 2,4-3 0,5 1-1,4-7 1,8-1 0,7-1 0,10-4 0,8 2 1,7-6-2,7 0 1,12-2-1,8-4 1,4-2 0,7-4 0,11-2 1,6-3-1,1-3 0,10-2 1,1-3-1,10 0 2,8-1-2,9-5 2,4-4-2,6-2 2,14-6-2,11-4 2,9-6 0,6-10-2,9-1 1,5-5-1,4-1 1,2-4-1,3-1 1,-4 0-1,-1-1 0,3 4 0,-3-5 0,-1 0 0,6-1 0,-2-3 0,5 1 0,8-6 1,5 1-1,1 1 1,0 0-1,1 3 1,-2-4-1,-3 3 1,-6-3-1,-6 3 0,-4 0 0,-2-1 0,-6-4 0,-3-3 0,-2 0 1,0-3-1,1-2 0,-4-1 0,-3-2 0,-5-7 1,-3 0 0,-15-2 0,-6 0-2,-16-8 2,-10 0-1,-22-1 0,-15-1 0,-15 4 0,-12-5 1,-11-3-2,-12 0 2,-11-2-1,-11 2 1,-11 2-1,-9-3 0,-17 6 1,-18 1-2,-19 11 2,-23 2-1,-27 6 1,-27 5-2,-32 7 0,-38 3-1,-33 10-1,-44 0-5,-26 12-27,-41 3-1,-30 13 0,-38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49:54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3514 5362 64,'-4'-13'29,"4"13"-2,-5-11 1,5 11-17,1-17-2,-1 17-1,8-19-3,-8 19-1,10-21-2,-10 21 1,8-23-1,0 13 2,-8 10-2,9-16 0,-9 16 0,5-20 1,-1 8-1,1-2 0,-2-2 0,3 2-1,-1-8 1,2-1-1,2-6 0,4 0 0,-1-1 1,3 1-1,0-4-1,2 3 1,2-1 0,2 3 0,3 4 0,-3-3-1,2 1 0,-1 3 0,0 4 1,-2 0 0,0 4-1,-2 0 0,-3 3 0,-1 1 1,2 1-1,-4 3 0,4 4 0,-2 0 0,2-3-1,-2 2 1,0 0 0,0 3 0,-1-1-1,0 1 1,0-3 0,-2 3 1,-11 1-1,17-2 0,-17 2 0,15 0 0,-15 0 0,0 0 0,16-1 0,-16 1 0,0 0 0,17 4 0,-17-4-1,14 1 2,-14-1-1,16 4 0,-16-4 1,16 10-1,-16-10 0,9 11 0,-9-11 1,8 17-1,-8-17 0,9 20 0,-9-20-1,10 19 1,-10-19 0,17 18 0,-17-18 0,16 15 0,-16-15 0,20 10 0,-9-5 1,-11-5-1,21 10-1,-11-5 1,2-5 0,2 1 0,-2-2 0,2-3 0,-3-1 0,6-1 1,-2-3-1,2 1 1,-1-2-1,4-3 0,-2 0 1,3 0-1,-3-3 0,2 0 0,-3-3 1,0 3-1,-2 0 1,-3 0 0,-3 5 0,0-4 0,-3 4 0,-6 11-1,6-17 1,-6 17-1,3-14 0,-3 14 1,3-12-1,-3 12 0,0 0-1,0 0 0,0 0 1,0 0 0,0 0-1,0 0 1,0 0-1,-3 12 1,3-12-1,-5 15 1,5-15 0,-5 23 0,1-9 0,2-1 0,-1-1 0,2 1 0,2 0 0,-1-1-1,3 3 1,-3-15 0,10 18 0,-10-18 0,12 16 0,-12-16 0,15 15 0,-15-15 0,14 9 0,-14-9 0,14 14 1,-14-14-2,18 7 1,-18-7 0,20 9 1,-20-9-1,20 8 0,-20-8 0,21 1 0,-21-1 0,19 4 0,-19-4 0,13-2 0,-13 2 0,18 0 0,-18 0-1,17 0 1,-17 0 0,18 3 0,-4-3 1,-2-3-2,3 0 2,0-3 0,1 3-1,1-3 1,-2 1-1,-1 1 1,-1 0-1,1 1 0,-2 1 0,-12 2-1,20 0 1,-20 0-1,21-4 2,-7 0-2,-1 1 2,8 0-1,-3-1 1,2 2-1,0-3 1,0 3-1,1 0 0,-5 5 0,0-2 0,-5-3-1,4 4 1,-15-2 0,22 7 0,-22-7 0,23 6 0,-9-8 0,3 6-1,-2 0 2,3-2-1,0-2 0,-1 1 0,1 3 0,-3-2 0,1 0 0,-1 0 1,1 2-1,-1 3 0,2-7-1,3 7 1,1 0 0,2 0 0,2 3 1,0-1-2,2-3 1,-2 2 0,-1 5 1,-1-4-2,-2-2 1,-2 2 0,-2-2-1,-3 2 2,-2 2-1,-3 0 0,0 1-1,-3 1 2,-1 3-1,3-2 0,-3 4 0,4-3 0,2 2-1,-4-2 1,7 1-1,-3-1 1,0-1 0,-2 1 0,4-3-1,-4 3 1,-2-1 0,2 2 0,-3-2 0,1 1 0,-1 1 0,-2 1 0,2-4 0,-2 2 0,1-6 0,-2 7 1,1-4-1,-3 0 0,3 0 1,-4-12-2,2 18 2,-2-18-2,0 16 1,0-16-1,0 14 1,0-14 1,-3 12-2,3-12 2,-4 14-1,4-14 0,-4 10 0,4-10 0,0 0 0,-3 14 0,3-14 0,0 0 0,0 0 0,0 0 0,0 0-2,0 0-5,0 0-24,0 0-5,0 0 0,0 0 0</inkml:trace>
  <inkml:trace contextRef="#ctx0" brushRef="#br0" timeOffset="5488.3139">10129 1775 21,'0'0'20,"-8"-15"3,8 5 1,0 10-9,5-16-1,-5 16-2,16-19-2,-5 11-3,-6-5-1,-5 13-2,13-18 0,-13 18 1,3-19 0,-3 19 0,-5-15-1,5 15 0,-6-11 1,6 11-1,-2-15-1,2 15 0,5-20-1,0 10 1,-2-1-2,-3 11 1,5-19-2,-5 19 1,0-20 0,-3 7-1,3 13 1,-10-15-1,5 5 0,1-3 0,0-1 0,3 1 1,0-7-1,1 10 0,0-4-1,0 14 2,0 0 0,0 0-1,0 0 1,0 0 0,-7-56 0,7 56 0,0 0 1,0 0-1,0 0 0,0 0 0,-17-50-1,17 50 0,0 0 0,0 0 0,0 0 0,-25-55 0,25 55 0,0 0 0,0 0 1,0 0-1,-35-51 0,35 51-1,0 0 1,0 0-1,0 0 1,0 0-1,-46-68 1,46 68 0,0 0 0,0 0 1,0 0-1,0 0 2,-62-36-3,62 36 3,0 0-2,0 0-1,0 0 1,-56 3 0,56-3 0,0 0-1,0 0 1,0 0 1,-52 23-1,52-23 1,0 0-1,0 0 0,0 0 1,-51 37-1,51-37 1,0 0-1,0 0 0,0 0-1,0 0 1,-36 83 0,22-44-1,-19-20 0,17 18 1,1 0-2,-1 0 1,6 2 0,-1-9 1,5 1-1,1 0 1,7-7 0,-1 0 0,3 0 0,2-3 1,2-1-1,-3 5 0,1-4 0,3-4 0,-3-3 0,1-1-1,2 0 1,-2-3 0,2 2 1,-9-12-1,20 18 1,-8-9-1,-2 3 0,2-2 0,2-1 0,-4 1 0,3-3 0,1-3-1,-14-4 1,18 7 0,-18-7 0,20 1 0,-20-1 1,16 0-2,-16 0 1,16-2 0,-16 2 0,19-6-1,-19 6 1,22-10 0,-9 5-2,-2-2 2,4-2 0,-4-7 0,2 2 0,0 0 1,-3-3-1,1 1 1,-2 0 0,1-1 0,-1-1-1,-3 9 1,3-5-2,-2 2 1,2 2 1,-3-1-2,-1 0 1,-5 11-3,6-14-4,-6 14-25,5-14-1,-5 14 0,0 0-2</inkml:trace>
  <inkml:trace contextRef="#ctx0" brushRef="#br0" timeOffset="16068.9191">4060 3849 86,'-18'6'29,"18"-6"1,-12 3 0,12-3-22,0 0-2,0 0 0,0 0-3,0 0-2,17 9 1,-3-6-1,3-3 1,4 1 0,3-2-2,0 4 1,2-4 0,1 4 0,-1-5 1,2 1-1,-3-2 1,2 2-1,-2-3 1,1-2-1,-3-3 1,-1 0 0,-1-3-1,-1 0 0,-7-3 0,0 0 0,-2-4-1,-5-1 2,4-1-2,-5 0 1,-3-1-1,-2 1 1,-4 1-1,-3-2 0,0 1 0,-6 6 0,-4 3 0,-2 6 0,-4 0-1,-6 7 1,-2 6-1,-1 4 0,-6 10 1,-2 6-2,-2 3 2,0 4-1,0 4 0,0 0 0,8 4 0,3-1 0,9-5 0,8 2 1,12 0 1,10-4 0,14-6 0,13 0 1,8-4 0,9 1 0,6-3 0,1-2 0,-1-5-2,-5 0-2,0 7-25,-20-16-8,2 2 1,-20-16 0,8 2-3</inkml:trace>
  <inkml:trace contextRef="#ctx0" brushRef="#br0" timeOffset="16813.9617">4585 3290 93,'6'-19'30,"-6"19"1,11-24 1,-11 24-25,17-23-2,-3 13 0,-9-7-1,6 4-2,0-1 0,4 4 0,1-2-1,0 2 1,2 3 0,3 0-1,-3 6 0,1 2-1,-3 3 1,-3 3 0,-1 3 0,-4 1-1,-1 1-1,-2 3 2,-4 0-1,-1 5-1,-1-1 1,1 4-1,-3 3 1,1 2 0,3 3-1,3 0 1,1 3-1,3-3 1,2-3 0,3-3-1,1-5 1,-2-5 0,0-2-1,-12-13-2,20 15-5,-20-15-14,0 0-9,6-21-1,-6 21 1,9-29-2</inkml:trace>
  <inkml:trace contextRef="#ctx0" brushRef="#br0" timeOffset="17114.9789">5027 3195 99,'0'0'29,"-16"7"1,16-7-1,-21 16-26,7-2 0,-6-3-1,-2 11-1,-4 2 0,2 6-1,-3 3 0,1 2-1,1 1 0,1-5-1,6 8-6,-8-16-18,11 7-2,-2-12-2,7 0 0,-3-8 1</inkml:trace>
  <inkml:trace contextRef="#ctx0" brushRef="#br0" timeOffset="19714.1276">5350 2883 32,'0'0'19,"2"11"1,-2-11 2,-13 20-12,8-2-1,-6-1-1,4 11 2,-8-7-4,8 8 2,-8-4-3,5 7 2,-3-12-2,5 9 1,-4-9-1,6-1-2,-3 0 0,4-3-1,0-5-1,-1 1 1,6-12-2,-5 17 1,5-17-1,0 0 1,0 0-2,0 0-5,0 0-20,0 0-1,0 0-1,0-11-1</inkml:trace>
  <inkml:trace contextRef="#ctx0" brushRef="#br0" timeOffset="20230.1571">5485 3093 81,'16'3'30,"-16"-3"-1,0 0-1,0 0-16,0 0-5,0 0-2,0 0-3,0 0-2,-3 14 0,3-14-1,0 16 1,3-3 0,5 1 0,0-5 0,7 4 2,1-4-1,3 0 1,-2-1 1,3-2-2,-5-4 1,1 2 1,-16-4-1,18 2 1,-18-2-1,0 0 0,0 0 1,6-10 0,-6 10-1,-6-18-1,6 18 1,-10-23-1,5 11-1,-3-2 1,-2-2-1,1 2 0,-1 0 0,2-2-1,-1 3 0,0 3-2,9 10 2,-19-13 0,19 13-2,0 0 1,-15 3-1,15-3-2,-3 15-5,3-15-17,-7 11-5,7-11 1,-9 21-1</inkml:trace>
  <inkml:trace contextRef="#ctx0" brushRef="#br0" timeOffset="22891.3093">10600 5253 30,'-20'13'23,"20"-13"-1,-15 12-3,2-12-3,13 0-3,-19 10-4,19-10-1,-12 5-1,12-5 0,0 0-2,0 0 1,-11 2 0,11-2-2,0 0-1,0-10 0,0 10-2,0-17 1,0 3-1,0 0 0,0-1 0,5-2 0,-4-4 0,8 0 1,3-3-2,1 2 2,1-1-2,2 2 0,4-4 1,-2 4-2,2-1 2,4 0-1,-5 1 1,5 2-1,-2-1 1,0 1-1,1 2 1,-2 3 0,-2 0-1,2 4 0,-2 5 1,-2-2-1,-1 3 0,0 3 0,-1 3 0,1 1 0,-3 1 0,2 2 0,-5-1 0,-10-5 0,20 21 0,-14-12 0,1 1 0,2 0 0,-3 3 0,-1-1 0,2 3 0,2-1 0,-2 1 0,2 0 0,2 1 0,-1 1 0,2-3 0,2-2 0,-3 2 0,0-2 0,0-4 0,1-1 0,-1-4 0,4 1 0,-1-4 0,4-1 1,1-4-1,2-3 0,-1 0 1,5 0-1,-2-5 0,-3-1 1,2 0 0,-1 1-1,-2-1 1,1-2-1,-2-1 1,-2 0-1,-2-1 0,1 2 0,-4-2 0,-2 3 1,-2-3-1,-2-1 0,-3 0 1,1-1-1,-2 3 1,3-3-2,-3-2 2,2 0-1,-1 2 0,1 0-1,0 4 1,0-1 0,-1 2 0,-1 1 1,2-1-1,-2 4 1,-1 11 0,1-15-1,-1 15 0,3-16 0,-3 16 1,0 0-1,0 0 0,0-11 0,0 11 0,0 0 0,0 0 0,0 0 0,-14 8 0,14-8 0,-9 19 0,3-5-1,3 1 1,0 3 0,0 1-1,2 2 1,2-3 0,1 2 0,0-4 0,2 3 0,1-4-1,2 1 1,-7-16 0,14 18 0,-14-18 0,22 15 0,-11-8 0,4 0 0,-1-4 0,0 2 1,3 0-1,-1 2 0,1-5 0,-1 1 1,0-3-1,1 0 0,2 4 0,1-2 0,-1 0 0,1 0 0,1 0 0,5 0 0,-4 2 0,3-3 0,2-5 1,3 4-1,-3-1 0,1-3 0,2 4 0,-2-2 1,1 2-1,-4-1 0,2 4 1,0-3-1,2 3 0,-1-1 0,2-5 0,1 2 0,2-4 0,3 2 1,-2-3-1,-2 1 0,-1-2 1,-4 0-1,1 5 1,-6-1-1,-2 0 0,-4 2 0,-1-2 0,2 0-1,-4 1 1,4 2 0,-2-1 0,4 2 0,1-3 0,2 1 0,1 5 1,0 2-1,0 0-1,-1 2 1,0 1 0,-2 0 0,0 4 0,-3-5 0,-2 3-1,0-3 2,0 2-1,-3-3 0,3 2-1,-4-3 1,-11-6 0,22 13 0,-22-13 0,17 11 0,-17-11 0,17 15-1,-17-15 2,15 22-1,-9-7 0,0 1 0,0 0 0,-1 0 0,2 5 0,-1-4 0,0 5 0,0-7 0,1 2 0,1 0 0,-2-3 0,0 5 0,-1-1 0,0-1 0,-1 1 0,-2 2-1,2 1 1,-2 1-1,1-5 0,-1 0 0,-2 0 1,2 0 0,-2-4-1,0 0 1,0-1-1,0-12-1,-2 22-4,-10-20-24,12 11-4,-12-11-1,12-2-1</inkml:trace>
  <inkml:trace contextRef="#ctx0" brushRef="#br0" timeOffset="27094.5497">3223 9049 17,'0'0'23,"18"-4"2,-18 4-4,0 0-8,16-1 0,-16 1-1,0 0-3,11-9-1,2 10-2,1-2-1,7 2-2,6-2-2,9 2 1,6-2-2,15 6 2,13-5-1,8 4 0,12-3 0,9 3 0,12 0 1,5 3-1,10-3 0,4 3 1,1 0-1,6-1-1,2 4 0,5-5 1,5 1-1,7 0 1,1-3 0,3 0 0,2-4 1,4 1-1,0-7 0,0 0 1,-4 2 0,4-2-2,-5 1 1,2 0-2,2 0 2,-3 1-2,4 1 1,2 1 0,7 3-1,-1 0 1,-1-1 0,6 5 0,3-1 0,2 2 0,0-1 0,0-4 0,-3 1 0,0-2-1,-3 0 1,0-1-1,-3-4 1,0 3 0,0-2 0,3 0 0,-4 2 0,8 1 0,1 3 0,3-1 0,3 2 1,-5 2-1,1 2 0,-2 0 0,0 1 0,-4 0 0,-3-4 0,-4 6 0,-4-4 0,-4 2 1,-7-1-1,-3 2 1,-11-2 0,-10-2-1,-4 3 1,-10-1-1,0 1 0,-8-2 0,-6-1 0,1 1 0,-4-2 0,2-3 0,-4-3 0,2-3 1,-9-3-1,-1-3 0,-7-4 1,-10-3-1,-6-3 1,-13-6-1,-9-1 0,-4-3 1,-3-4-1,-4-1-1,1-5 1,3-3 0,3-4 0,5-2 0,5-4 0,3-1 0,1-1 0,5-3 0,-3 3 0,-1 1-1,-5 3 1,-8 5 0,-5-1-1,-6 7 2,-10 2-2,-5 3 1,-8 4 0,-5 1 0,-6 6 0,-2 3-1,-8 4 1,-5 3-1,-7 3 0,-4 5 0,-4 2 1,-4 1-1,-2 3 1,-6-1 0,-5 0 0,-2 1 0,-1-1 0,-8-4 0,-5-1 0,-5 0 0,-8-4 0,-5-4 0,-4-1 0,-5-2 0,-8 2 0,-5-5 0,-5 0 0,-3 0 0,-6 1 0,-3 1 0,-3 1 0,-2-3 0,1 0 0,1 3 0,-1 1 0,1 2-1,6 1 1,-1-1-1,1 1 1,4 0 0,-1 1 0,0-3 0,0-1 0,-2 0-1,0 0 1,0-1-1,-7 3 0,0 2 0,-2 1 1,-1 3-2,3 0 2,-3 2-1,5 0 1,-3 1 0,8-2 0,2 2-1,2-4 1,-4 3 0,-1 1 0,-6 0 0,-3 3-1,-8-1 1,-3 4 0,-2 0 1,-8 1-1,-5 3 0,3-1 0,-4-1 0,3 0 1,-3 0-1,-4-1 0,0 0 1,-4-2-1,-2 3 0,-10-1 1,0 3-1,-5 0 0,-1 2 1,-4-2 0,3 4-1,1-4 1,3-1 0,5-1-1,3 1 1,6-1 0,0-2 0,7 2 0,-2-2-1,3-1 1,1 0-1,-7 1 1,4 0-1,1-1 1,-2 0-1,0 4 1,5-4 0,0 5-1,5-2 0,11 3 0,4-2 0,6-1 0,8-1 0,2-3 0,8 2 0,-1 1 0,8-1 0,2-2 0,-1 5 0,4-1 0,5 1 1,5 3-1,5 1 0,0 1 0,12-1 0,4-1 0,8 2-1,4 1 1,11 2 0,5-4 0,10 5 0,3 4 1,4 2-1,0 5 0,8 6 0,-1 4 0,2 5 0,4 7 0,-4 4 0,1 6-1,0 5 1,1 7-1,0-3 1,1 6-1,-2 0 0,5-1 1,2-2-1,3-1 1,0-6-1,4 2 1,-3-1-1,3-2 0,-3 2 1,-1-1-1,-5 0 0,-3-1 0,-1-4 1,-2-7-1,-3-2 1,-2-7 0,5-5 0,-5-8 0,6-2 1,0-8-1,8-1 1,-1-4 0,3-10 0,5 12 0,-5-12 0,15 11 1,2-8-1,-2 0 1,6-3-1,12-2-1,12 0 1,16-2-1,14 0 0,17-6-2,6 3-1,23 10-15,4-7-15,22 8 2,-3-4-4,17 9 2</inkml:trace>
  <inkml:trace contextRef="#ctx0" brushRef="#br0" timeOffset="29153.6675">17912 2795 1,'0'0'18,"0"0"-2,0 0-1,0 0-1,11 6 1,-11-6-1,0 0-3,0 0-3,16-6-2,-16 6-2,21-8-2,-6 4 0,4-5-1,-1 0-1,7-2 0,-2-1 0,1-3 0,3-2 1,-1-4 0,2-2-1,3-2 1,-5-1 0,1-8-1,-2-5 1,-4-2 0,1-1-1,4-2 0,-5-1 1,1 0-1,-2-3 0,2 3 0,-1-1 1,-2 4-1,-4-1 1,-4 0 0,-5 0-1,-10 0 1,-3-2-1,-6 10 1,-3-4 0,-1 0 0,-3-3-1,-1 5 2,1 4-1,2 3 0,-3 1-1,-5 5-1,-5 4 1,-1 3-2,-6 9 1,-7 0-1,-4 8 0,-8 5 0,-1 4 1,-5 6 1,9 9-1,-3 5 1,6 5-1,-1 2 1,10 5 0,2 1-1,7 7 1,2 3-1,6 6 1,6-3-2,6 2 3,9 0-2,11-1 1,11-3 1,11 1-1,10-2 1,5-8-1,6-6 2,1 0-2,-2-10-3,5 7-9,-13-15-11,2-1-3,-10-4 1,-7-6 1</inkml:trace>
  <inkml:trace contextRef="#ctx0" brushRef="#br0" timeOffset="33952.942">2759 9091 54,'16'7'27,"1"-2"2,2-2-2,-6 0-23,9-1-1,4-3-1,9-1 0,1-2 0,7 1-1,6-7-2,8 5 2,7-3-2,8-3 1,4 5 1,9 0-2,13 3 1,9 1 0,10 4 2,8 1-2,13 2 2,3 5-1,15-2 0,5 3 1,1-2 0,11 5 0,2-7 1,5 5-1,4-7 1,-3 8-1,3-3-1,2 2 0,-4 1 0,0 1-1,-4 0 0,-1 1 1,0 3-1,1-1 0,-1-1 0,-1 0 0,7-4 1,1 1 0,4-8-1,1 6 1,0-3 0,3 1-1,-1 1 1,0 1-1,-4 3 1,-2 2-1,-3 2 0,-1 1 0,-2-1 0,3-1 1,0 0 0,4-4 0,2-2 0,5-1 0,4 1 0,2-7 0,-1 2 0,-1-3-1,3-1 0,-3 0 1,-4-2-1,-5-1 0,-4 1 0,-7-1 1,-3-2-2,-5 3 2,-6 1 0,-1 2-1,-7-1 1,-3 3-1,-9-3 1,-9 3-1,-10 1 0,-8-2 0,-14 2-2,-16-1 0,-7 3-4,-27-12-14,0 14-12,-22-10-2,-1 1 0,-15-6 0</inkml:trace>
  <inkml:trace contextRef="#ctx0" brushRef="#br0" timeOffset="38079.178">4577 9018 36,'30'-11'25,"7"0"0,-5-3 1,-6-2-20,12 5-1,-14-5 0,11 4 0,-11-6 0,10 4 0,-5-5 1,9 0-3,-1-5 0,5-4-1,2-4 0,5-2 0,1-7 0,4 1-1,-1-5 1,-1 2 0,-5-3 1,1 3-1,-6 2 1,-4-1-2,-4-4 0,-1 4 1,-8-7-1,-2 2 0,-2-7-1,-2 1 1,-3-6-2,-5 5 2,-5-1-1,-1 5 0,-8 6 1,-5 2-1,-3 8 0,-5 4 0,-4 9 0,-7 0 0,1 6 1,-5 3-2,-4-2 1,-1 1 1,-4 3-1,-2-1 1,-1 1-1,-4 2 0,-1 2 0,-6 1-1,-4 8 0,-1 3 0,1 10 0,-1 1-1,2 11 0,1 6 1,-1 9 0,5 8 0,7 3 0,4 4 0,4-1 1,1 2 0,8-1 1,3-6-2,11-5 2,6 0-2,6-4 2,12 2-2,5 2 2,14 4-2,4-3 1,8 3 1,8-4-1,3 0 1,-2-2-1,1-8 2,2-11-1,-3-4 0,1-10 0,-5-6 1,-5-9-2,-4-5-1,3 1-23,-16-14-7,-9 7-1,-12-8-2,-6 8 1</inkml:trace>
  <inkml:trace contextRef="#ctx0" brushRef="#br0" timeOffset="38936.227">3313 9086 50,'21'8'28,"-3"-15"1,3-7-1,11 0-21,-6-10-2,12 3 1,-3-8-2,9-1 1,-3-7-2,6 2 2,0-8-2,0-1 0,-4-8-1,5 0 0,-7-8 0,0-1-1,-3-2 1,-1-2 0,-7-2-2,-3 3 1,0-2 0,-6 2 0,-7-2-1,-7 0 1,-7 5 0,-7 1-1,-8 6 1,-11 2 0,-6 8 0,-9 10-1,-12 9 0,-5 11 1,-6 12-2,-10 14 1,-4 18 0,-5 16 0,0 18-2,-2 15 1,1 12 1,7 14-1,9 6 0,14 2 0,18-7 0,15-11 0,20-12 0,19-10 1,16-13 0,18-17 0,8-9-1,7-14-2,7 1-15,-11-12-14,4 0 0,-9-10-2,-4 1 1</inkml:trace>
  <inkml:trace contextRef="#ctx0" brushRef="#br0" timeOffset="48368.7665">1357 3703 67,'0'0'26,"12"2"1,-12-2-1,11 13-21,-11-13 0,4 22-2,-3-6 1,8 9-2,-1 1 3,7 5-5,1 3 1,10 7-1,1 0 0,7 6 1,5 4-1,2 1 1,2-4-1,-1 2 0,1 0 0,-2-8 1,-3 0 0,1-6-1,-9-5 1,-5-5 0,-1-3-2,-9-7-2,-2 3 1,-11-9-3,1 8 0,-3-18-1,-19 17 1,1-13-1,4 1 3,-7-4 0,3 0 2,-1-1 1,-2-1 3,6 0 2,-1-6-1,16 7 2,-19-2 0,19 2-1,-13-7 0,13 7-1,0 0-1,0 0-1,14-7-1,-14 7-1,18-1 0,-8 2 0,6-1 1,-1 2 0,5-6 0,3 1 1,3-3 0,4-1 1,1-7-1,0 5 1,-2-6 0,0-2-1,-7-3-1,-4-1-1,-4 1-1,-7-10-3,0 8-9,-9-15-19,4 6 2,-5-6-2,4 9-1</inkml:trace>
  <inkml:trace contextRef="#ctx0" brushRef="#br0" timeOffset="60367.4528">11232 3767 39,'-20'-9'27,"6"3"0,-5-2 0,6 11-11,-9-13-6,11 14-3,-9-6-2,9 5-2,-2-1-2,13-2 0,-17 12-1,17-12 0,-2 14 0,2-14 0,16 17 1,1-8-1,7-3 2,4 1-1,6-6 0,4 0 2,-1 1-1,3-2-1,-2-4 0,0 0 0,-7-1 0,0-6 0,-6 4-1,-2 0 1,-6-5 0,-1-2 0,-7 0 0,-3-3 0,-6 1 0,-3 1 1,-4-6-2,0 0 2,-2 0-2,-2 1 1,0 0 0,1 4-1,-1-1 0,-2 4 0,0 6-1,-5 6 1,-3 5-1,-2 9 1,-5 6-1,-6 9 1,1 7-1,-2 2 1,0 6 0,2-1-1,5 4 1,3-2-1,10-2 1,8-5 0,7-1 0,9 1 0,7-3 0,7-4 1,6 0 1,9-6-1,3-4 1,3-4-1,1-7 0,1-6-1,-1 0-7,-13-18-23,11 1 0,-11-13-1,3 7-2</inkml:trace>
  <inkml:trace contextRef="#ctx0" brushRef="#br0" timeOffset="61605.5236">11640 3307 54,'5'-11'26,"6"4"2,-2-8-2,13 7-16,-9-12-1,13 11 0,-9-11-1,10 9-2,-2-8-1,1 8-1,-4-2-1,4 4-1,-11 1 0,1 3-1,-16 5-1,20 2 1,-20-2-1,5 21 0,-5-3 0,0 6 0,0 3-1,0 3 2,2 7-1,-2 3 0,5-2 0,5-2 0,-2-2-1,0-3 2,5-3-1,1-5 0,-1-2 0,1-8 0,1-1 0,-5-1-1,1 0-1,-11-11-1,19 15-3,-19-15-2,12 15-5,-12-15-7,0 0-8,0 0-2,0 0 2,11-9 1</inkml:trace>
  <inkml:trace contextRef="#ctx0" brushRef="#br0" timeOffset="61900.5405">12169 3229 81,'-11'14'29,"0"-6"-1,-6 11-5,-7-6-20,1 8-1,-8 0 2,-2 7-3,-6 3-1,4 4 0,-4 1 0,7-2 0,6 3-1,-1-6-4,12 2-9,-6-12-14,15-3 1,6-18-1,-11 15 0</inkml:trace>
  <inkml:trace contextRef="#ctx0" brushRef="#br0" timeOffset="62477.5735">12426 2874 78,'14'1'28,"-14"-1"2,13 6-2,-13-6-25,-13 15 0,-5 5-1,5-4-1,-8 8-1,3-3 1,0 1-1,2-2 0,3 1-1,7-4 2,6-17-1,5 21 1,-5-21 0,22 12 0,-4-7 0,5 1 0,-1 0 1,1-3-1,3 5-1,-4-1 1,-2 1-1,1 0 1,-8-2-1,-2 0 0,-11-6-1,18 10 0,-18-10-3,0 0-10,18 7-13,-18-7-1,4-10-2,-3-2 2</inkml:trace>
  <inkml:trace contextRef="#ctx0" brushRef="#br0" timeOffset="62823.5933">12673 2871 76,'0'0'31,"0"0"-1,-5 18 0,5-1-22,-15 4-4,3 13 2,-8-1-2,0 9-1,-3 6-2,4 3 1,-2-1-2,4 5 2,2-9-2,0-7-1,7 1-3,-8-23-13,16 9-13,0-26-2,-14 19 1,1-23-1</inkml:trace>
  <inkml:trace contextRef="#ctx0" brushRef="#br0" timeOffset="67493.8604">6880 6156 31,'26'18'23,"2"-5"1,9-1 1,7 2-19,9-2-2,10-1 1,3-5-1,12-3-1,5-1-1,7-1 0,2-8 0,13 0 0,-2-9 0,3-2 1,6-5-1,3-1 1,-4-9 0,3-4-1,-8-10 1,-2-4 0,-10-7 0,1-9-1,-22-3 0,-7-8 1,-16-7-1,-14 1-1,-16 1 0,-20-2 1,-23 2-1,-15 3 0,-20 6-1,-15 6 0,-17 10 1,-18 5 0,-16 12-1,-11 10 0,-9 9-1,-11 9 1,1 8 0,-4 10 0,3 7 0,3 10-1,13 8 1,2 7 0,14 12 0,7 12-1,17 16 0,14 6-1,18 9 1,20 6 0,20 7 0,22-3 0,23 1-2,18-4 0,20 0-3,7-12-2,21 6-4,-5-17-11,13 2-7,-3-10 1,0-11 0</inkml:trace>
  <inkml:trace contextRef="#ctx0" brushRef="#br0" timeOffset="69349.9666">9060 5661 27,'0'0'24,"0"0"2,0 0 2,16 0-18,6 2-2,-6-9 1,13 9-1,-2-6-2,10 7 0,0-2-2,11 4 0,0-4-2,3 6 1,-2 1-1,4-1 1,-2 2-2,1 1 0,-10-3 0,1-1 0,-8-1 0,-7 0-1,-2-4 0,-7 0 1,-4-3-1,-15 2-1,18-5-3,-18-6-6,0 11-20,-2-20-2,2 20 0,-16-29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7T19:52:25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16808 1460 5,'0'0'22,"-17"-16"0,17 16 2,-12-12-8,12 12-3,-15-12-3,3 6-3,12 6-2,-19-14-1,19 14 0,-18-13-2,18 13 0,-16-9-1,16 9-2,-14 1-1,14-1 1,-16 22-2,5-2 0,1-1 0,-6 8 0,7 4 0,-6-3 1,3-1-1,-4-2 2,0 2 0,5-5 1,-5 0 1,2-1-1,-4-2 0,3 3 1,-5 7-1,4-1 0,-2-2 0,-2 5 0,2-1 0,-1 5-1,0 10 2,-2 0-2,0 0 2,0 1-1,-3 5 3,6-3-3,-6 4 2,5-3 0,-1 6 0,0-2 2,-2 5-3,5-1 1,0 4-1,-1-2 0,4 0 0,0 2 0,0-2 0,4 0-1,2-3 1,-1 2-1,2-3 0,0 3 1,-1 4-2,0 2 1,0-4-1,-4 4 1,1 0-2,0-2 3,-3 0-1,6-3-1,1-5 2,1-2-2,2-7 2,3-2-1,1-1 1,4 4-1,2 1-1,-3 0 1,-1 5 0,-2 0 1,0 1-2,3-3 1,-3-3-1,2-4 0,0-3 1,3-5-1,0-6 1,5-2-2,6-2 1,-1-1-1,6 3 2,-1-2-4,7 3 1,-1-2 0,9 1 0,-5-4 2,6 1 0,-3-5 1,3-4 1,0-6 1,1-7 0,1-4 1,-2-5-1,1-5 0,-1-4 0,3-1-1,-4-10 0,3 2 2,-4-8-1,2-2 2,-5-10-1,3-1 1,-7-14-1,3-5 2,-3-7-2,5-9 1,-1-4-1,5-6-1,3-4-1,2 0 1,8-4-2,-2 6 1,0 2-2,0 8 2,0-3-2,-5 9 2,2-4 0,-3 2-1,-4 4 0,2-2-1,-7-8 2,3-7 0,-5-7 1,0 3-2,-5 6 2,-7-5-2,-5 0 1,-5 6 0,-3 3-1,-10 9 1,-6-4 0,-4 5-1,-6-4 0,-6 5 0,-2 4 0,-9-8 1,38 79-1,-45-74-1,45 74 0,-58-70 1,58 70-1,-74-60-1,74 60-5,-93-52-5,41 32-12,5 22-6,-81 8 0,-23 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0" timeString="2013-09-27T18:46:46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9006 18559,'0'11,"0"-11,0 0,0 0,13 0,-13 0</inkml:trace>
  <inkml:trace contextRef="#ctx0" brushRef="#br0" timeOffset="7299.4169">9006 18617,'0'-12,"0"12,0-11,0 11,0 0,0-12,0 12,0-12,0 12,0 0,0 0,0 0,0 0,0 0,0-11,0 11,0 0,0 0,0 0,0 0,0 0,0 0,0-12,0 24,0-12,0 0,0 0,0 0,0 0,0 0,0 0,0-12,0 12,0 0,0 0,0 0,0 0,0 0,0 0,0 0,0 12,0-12,0 11,0-11,0 12,0-12,0 12,0-24,0 12,0-12,0 12,0 0,0 0,0 0,0 0,0-11,0 11,0-12,0 12,0 0,0 0,0 0,0 0,0 0,0 0,0 0,0 0,0 0,0 0,0 0,0 0,0 0,0-12,0 12,0 0,0 0,0 0,0 0,0 0,0 0,0 0,0 0,0 0,0 12,0-12,0 0,0 0,0 0,0 0,0 0,0 0,0 12,0-12,0 0,0-12,0 12,0 0,0 0,0 12,0-12,0-12,0 12,0 0,0 0,0 0,0 0,0 0,0 0,0 0,0 0,0 0,0 0,0 0,0 0,0 0,0 0,0 0,0 0,0-12,0 12,0 0,0 0,0 0,0 0,0 12,0-12,0 0,0 0,0 0,0 0,0 0,0 0,0-12,0 12,0 12,0-12,0 0,0 0,0 0,0 0,0 0,0 0,0 0,0 0,0 0,0 0,0 0,0 0,0 0,0 0,0 0,0 0,0 0,0 0,0 0,0 0,0-12,0 12,0 0,0 0,0 0,0 12,0-12,0 0,0 0,0 0,0 12,0-12,0 0,0 0,0 0,0 0,0 11,0-22,0 11,0 0,0 0,0 0,0 0,0 0,0 0,0 0,0 0,0 0,0 0,0 0,0 0,0 0,0 0,0 0,0 0,0 0,0-12,0 12,0 0,0-12,0 12,0 12,0-12,0 0,0 0,0 0,0 12,0-12,0 0,0 0,0 0,0 0,0 0,0 0,0-12,0 12,0 0,0 0,0 0,0 12,0-12,0 0,0 0,0-12,0 12,0 0,0 12,0-12,0 0,0 0,0 0,0 0,0 0,0 0,0 0,0 0,0 11,0-22,0 11,0 0,0 0,0 0,0-12,0 12,0 0,0 0,0 0,0 12,0-12,0 0,0 0,0 0,0 0,0 0,0 0,0-12,0 12,0 0,0 0,0 0,0 0,0 0,0 0,0 0,0-12,0 12,0 0,0 0,0 0,0 0,0 0,0 0,0 12,0-12,0 0,0 0,0 0,0 0,0 0,0 0,0 0,0 0,0 0,0-12,0 12,0 0,0 0,0 12,0-12,0 0,0 0,0 0,0 0,0 0,0 0,0 0,0 0,0 0,0 0,0 0,0 0,0 0,0 0,0 0,0 0,0-12,0 12,0 0,0 0,0 0,0 0,0 0,0 0,0 0,0 12,0-12,0 0,0 0,0 0,0 0,0 0,0 0,0 0,0 0,0 0,0 0,0 0,0 0,0 0,0 0,0 0,0 0,0 0,0 0,0 0,0 0,0 0,0 0,0 12,0-1,0-22,0 11,0 0,0 0,0 0,0 0,0 0,0 0,0 0,0 0,0 0,0 0,0-12,0 12,0 0,0 0,0 0,0 0,0 0,13 0,-13 0,0 0,0 0,0 0,0 0,0 0,0 0,0 0,0 0,0-12,0 12,0 0,0 0,0 0,0 12,0-12,0 0,0 12,0-12,0 0,0 0,0-12,0 12,0 0,0 0,0 12,0-24,0 12,0 0,0 0,0 12,0-12,0 0,0 0,0 0,0 0,0 0,0 0,0 0,0 11,0-22,0 11,0 0,0 0,0 0,0 0,0 0,0 0,0 0,0 0,0 0,0 0,0 0,0 0,0 0,0 0,0 0,0 0,0-12,0 12,0 12,0-12,0 0,0 0,0 0,0 0,0 0,0-12,0 12,0 0,0 0,0 0,0 0,0 0,0 0,0 0,0 0,0 0,0 0,0 0,0-12,0 24,0-12,0 0,0 0,0 0,0 0,0 0,0 0,0 0,0 0,0 0,0 0,0 0,0 0,0 0,0 0,0 12,0-12,0 0,0 0,0 0,0 0,0 11,0-11,0-11,0 11,0 0,0 0,0 0,0 0,0-12,0 12,0 0,0 0,0 0,0 0,0 0,0 0,0 0,0 0,0 0,0 0,0 12,0-12,0 0,0 0,0 0,0 0,0 0,0-12,0 12,0 0,0 0,0 0,0 0,0 0,0 0,0 0,0 0,0 0,0-12,0 12,0 12,0-12,0 0,0 0,0 0,0 12,0-12,0 0,0 0,0-12,0 12,0 0,0 0,0 0,0 0,0 0,0 0,0 0,0 0,0 0,0 12,0-12,0 0,0 11,0-11,0-11,0 11,0 0,0 0,0 0,0 0,0 0,0 0,0 0,0-12,0 12,0 0,0 0,0 0,0 0,0 0,0-12,0 12,0 12,0-12,0 0,0 0,0 12,0-12,0 0,0 0,0 0,0 11,0-11,0 0,0 12,0-12,0 0,0-12,0 12,0 0,0 0,0 0,0 0,0 0,0 0,0 0,0-11,0 11,0 0,0 11,0-11,0 0,0 0,0-11,0 11,0 0,0 0,0 11,0-11,0 0,0 0,0 0,0-11,0 11,0 0,0 11,0-11,0 0,0-11,0 11,0 0,0 0,0 0,0 0,0 0,0 0,0 0,0 0,0 0,0 11,0-11,0 0,0 0,0 0,0 0,0 0,0 0,0 0,0 0,0 0,0 0,0 0,0 0,0 0,0 0,0 0,0-11,0 22,0-11,0 0,0 0,0 0,0 0,0 0,0 0,0 0,0-11,0 11,0 0,0 0,0 0,0 0,0 11,0-11,0-11,0 11,0 0,0 0,0 0,0 0,0 0,0 0,0 0,0 0,0 0,0 0,0 0,0 11,0-22,0 11,0 0,0 0,0 0,0 11,0-11,0 0,0 0,0 0,0 0,0 0,0 0,0 0,0 0,0 0,0 0,0 0,0 0,0 0,0-11,0 11,0 0,0 0,0 0,0 0,0 0,0 0,0 0,0 0,0 0,0 0,0 0,0 0,0 0,0 0,0 11,0-11,0 0,0 0,0 0,0-11,0 22,0-11,0 0,0 0,0-11,0 11,0 0,0 0,0 0,0 0,0 0,0 0,0 0,0 0,0 0,0 0,0 11,0-11,0 0,0 0,0 0,0 0,0 0,0 0,0 0,0 0,0 0,0 0,0 0,0 0,0-11,0 11,0 11,0-11,0 0,0 0,0 0,0 0,0 0,0 0,0 0,0 0,0 0,0 0,0-11,0 11,0 0,0 0,0 0,0 0,0 11,0-11,0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C7D16-683A-4522-AD16-173E9D53AB5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E72F7-C07B-4939-8BDF-E9041AF07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notesSlide" Target="../notesSlides/notesSlide10.xml"/><Relationship Id="rId26" Type="http://schemas.openxmlformats.org/officeDocument/2006/relationships/image" Target="../media/image58.png"/><Relationship Id="rId3" Type="http://schemas.openxmlformats.org/officeDocument/2006/relationships/tags" Target="../tags/tag93.xml"/><Relationship Id="rId21" Type="http://schemas.openxmlformats.org/officeDocument/2006/relationships/image" Target="../media/image25.png"/><Relationship Id="rId34" Type="http://schemas.openxmlformats.org/officeDocument/2006/relationships/image" Target="../media/image61.emf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7.png"/><Relationship Id="rId33" Type="http://schemas.openxmlformats.org/officeDocument/2006/relationships/customXml" Target="../ink/ink3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image" Target="../media/image13.png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56.png"/><Relationship Id="rId32" Type="http://schemas.openxmlformats.org/officeDocument/2006/relationships/image" Target="../media/image18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27.png"/><Relationship Id="rId28" Type="http://schemas.openxmlformats.org/officeDocument/2006/relationships/image" Target="../media/image60.png"/><Relationship Id="rId10" Type="http://schemas.openxmlformats.org/officeDocument/2006/relationships/tags" Target="../tags/tag100.xml"/><Relationship Id="rId19" Type="http://schemas.openxmlformats.org/officeDocument/2006/relationships/image" Target="../media/image12.png"/><Relationship Id="rId31" Type="http://schemas.openxmlformats.org/officeDocument/2006/relationships/image" Target="../media/image55.emf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26.png"/><Relationship Id="rId27" Type="http://schemas.openxmlformats.org/officeDocument/2006/relationships/image" Target="../media/image59.png"/><Relationship Id="rId30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notesSlide" Target="../notesSlides/notesSlide11.xml"/><Relationship Id="rId26" Type="http://schemas.openxmlformats.org/officeDocument/2006/relationships/image" Target="../media/image64.png"/><Relationship Id="rId3" Type="http://schemas.openxmlformats.org/officeDocument/2006/relationships/tags" Target="../tags/tag108.xml"/><Relationship Id="rId21" Type="http://schemas.openxmlformats.org/officeDocument/2006/relationships/image" Target="../media/image25.png"/><Relationship Id="rId34" Type="http://schemas.openxmlformats.org/officeDocument/2006/relationships/image" Target="../media/image68.emf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0.png"/><Relationship Id="rId33" Type="http://schemas.openxmlformats.org/officeDocument/2006/relationships/customXml" Target="../ink/ink4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13.png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63.png"/><Relationship Id="rId32" Type="http://schemas.openxmlformats.org/officeDocument/2006/relationships/image" Target="../media/image18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27.png"/><Relationship Id="rId28" Type="http://schemas.openxmlformats.org/officeDocument/2006/relationships/image" Target="../media/image66.png"/><Relationship Id="rId10" Type="http://schemas.openxmlformats.org/officeDocument/2006/relationships/tags" Target="../tags/tag115.xml"/><Relationship Id="rId19" Type="http://schemas.openxmlformats.org/officeDocument/2006/relationships/image" Target="../media/image12.png"/><Relationship Id="rId31" Type="http://schemas.openxmlformats.org/officeDocument/2006/relationships/image" Target="../media/image62.emf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26.png"/><Relationship Id="rId27" Type="http://schemas.openxmlformats.org/officeDocument/2006/relationships/image" Target="../media/image65.png"/><Relationship Id="rId30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1.png"/><Relationship Id="rId3" Type="http://schemas.openxmlformats.org/officeDocument/2006/relationships/tags" Target="../tags/tag123.xml"/><Relationship Id="rId21" Type="http://schemas.openxmlformats.org/officeDocument/2006/relationships/image" Target="../media/image13.png"/><Relationship Id="rId34" Type="http://schemas.openxmlformats.org/officeDocument/2006/relationships/image" Target="../media/image18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70.png"/><Relationship Id="rId33" Type="http://schemas.openxmlformats.org/officeDocument/2006/relationships/image" Target="../media/image69.e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image" Target="../media/image12.png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27.png"/><Relationship Id="rId32" Type="http://schemas.openxmlformats.org/officeDocument/2006/relationships/oleObject" Target="../embeddings/oleObject8.bin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26.png"/><Relationship Id="rId28" Type="http://schemas.openxmlformats.org/officeDocument/2006/relationships/image" Target="../media/image57.png"/><Relationship Id="rId36" Type="http://schemas.openxmlformats.org/officeDocument/2006/relationships/image" Target="../media/image75.emf"/><Relationship Id="rId10" Type="http://schemas.openxmlformats.org/officeDocument/2006/relationships/tags" Target="../tags/tag130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3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25.png"/><Relationship Id="rId27" Type="http://schemas.openxmlformats.org/officeDocument/2006/relationships/image" Target="../media/image72.png"/><Relationship Id="rId30" Type="http://schemas.openxmlformats.org/officeDocument/2006/relationships/image" Target="../media/image74.png"/><Relationship Id="rId35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4.png"/><Relationship Id="rId3" Type="http://schemas.openxmlformats.org/officeDocument/2006/relationships/tags" Target="../tags/tag139.xml"/><Relationship Id="rId21" Type="http://schemas.openxmlformats.org/officeDocument/2006/relationships/image" Target="../media/image13.png"/><Relationship Id="rId34" Type="http://schemas.openxmlformats.org/officeDocument/2006/relationships/image" Target="../media/image18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57.png"/><Relationship Id="rId33" Type="http://schemas.openxmlformats.org/officeDocument/2006/relationships/image" Target="../media/image76.emf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12.png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27.png"/><Relationship Id="rId32" Type="http://schemas.openxmlformats.org/officeDocument/2006/relationships/oleObject" Target="../embeddings/oleObject9.bin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26.png"/><Relationship Id="rId28" Type="http://schemas.openxmlformats.org/officeDocument/2006/relationships/image" Target="../media/image77.png"/><Relationship Id="rId36" Type="http://schemas.openxmlformats.org/officeDocument/2006/relationships/image" Target="../media/image80.emf"/><Relationship Id="rId10" Type="http://schemas.openxmlformats.org/officeDocument/2006/relationships/tags" Target="../tags/tag146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30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25.png"/><Relationship Id="rId27" Type="http://schemas.openxmlformats.org/officeDocument/2006/relationships/image" Target="../media/image70.png"/><Relationship Id="rId30" Type="http://schemas.openxmlformats.org/officeDocument/2006/relationships/image" Target="../media/image79.png"/><Relationship Id="rId35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82.png"/><Relationship Id="rId3" Type="http://schemas.openxmlformats.org/officeDocument/2006/relationships/tags" Target="../tags/tag155.xml"/><Relationship Id="rId21" Type="http://schemas.openxmlformats.org/officeDocument/2006/relationships/image" Target="../media/image12.png"/><Relationship Id="rId34" Type="http://schemas.openxmlformats.org/officeDocument/2006/relationships/image" Target="../media/image81.emf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27.png"/><Relationship Id="rId33" Type="http://schemas.openxmlformats.org/officeDocument/2006/relationships/oleObject" Target="../embeddings/oleObject10.bin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25.png"/><Relationship Id="rId28" Type="http://schemas.openxmlformats.org/officeDocument/2006/relationships/image" Target="../media/image84.png"/><Relationship Id="rId10" Type="http://schemas.openxmlformats.org/officeDocument/2006/relationships/tags" Target="../tags/tag16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7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13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90.png"/><Relationship Id="rId3" Type="http://schemas.openxmlformats.org/officeDocument/2006/relationships/tags" Target="../tags/tag172.xml"/><Relationship Id="rId21" Type="http://schemas.openxmlformats.org/officeDocument/2006/relationships/image" Target="../media/image12.png"/><Relationship Id="rId34" Type="http://schemas.openxmlformats.org/officeDocument/2006/relationships/image" Target="../media/image92.emf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.png"/><Relationship Id="rId33" Type="http://schemas.openxmlformats.org/officeDocument/2006/relationships/customXml" Target="../ink/ink7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image" Target="../media/image27.png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89.png"/><Relationship Id="rId32" Type="http://schemas.openxmlformats.org/officeDocument/2006/relationships/image" Target="../media/image18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25.png"/><Relationship Id="rId28" Type="http://schemas.openxmlformats.org/officeDocument/2006/relationships/image" Target="../media/image91.png"/><Relationship Id="rId10" Type="http://schemas.openxmlformats.org/officeDocument/2006/relationships/tags" Target="../tags/tag179.xml"/><Relationship Id="rId19" Type="http://schemas.openxmlformats.org/officeDocument/2006/relationships/image" Target="../media/image26.png"/><Relationship Id="rId31" Type="http://schemas.openxmlformats.org/officeDocument/2006/relationships/image" Target="../media/image88.emf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13.png"/><Relationship Id="rId27" Type="http://schemas.openxmlformats.org/officeDocument/2006/relationships/image" Target="../media/image84.png"/><Relationship Id="rId30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tags" Target="../tags/tag188.xml"/><Relationship Id="rId7" Type="http://schemas.openxmlformats.org/officeDocument/2006/relationships/image" Target="../media/image8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9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16.xml"/><Relationship Id="rId21" Type="http://schemas.openxmlformats.org/officeDocument/2006/relationships/image" Target="../media/image15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0.emf"/><Relationship Id="rId2" Type="http://schemas.openxmlformats.org/officeDocument/2006/relationships/tags" Target="../tags/tag15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8.png"/><Relationship Id="rId5" Type="http://schemas.openxmlformats.org/officeDocument/2006/relationships/tags" Target="../tags/tag18.xm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tags" Target="../tags/tag23.xml"/><Relationship Id="rId19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23.png"/><Relationship Id="rId3" Type="http://schemas.openxmlformats.org/officeDocument/2006/relationships/tags" Target="../tags/tag27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29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22.png"/><Relationship Id="rId33" Type="http://schemas.openxmlformats.org/officeDocument/2006/relationships/image" Target="../media/image28.png"/><Relationship Id="rId38" Type="http://schemas.openxmlformats.org/officeDocument/2006/relationships/image" Target="../media/image31.emf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37" Type="http://schemas.openxmlformats.org/officeDocument/2006/relationships/customXml" Target="../ink/ink1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20.png"/><Relationship Id="rId28" Type="http://schemas.openxmlformats.org/officeDocument/2006/relationships/image" Target="../media/image12.png"/><Relationship Id="rId36" Type="http://schemas.openxmlformats.org/officeDocument/2006/relationships/image" Target="../media/image18.png"/><Relationship Id="rId10" Type="http://schemas.openxmlformats.org/officeDocument/2006/relationships/tags" Target="../tags/tag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19.emf"/><Relationship Id="rId27" Type="http://schemas.openxmlformats.org/officeDocument/2006/relationships/image" Target="../media/image24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26.png"/><Relationship Id="rId3" Type="http://schemas.openxmlformats.org/officeDocument/2006/relationships/tags" Target="../tags/tag44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8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25.png"/><Relationship Id="rId33" Type="http://schemas.openxmlformats.org/officeDocument/2006/relationships/image" Target="../media/image37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3.png"/><Relationship Id="rId32" Type="http://schemas.openxmlformats.org/officeDocument/2006/relationships/image" Target="../media/image36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12.png"/><Relationship Id="rId28" Type="http://schemas.openxmlformats.org/officeDocument/2006/relationships/image" Target="../media/image30.png"/><Relationship Id="rId36" Type="http://schemas.openxmlformats.org/officeDocument/2006/relationships/image" Target="../media/image18.png"/><Relationship Id="rId10" Type="http://schemas.openxmlformats.org/officeDocument/2006/relationships/tags" Target="../tags/tag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5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2.emf"/><Relationship Id="rId27" Type="http://schemas.openxmlformats.org/officeDocument/2006/relationships/image" Target="../media/image27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61.xml"/><Relationship Id="rId21" Type="http://schemas.openxmlformats.org/officeDocument/2006/relationships/image" Target="../media/image40.emf"/><Relationship Id="rId34" Type="http://schemas.openxmlformats.org/officeDocument/2006/relationships/image" Target="../media/image18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25.png"/><Relationship Id="rId32" Type="http://schemas.openxmlformats.org/officeDocument/2006/relationships/image" Target="../media/image46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13.png"/><Relationship Id="rId28" Type="http://schemas.openxmlformats.org/officeDocument/2006/relationships/image" Target="../media/image42.png"/><Relationship Id="rId36" Type="http://schemas.openxmlformats.org/officeDocument/2006/relationships/image" Target="../media/image47.emf"/><Relationship Id="rId10" Type="http://schemas.openxmlformats.org/officeDocument/2006/relationships/tags" Target="../tags/tag68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45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12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77.xml"/><Relationship Id="rId21" Type="http://schemas.openxmlformats.org/officeDocument/2006/relationships/image" Target="../media/image48.emf"/><Relationship Id="rId34" Type="http://schemas.openxmlformats.org/officeDocument/2006/relationships/image" Target="../media/image18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25.png"/><Relationship Id="rId32" Type="http://schemas.openxmlformats.org/officeDocument/2006/relationships/image" Target="../media/image54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13.png"/><Relationship Id="rId28" Type="http://schemas.openxmlformats.org/officeDocument/2006/relationships/image" Target="../media/image50.png"/><Relationship Id="rId10" Type="http://schemas.openxmlformats.org/officeDocument/2006/relationships/tags" Target="../tags/tag84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53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12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27 November 2013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419100" y="3505200"/>
            <a:ext cx="31130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3611692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31263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02222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1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90597710"/>
              </p:ext>
            </p:extLst>
          </p:nvPr>
        </p:nvGraphicFramePr>
        <p:xfrm>
          <a:off x="6096000" y="2133600"/>
          <a:ext cx="3014133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3014133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" name="Ink 4"/>
              <p14:cNvContentPartPr/>
              <p14:nvPr/>
            </p14:nvContentPartPr>
            <p14:xfrm>
              <a:off x="4557600" y="435960"/>
              <a:ext cx="4281480" cy="973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44640" y="422280"/>
                <a:ext cx="4300920" cy="99648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086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31452" y="2590800"/>
            <a:ext cx="5374639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4062774" cy="1190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6577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004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5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41247314"/>
              </p:ext>
            </p:extLst>
          </p:nvPr>
        </p:nvGraphicFramePr>
        <p:xfrm>
          <a:off x="6019800" y="2133600"/>
          <a:ext cx="318346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33600"/>
                        <a:ext cx="3183467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" name="Ink 7"/>
              <p14:cNvContentPartPr/>
              <p14:nvPr/>
            </p14:nvContentPartPr>
            <p14:xfrm>
              <a:off x="4806720" y="1719000"/>
              <a:ext cx="4221000" cy="146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03120" y="1715400"/>
                <a:ext cx="4228200" cy="1580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8757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2568547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44747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33400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89970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5" name="TPChart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04193246"/>
              </p:ext>
            </p:extLst>
          </p:nvPr>
        </p:nvGraphicFramePr>
        <p:xfrm>
          <a:off x="5943600" y="2095500"/>
          <a:ext cx="3217333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Chart" r:id="rId32" imgW="4572000" imgH="5143500" progId="MSGraph.Chart.8">
                  <p:embed followColorScheme="full"/>
                </p:oleObj>
              </mc:Choice>
              <mc:Fallback>
                <p:oleObj name="Chart" r:id="rId3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95500"/>
                        <a:ext cx="3217333" cy="361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" name="Ink 2"/>
              <p14:cNvContentPartPr/>
              <p14:nvPr/>
            </p14:nvContentPartPr>
            <p14:xfrm>
              <a:off x="669240" y="2456280"/>
              <a:ext cx="4111920" cy="1077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6640" y="2444040"/>
                <a:ext cx="4138200" cy="11030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5745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5465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4572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7898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0131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5" name="TPChart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70448669"/>
              </p:ext>
            </p:extLst>
          </p:nvPr>
        </p:nvGraphicFramePr>
        <p:xfrm>
          <a:off x="6053667" y="2209800"/>
          <a:ext cx="3014133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Chart" r:id="rId32" imgW="4572000" imgH="5143500" progId="MSGraph.Chart.8">
                  <p:embed followColorScheme="full"/>
                </p:oleObj>
              </mc:Choice>
              <mc:Fallback>
                <p:oleObj name="Chart" r:id="rId3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667" y="2209800"/>
                        <a:ext cx="3014133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" name="Ink 5"/>
              <p14:cNvContentPartPr/>
              <p14:nvPr/>
            </p14:nvContentPartPr>
            <p14:xfrm>
              <a:off x="488520" y="395280"/>
              <a:ext cx="6171840" cy="3062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960" y="380520"/>
                <a:ext cx="6189480" cy="308736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27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419100" y="2908300"/>
            <a:ext cx="3009900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58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609600"/>
            <a:ext cx="2588321" cy="850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438400"/>
            <a:ext cx="434598" cy="189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581400"/>
            <a:ext cx="434598" cy="189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395720" y="1047451"/>
            <a:ext cx="18288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81000"/>
            <a:ext cx="2229744" cy="982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068322"/>
            <a:ext cx="2230126" cy="982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676400"/>
            <a:ext cx="2230126" cy="982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9" name="TPChart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73240678"/>
              </p:ext>
            </p:extLst>
          </p:nvPr>
        </p:nvGraphicFramePr>
        <p:xfrm>
          <a:off x="6019800" y="1981200"/>
          <a:ext cx="3060699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Chart" r:id="rId33" imgW="4572000" imgH="5143500" progId="MSGraph.Chart.8">
                  <p:embed followColorScheme="full"/>
                </p:oleObj>
              </mc:Choice>
              <mc:Fallback>
                <p:oleObj name="Chart" r:id="rId3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81200"/>
                        <a:ext cx="3060699" cy="3695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202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892300"/>
            <a:ext cx="1447800" cy="558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58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707157"/>
            <a:ext cx="207480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67987"/>
            <a:ext cx="170094" cy="264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90712"/>
            <a:ext cx="623681" cy="39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909" y="609600"/>
            <a:ext cx="3476275" cy="85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5676900" y="1047451"/>
            <a:ext cx="18288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432" y="6460347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8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294487690"/>
              </p:ext>
            </p:extLst>
          </p:nvPr>
        </p:nvGraphicFramePr>
        <p:xfrm>
          <a:off x="6019800" y="1995802"/>
          <a:ext cx="3048000" cy="364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95802"/>
                        <a:ext cx="3048000" cy="36429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Ink 3"/>
              <p14:cNvContentPartPr/>
              <p14:nvPr/>
            </p14:nvContentPartPr>
            <p14:xfrm>
              <a:off x="5730120" y="454320"/>
              <a:ext cx="613440" cy="1221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20040" y="444600"/>
                <a:ext cx="635760" cy="124020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876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497" y="2397919"/>
            <a:ext cx="2785007" cy="828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3274287"/>
            <a:ext cx="3260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242160" y="6672600"/>
              <a:ext cx="5040" cy="2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2800" y="6663240"/>
                <a:ext cx="23760" cy="4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1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8991" y="2558963"/>
            <a:ext cx="7426018" cy="1740074"/>
            <a:chOff x="1184583" y="914400"/>
            <a:chExt cx="7426018" cy="174007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2921" y="914400"/>
              <a:ext cx="4009342" cy="55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4583" y="1504890"/>
              <a:ext cx="7426018" cy="5585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5318" y="2095954"/>
              <a:ext cx="6344548" cy="558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20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803" y="1664208"/>
            <a:ext cx="5612393" cy="591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093" y="2327850"/>
            <a:ext cx="5507815" cy="663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388" y="3064597"/>
            <a:ext cx="3311225" cy="627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835" y="3740263"/>
            <a:ext cx="5019131" cy="627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3007" y="2397919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20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/>
          </a:bodyPr>
          <a:lstStyle/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5184"/>
            <a:ext cx="12192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73051775"/>
              </p:ext>
            </p:extLst>
          </p:nvPr>
        </p:nvGraphicFramePr>
        <p:xfrm>
          <a:off x="5868811" y="1863725"/>
          <a:ext cx="3426178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68811" y="1863725"/>
                        <a:ext cx="3426178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PGrid" hidden="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48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714" grpId="0" animBg="1"/>
      <p:bldOleChart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614538" y="1620781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96230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363211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1723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14634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/>
              <p14:cNvContentPartPr/>
              <p14:nvPr/>
            </p14:nvContentPartPr>
            <p14:xfrm>
              <a:off x="3856680" y="875880"/>
              <a:ext cx="4648680" cy="232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44440" y="863280"/>
                <a:ext cx="4672800" cy="235044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932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190500" y="15081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51100910"/>
              </p:ext>
            </p:extLst>
          </p:nvPr>
        </p:nvGraphicFramePr>
        <p:xfrm>
          <a:off x="6272213" y="933450"/>
          <a:ext cx="2592387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933450"/>
                        <a:ext cx="2592387" cy="582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39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825018" y="1650589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24335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3283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956" y="3429000"/>
            <a:ext cx="2105935" cy="754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7" y="1600200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" name="Ink 3"/>
              <p14:cNvContentPartPr/>
              <p14:nvPr/>
            </p14:nvContentPartPr>
            <p14:xfrm>
              <a:off x="396000" y="33120"/>
              <a:ext cx="7129800" cy="4445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1600" y="19800"/>
                <a:ext cx="7149600" cy="447228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7157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791858" y="1516022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2164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707458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79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0.0"/>
  <p:tag name="DELIMITERS" val="3.1"/>
  <p:tag name="SHOWBARVISIBLE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ASKPANEKEY" val="a5b67460-0d6c-4da0-a079-58e764951802"/>
  <p:tag name="EXPANDSHOWBAR" val="True"/>
  <p:tag name="WASPOLLED" val="DDA69DE1E9B24D2DA5A6DD1AD88C9AA6"/>
  <p:tag name="TPVERSION" val="5"/>
  <p:tag name="TPFULLVERSION" val="5.3.0.3294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ts a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INCORRECTPOINTVALUE" val="0"/>
  <p:tag name="VALUES" val="Incorrect|smicln|Correct|smicln|Incorrect|smicln|Incorrect"/>
  <p:tag name="CORRECTPOINTVALUE" val="0"/>
  <p:tag name="TYPE" val="MultiChoiceSlide"/>
  <p:tag name="TPQUESTIONXML" val="﻿&lt;?xml version=&quot;1.0&quot; encoding=&quot;utf-8&quot;?&gt;&#10;&lt;questionlist&gt;&#10;    &lt;properties&gt;&#10;        &lt;guid&gt;4A1D4AA8EFB545008A046464228B2171&lt;/guid&gt;&#10;        &lt;description /&gt;&#10;        &lt;date&gt;7/8/2013 5:52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B1E0DABE13B4552BAB042237A1F4F84&lt;/guid&gt;&#10;            &lt;repollguid&gt;AA10D39555384C4C9A34843BE88E6D35&lt;/repollguid&gt;&#10;            &lt;sourceid&gt;046FE2700CA74AC99224B1722F5F57B9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B3BC8A2F9D24F6F9E8244BC578609D4&lt;/guid&gt;&#10;                    &lt;answertext&gt;1 &lt;/answertext&gt;&#10;                    &lt;valuetype&gt;-1&lt;/valuetype&gt;&#10;                &lt;/answer&gt;&#10;                &lt;answer&gt;&#10;                    &lt;guid&gt;35731BF18B484D4985EB5A214ADBB1A7&lt;/guid&gt;&#10;                    &lt;answertext&gt;2 &lt;/answertext&gt;&#10;                    &lt;valuetype&gt;1&lt;/valuetype&gt;&#10;                &lt;/answer&gt;&#10;                &lt;answer&gt;&#10;                    &lt;guid&gt;B458ED34AE3D42DA9C41F0CC7B101A6F&lt;/guid&gt;&#10;                    &lt;answertext&gt;3 &lt;/answertext&gt;&#10;                    &lt;valuetype&gt;-1&lt;/valuetype&gt;&#10;                &lt;/answer&gt;&#10;                &lt;answer&gt;&#10;                    &lt;guid&gt;C90D9114E547496DB85ABDAC79558BA8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96[;][;crlf;]2[;]2[;]0[;]0[;crlf;]0[;]-1[;]11[;]1[;][;crlf;]96[;]1[;]22[;]2[;][;crlf;]0[;]-1[;]33[;]3[;][;crlf;]0[;]-1[;]44[;]4[;]"/>
  <p:tag name="HASRESULTS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Answers a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61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FE7D03BC0AB43F08DCD30AB430D460D"/>
  <p:tag name="VALUES" val="Incorrect|smicln|Correct|smicln|Incorrect|smicln|Incorrect"/>
  <p:tag name="CORRECTPOINTVALUE" val="0"/>
  <p:tag name="INCORRECTPOINTVALUE" val="0"/>
  <p:tag name="TYPE" val="MultiChoiceSlide"/>
  <p:tag name="TPQUESTIONXML" val="﻿&lt;?xml version=&quot;1.0&quot; encoding=&quot;utf-8&quot;?&gt;&#10;&lt;questionlist&gt;&#10;    &lt;properties&gt;&#10;        &lt;guid&gt;F991401DC0B744B9AE4897FAD75F7407&lt;/guid&gt;&#10;        &lt;description /&gt;&#10;        &lt;date&gt;7/8/2013 5:53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035383F1FF476D830BF475E5F39EB0&lt;/guid&gt;&#10;            &lt;repollguid&gt;BB45F2DE8439434CBE8894F817641FB9&lt;/repollguid&gt;&#10;            &lt;sourceid&gt;6671A185AE584AD69D9E749D297E594E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5B90F48D0754B01924CB669B7B1EC74&lt;/guid&gt;&#10;                    &lt;answertext&gt;1 &lt;/answertext&gt;&#10;                    &lt;valuetype&gt;-1&lt;/valuetype&gt;&#10;                &lt;/answer&gt;&#10;                &lt;answer&gt;&#10;                    &lt;guid&gt;0ACE0925146C498896814CE7456E38A8&lt;/guid&gt;&#10;                    &lt;answertext&gt;2 &lt;/answertext&gt;&#10;                    &lt;valuetype&gt;1&lt;/valuetype&gt;&#10;                &lt;/answer&gt;&#10;                &lt;answer&gt;&#10;                    &lt;guid&gt;1D3F42F54AFB4F9C894707CE6740913C&lt;/guid&gt;&#10;                    &lt;answertext&gt;3 &lt;/answertext&gt;&#10;                    &lt;valuetype&gt;-1&lt;/valuetype&gt;&#10;                &lt;/answer&gt;&#10;                &lt;answer&gt;&#10;                    &lt;guid&gt;E11C037EDD2345879876B8E88C98F555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62[;][;crlf;]2.22916666666667[;]2[;]0.549226096936003[;]0.301649305555556[;crlf;]6[;]-1[;]11[;]1[;][;crlf;]62[;]1[;]22[;]2[;][;crlf;]28[;]-1[;]33[;]3[;][;crlf;]0[;]-1[;]44[;]4[;]"/>
  <p:tag name="HASRESULTS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11A5E2E619374AE59D9A388A9F4891EB"/>
  <p:tag name="VALUES" val="Correct|smicln|Incorrect|smicln|Incorrect|smicln|Incorrect"/>
  <p:tag name="CORRECTPOINTVALUE" val="0"/>
  <p:tag name="INCORRECTPOINTVALUE" val="0"/>
  <p:tag name="TYPE" val="MultiChoiceSlide"/>
  <p:tag name="TPQUESTIONXML" val="﻿&lt;?xml version=&quot;1.0&quot; encoding=&quot;utf-8&quot;?&gt;&#10;&lt;questionlist&gt;&#10;    &lt;properties&gt;&#10;        &lt;guid&gt;A20DAEF79A484985861531A222B0D21A&lt;/guid&gt;&#10;        &lt;description /&gt;&#10;        &lt;date&gt;7/8/2013 5:53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43DD6BDAEB04BD090E0B75FE203CFEB&lt;/guid&gt;&#10;            &lt;repollguid&gt;144C4C4F9C094449B7047A2456DB5256&lt;/repollguid&gt;&#10;            &lt;sourceid&gt;DD64B840509B4974BB65089547629FF7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E0ECB89ACEA42D19209EC2257C16F75&lt;/guid&gt;&#10;                    &lt;answertext&gt;1 &lt;/answertext&gt;&#10;                    &lt;valuetype&gt;1&lt;/valuetype&gt;&#10;                &lt;/answer&gt;&#10;                &lt;answer&gt;&#10;                    &lt;guid&gt;0D98585A08864BF18A69285A34020F73&lt;/guid&gt;&#10;                    &lt;answertext&gt;2 &lt;/answertext&gt;&#10;                    &lt;valuetype&gt;-1&lt;/valuetype&gt;&#10;                &lt;/answer&gt;&#10;                &lt;answer&gt;&#10;                    &lt;guid&gt;BB73F10D79AD4FCBB934CC39E29393B3&lt;/guid&gt;&#10;                    &lt;answertext&gt;3 &lt;/answertext&gt;&#10;                    &lt;valuetype&gt;-1&lt;/valuetype&gt;&#10;                &lt;/answer&gt;&#10;                &lt;answer&gt;&#10;                    &lt;guid&gt;F56A1EF89AB0496CAF57F39CA203AAE0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67[;][;crlf;]1.3125[;]1[;]0.485465841572127[;]0.235677083333333[;crlf;]67[;]1[;]11[;]1[;][;crlf;]28[;]-1[;]22[;]2[;][;crlf;]1[;]-1[;]33[;]3[;][;crlf;]0[;]-1[;]44[;]4[;]"/>
  <p:tag name="HASRESULTS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QUESTIONALIAS" val="1+1="/>
  <p:tag name="ANSWERSALIAS" val="1|smicln|2"/>
  <p:tag name="CORRECTPOINTVALUE" val="10"/>
  <p:tag name="INCORRECTPOINTVALUE" val="5"/>
  <p:tag name="VALUES" val="Correct|smicln|Incorrect"/>
  <p:tag name="RESPONSESGATHERED" val="True"/>
  <p:tag name="TOTALRESPONSES" val="120"/>
  <p:tag name="RESPONSECOUNT" val="120"/>
  <p:tag name="SLICED" val="False"/>
  <p:tag name="RESPONSES" val="1;1;2;2;2;1;2;2;2;1;2;1;1;1;1;1;2;2;2;1;2;2;2;2;1;2;2;1;1;1;1;1;2;2;2;1;1;1;1;1;2;1;1;1;2;1;1;2;2;2;2;2;1;1;1;1;2;2;1;2;1;1;2;1;1;1;1;1;2;1;2;2;1;1;2;1;2;1;1;1;1;2;2;1;1;2;1;2;2;2;1;2;2;1;2;1;2;2;1;2;2;1;2;2;1;1;2;1;2;2;1;2;1;1;2;2;2;1;2;1;"/>
  <p:tag name="CHARTSTRINGSTD" val="62 58"/>
  <p:tag name="CHARTSTRINGREV" val="58 62"/>
  <p:tag name="CHARTSTRINGSTDPER" val="0.516666666666667 0.483333333333333"/>
  <p:tag name="CHARTSTRINGREVPER" val="0.483333333333333 0.516666666666667"/>
  <p:tag name="ANONYMOUSTEMP" val="False"/>
  <p:tag name="TYPE" val="MultiChoiceSlide"/>
  <p:tag name="TPQUESTIONXML" val="﻿&lt;?xml version=&quot;1.0&quot; encoding=&quot;utf-8&quot;?&gt;&#10;&lt;questionlist&gt;&#10;    &lt;properties&gt;&#10;        &lt;guid&gt;66E294A5D0B64F3EA03D5984E1C73075&lt;/guid&gt;&#10;        &lt;description /&gt;&#10;        &lt;date&gt;4/4/2013 8:21:4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6DAEF3D84344DA085E35A20ECD2E064&lt;/guid&gt;&#10;            &lt;repollguid&gt;58AC1352B36D480BAD1A4D77939AC723&lt;/repollguid&gt;&#10;            &lt;sourceid&gt;B6EE79E43CC241FA981F01EEC2F00254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5&lt;/bulletstyle&gt;&#10;            &lt;answers&gt;&#10;                &lt;answer&gt;&#10;                    &lt;guid&gt;2510CCA8C8D448C58801F44A51CE3F8E&lt;/guid&gt;&#10;                    &lt;answertext&gt;1 &lt;/answertext&gt;&#10;                    &lt;valuetype&gt;-1&lt;/valuetype&gt;&#10;                &lt;/answer&gt;&#10;                &lt;answer&gt;&#10;                    &lt;guid&gt;FB1E15E807D44357B2FFAA521B3B59EC&lt;/guid&gt;&#10;                    &lt;answertext&gt;2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93[;][;crlf;]1.96875[;]2[;]0.173992636338438[;]0.0302734375[;crlf;]3[;]-1[;]11[;]1[;][;crlf;]93[;]1[;]22[;]2[;]"/>
  <p:tag name="HASRESULTS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SLIDEORDER" val="5"/>
  <p:tag name="SLIDEGUID" val="B76108EAD78540EFBEA6814396E95F3F"/>
  <p:tag name="CORRECTPOINTVALUE" val="0"/>
  <p:tag name="INCORRECTPOINTVALUE" val="0"/>
  <p:tag name="TOTALRESPONSES" val="30"/>
  <p:tag name="RESPONSECOUNT" val="30"/>
  <p:tag name="SLICED" val="False"/>
  <p:tag name="RESPONSES" val="3;4;3;2;1;3;3;1;1;4;2;3;2;4;1;2;3;2;2;4;3;1;1;3;1;2;4;2;3;4;"/>
  <p:tag name="CHARTSTRINGSTD" val="7 8 9 6"/>
  <p:tag name="CHARTSTRINGREV" val="6 9 8 7"/>
  <p:tag name="CHARTSTRINGSTDPER" val="0.233333333333333 0.266666666666667 0.3 0.2"/>
  <p:tag name="CHARTSTRINGREVPER" val="0.2 0.3 0.266666666666667 0.233333333333333"/>
  <p:tag name="VALUES" val="Incorrect|smicln|Incorrect|smicln|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76CD4E36EB6D4A0393E558BC5AB98339&lt;/guid&gt;&#10;        &lt;description /&gt;&#10;        &lt;date&gt;7/8/2013 6:02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0FFF3C61AAF4C83BAB98C0E0990DEE8&lt;/guid&gt;&#10;            &lt;repollguid&gt;9BC31BB749D24654A74B35BC0C920725&lt;/repollguid&gt;&#10;            &lt;sourceid&gt;6045BF5B3727484A890E8B98139D011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65EAE21A6474989844A0F1EDB969092&lt;/guid&gt;&#10;                    &lt;answertext&gt;1 &lt;/answertext&gt;&#10;                    &lt;valuetype&gt;-1&lt;/valuetype&gt;&#10;                &lt;/answer&gt;&#10;                &lt;answer&gt;&#10;                    &lt;guid&gt;0C16F755B1374142AE4A63C49AD97DCD&lt;/guid&gt;&#10;                    &lt;answertext&gt;2 &lt;/answertext&gt;&#10;                    &lt;valuetype&gt;-1&lt;/valuetype&gt;&#10;                &lt;/answer&gt;&#10;                &lt;answer&gt;&#10;                    &lt;guid&gt;0FAF924CA5D64411ADD62C44E91F50C6&lt;/guid&gt;&#10;                    &lt;answertext&gt;3 &lt;/answertext&gt;&#10;                    &lt;valuetype&gt;1&lt;/valuetype&gt;&#10;                &lt;/answer&gt;&#10;                &lt;answer&gt;&#10;                    &lt;guid&gt;E6E688961B604217A8218DF1B646B974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92[;][;crlf;]2.96875[;]3[;]0.268216524782994[;]0.0719401041666667[;crlf;]1[;]-1[;]11[;]1[;][;crlf;]2[;]-1[;]22[;]2[;][;crlf;]92[;]1[;]33[;]3[;][;crlf;]1[;]-1[;]44[;]4[;]"/>
  <p:tag name="HASRESULTS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  <p:tag name="ZEROBASED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7\,x^4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3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9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7}\left[\int_3^7\,x^4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0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left[\int_3^7\,x^4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65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[\int_3^7\,x^4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97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30BD4C31215A4663A5B2B828A30717B7&lt;/guid&gt;&#10;        &lt;description /&gt;&#10;        &lt;date&gt;7/8/2013 6:01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28DE15F47C343FF87F08464549BE2DD&lt;/guid&gt;&#10;            &lt;repollguid&gt;F7BDA9EA1CA74043A5E5E75AF8B49DFC&lt;/repollguid&gt;&#10;            &lt;sourceid&gt;246DD5BC4C9844248CD86E2DD3A649BB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BC79EBD583E40B8A36BDE7369CE4CF0&lt;/guid&gt;&#10;                    &lt;answertext&gt;1 &lt;/answertext&gt;&#10;                    &lt;valuetype&gt;-1&lt;/valuetype&gt;&#10;                &lt;/answer&gt;&#10;                &lt;answer&gt;&#10;                    &lt;guid&gt;BEB924F1CA9548629642123F3051871B&lt;/guid&gt;&#10;                    &lt;answertext&gt;2 &lt;/answertext&gt;&#10;                    &lt;valuetype&gt;1&lt;/valuetype&gt;&#10;                &lt;/answer&gt;&#10;                &lt;answer&gt;&#10;                    &lt;guid&gt;07950775B7304D7FBDA4275690D19929&lt;/guid&gt;&#10;                    &lt;answertext&gt;3 &lt;/answertext&gt;&#10;                    &lt;valuetype&gt;-1&lt;/valuetype&gt;&#10;                &lt;/answer&gt;&#10;                &lt;answer&gt;&#10;                    &lt;guid&gt;90D2E38E477F4FCEB8F6518F1B4EB3F6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95[;][;crlf;]2.02083333333333[;]2[;]0.203058215516853[;]0.0412326388888889[;crlf;]0[;]-1[;]11[;]1[;][;crlf;]95[;]1[;]22[;]2[;][;crlf;]0[;]-1[;]33[;]3[;][;crlf;]1[;]-1[;]44[;]4[;]"/>
  <p:tag name="HASRESULTS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3,41,10,45,32,50,13,4,9,55,1"/>
  <p:tag name="COLORTYPE" val="SCHEME"/>
  <p:tag name="LABELFORMAT" val="0"/>
  <p:tag name="NUMBERFORMAT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{2\pi}\,\cos^2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0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A613CBB3BCFC4290B1A03EF4EB3618EC"/>
  <p:tag name="VALUES" val="Incorrect|smicln|Correct|smicln|Incorrect|smicln|Incorrect"/>
  <p:tag name="CORRECTPOINTVALUE" val="0"/>
  <p:tag name="INCORRECTPOINTVALUE" val="0"/>
  <p:tag name="TYPE" val="MultiChoiceSlide"/>
  <p:tag name="TPQUESTIONXML" val="﻿&lt;?xml version=&quot;1.0&quot; encoding=&quot;utf-8&quot;?&gt;&#10;&lt;questionlist&gt;&#10;    &lt;properties&gt;&#10;        &lt;guid&gt;CAC994D3BC6647FA9CDE4813135BCA3B&lt;/guid&gt;&#10;        &lt;description /&gt;&#10;        &lt;date&gt;4/23/2013 12:40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C4675DC339416BBAC94882864CC71F&lt;/guid&gt;&#10;            &lt;repollguid&gt;8E3F661301334A87BEA5D9E20C86278F&lt;/repollguid&gt;&#10;            &lt;sourceid&gt;E3FC9C1D85D649CBA3835371EA33D7B1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510C4A6FF970425AB607FA856E5F207F&lt;/guid&gt;&#10;                    &lt;answertext&gt;1&lt;/answertext&gt;&#10;                    &lt;valuetype&gt;-1&lt;/valuetype&gt;&#10;                &lt;/answer&gt;&#10;                &lt;answer&gt;&#10;                    &lt;guid&gt;C20A073DB59A44BCB70E1E27708920C8&lt;/guid&gt;&#10;                    &lt;answertext&gt;2&lt;/answertext&gt;&#10;                    &lt;valuetype&gt;1&lt;/valuetype&gt;&#10;                &lt;/answer&gt;&#10;                &lt;answer&gt;&#10;                    &lt;guid&gt;B26D68CDF90F43B5BBE6EB77D9340E2D&lt;/guid&gt;&#10;                    &lt;answertext&gt;3&lt;/answertext&gt;&#10;                    &lt;valuetype&gt;-1&lt;/valuetype&gt;&#10;                &lt;/answer&gt;&#10;                &lt;answer&gt;&#10;                    &lt;guid&gt;AEEFAA1882014D3A9CD55D1EFA5D7258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81[;][;crlf;]2.11458333333333[;]2[;]0.453454142909977[;]0.205620659722222[;crlf;]3[;]-1[;]11[;]1[;][;crlf;]81[;]1[;]22[;]2[;][;crlf;]10[;]-1[;]33[;]3[;][;crlf;]2[;]-1[;]44[;]4[;]"/>
  <p:tag name="HASRESULT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TYPE" val="MultiChoiceSlide"/>
  <p:tag name="TPQUESTIONXML" val="﻿&lt;?xml version=&quot;1.0&quot; encoding=&quot;utf-8&quot;?&gt;&#10;&lt;questionlist&gt;&#10;    &lt;properties&gt;&#10;        &lt;guid&gt;C1DE81819F804411BC31555E8BD8FD37&lt;/guid&gt;&#10;        &lt;description /&gt;&#10;        &lt;date&gt;4/23/2013 2:12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347AE353434A4C8FC1386B166DE8CF&lt;/guid&gt;&#10;            &lt;repollguid&gt;BAA0159F433846C1AE823AA70E2AF5F1&lt;/repollguid&gt;&#10;            &lt;sourceid&gt;18E8F35C10784B72A68AAFCCBB18B3C7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6C14FD57D6F44C138DD66D26623A8572&lt;/guid&gt;&#10;                    &lt;answertext&gt;1&lt;/answertext&gt;&#10;                    &lt;valuetype&gt;1&lt;/valuetype&gt;&#10;                &lt;/answer&gt;&#10;                &lt;answer&gt;&#10;                    &lt;guid&gt;25639FA053084804A90242995D2DA0F4&lt;/guid&gt;&#10;                    &lt;answertext&gt;2&lt;/answertext&gt;&#10;                    &lt;valuetype&gt;-1&lt;/valuetype&gt;&#10;                &lt;/answer&gt;&#10;                &lt;answer&gt;&#10;                    &lt;guid&gt;4275762342D34029805219EFE01102B2&lt;/guid&gt;&#10;                    &lt;answertext&gt;3&lt;/answertext&gt;&#10;                    &lt;valuetype&gt;-1&lt;/valuetype&gt;&#10;                &lt;/answer&gt;&#10;                &lt;answer&gt;&#10;                    &lt;guid&gt;87741B4EC5C34396BA77B85C483FD344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81[;][;crlf;]1.29166666666667[;]1[;]0.720484019407941[;]0.519097222222222[;crlf;]81[;]1[;]11[;]1[;][;crlf;]4[;]-1[;]22[;]2[;][;crlf;]9[;]-1[;]33[;]3[;][;crlf;]2[;]-1[;]44[;]4[;]"/>
  <p:tag name="HASRESULTS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 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4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2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  <p:tag name="CORRECTPOINTVALUE" val="0"/>
  <p:tag name="INCORRECTPOINTVALUE" val="0"/>
  <p:tag name="TYPE" val="MultiChoiceSlide"/>
  <p:tag name="TPQUESTIONXML" val="﻿&lt;?xml version=&quot;1.0&quot; encoding=&quot;utf-8&quot;?&gt;&#10;&lt;questionlist&gt;&#10;    &lt;properties&gt;&#10;        &lt;guid&gt;0F9F874C04CF451E8B7642652A0F3E55&lt;/guid&gt;&#10;        &lt;description /&gt;&#10;        &lt;date&gt;4/23/2013 2:20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DB67F4E230F468F8B66733A0868BA51&lt;/guid&gt;&#10;            &lt;repollguid&gt;BDAA64E177044F4F8DD3B06D98FFBAFC&lt;/repollguid&gt;&#10;            &lt;sourceid&gt;B890E71BD3684C149BD47785E3D70C66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3DB47C77B56A48F4904356F88FBC8435&lt;/guid&gt;&#10;                    &lt;answertext&gt;1&lt;/answertext&gt;&#10;                    &lt;valuetype&gt;-1&lt;/valuetype&gt;&#10;                &lt;/answer&gt;&#10;                &lt;answer&gt;&#10;                    &lt;guid&gt;C22700FC310D40A19277D96F8BC2EF0B&lt;/guid&gt;&#10;                    &lt;answertext&gt;2&lt;/answertext&gt;&#10;                    &lt;valuetype&gt;-1&lt;/valuetype&gt;&#10;                &lt;/answer&gt;&#10;                &lt;answer&gt;&#10;                    &lt;guid&gt;731C4AC3326148FE8C12E0F8B1B45B1D&lt;/guid&gt;&#10;                    &lt;answertext&gt;3&lt;/answertext&gt;&#10;                    &lt;valuetype&gt;1&lt;/valuetype&gt;&#10;                &lt;/answer&gt;&#10;                &lt;answer&gt;&#10;                    &lt;guid&gt;15071C737C1147CDA07CDFEEAE82D4FC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5[;]191[;]95[;]False[;]78[;][;crlf;]2.76842105263158[;]3[;]0.68752234917086[;]0.472686980609418[;crlf;]11[;]-1[;]11[;]1[;][;crlf;]3[;]-1[;]22[;]2[;][;crlf;]78[;]1[;]33[;]3[;][;crlf;]3[;]-1[;]44[;]4[;]"/>
  <p:tag name="HASRESULTS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0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  <p:tag name="TYPE" val="MultiChoiceSlide"/>
  <p:tag name="TPQUESTIONXML" val="﻿&lt;?xml version=&quot;1.0&quot; encoding=&quot;utf-8&quot;?&gt;&#10;&lt;questionlist&gt;&#10;    &lt;properties&gt;&#10;        &lt;guid&gt;FA25F000165A4AA6B713F3D014B93537&lt;/guid&gt;&#10;        &lt;description /&gt;&#10;        &lt;date&gt;4/23/2013 2:23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3D784D49E934EA5957B171FD992492D&lt;/guid&gt;&#10;            &lt;repollguid&gt;B63FC2F3424E4204B046010FD1F9E0BB&lt;/repollguid&gt;&#10;            &lt;sourceid&gt;DC73BC3AC41B45A1BFBD01FF04C0874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28EB35EAC8224E2D8A600E9A5411C07A&lt;/guid&gt;&#10;                    &lt;answertext&gt;1&lt;/answertext&gt;&#10;                    &lt;valuetype&gt;-1&lt;/valuetype&gt;&#10;                &lt;/answer&gt;&#10;                &lt;answer&gt;&#10;                    &lt;guid&gt;BE8F7879560C447FB35E9D32DF588307&lt;/guid&gt;&#10;                    &lt;answertext&gt;2&lt;/answertext&gt;&#10;                    &lt;valuetype&gt;1&lt;/valuetype&gt;&#10;                &lt;/answer&gt;&#10;                &lt;answer&gt;&#10;                    &lt;guid&gt;325A19BB18D443C593976E8E63EB2633&lt;/guid&gt;&#10;                    &lt;answertext&gt;3&lt;/answertext&gt;&#10;                    &lt;valuetype&gt;-1&lt;/valuetype&gt;&#10;                &lt;/answer&gt;&#10;                &lt;answer&gt;&#10;                    &lt;guid&gt;0608375B3624423CB7958BFEFBFF4A4B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83[;][;crlf;]1.96875[;]2[;]0.366660748058293[;]0.134440104166667[;crlf;]8[;]-1[;]11[;]1[;][;crlf;]83[;]1[;]22[;]2[;][;crlf;]5[;]-1[;]33[;]3[;][;crlf;]0[;]-1[;]44[;]4[;]"/>
  <p:tag name="HASRESULTS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ponse 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sum$ points $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7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  <p:tag name="TYPE" val="MultiChoiceSlide"/>
  <p:tag name="TPQUESTIONXML" val="﻿&lt;?xml version=&quot;1.0&quot; encoding=&quot;utf-8&quot;?&gt;&#10;&lt;questionlist&gt;&#10;    &lt;properties&gt;&#10;        &lt;guid&gt;0D992ED2042F480FB9EDDE3E6EE52486&lt;/guid&gt;&#10;        &lt;description /&gt;&#10;        &lt;date&gt;7/8/2013 5:51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C2EFABAECD74849BA9054CFF919AC92&lt;/guid&gt;&#10;            &lt;repollguid&gt;97B33129E3364F97BB662ACDF02BD889&lt;/repollguid&gt;&#10;            &lt;sourceid&gt;98FD6AD4DB994A51BDB42ACB1586BEEB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EAC367226B54F0AB08C78F2139CBE07&lt;/guid&gt;&#10;                    &lt;answertext&gt;1 &lt;/answertext&gt;&#10;                    &lt;valuetype&gt;-1&lt;/valuetype&gt;&#10;                &lt;/answer&gt;&#10;                &lt;answer&gt;&#10;                    &lt;guid&gt;F2BE26EFCA5F4115A65DC287EEFC41C4&lt;/guid&gt;&#10;                    &lt;answertext&gt;2 &lt;/answertext&gt;&#10;                    &lt;valuetype&gt;-1&lt;/valuetype&gt;&#10;                &lt;/answer&gt;&#10;                &lt;answer&gt;&#10;                    &lt;guid&gt;A183456A6C684E26BF52878907766C23&lt;/guid&gt;&#10;                    &lt;answertext&gt;3 &lt;/answertext&gt;&#10;                    &lt;valuetype&gt;1&lt;/valuetype&gt;&#10;                &lt;/answer&gt;&#10;                &lt;answer&gt;&#10;                    &lt;guid&gt;E59232DAA072431A82BDD3D4A64D7326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1+1=[;crlf;]96[;]191[;]96[;]False[;]71[;][;crlf;]2.63541666666667[;]3[;]0.751661931803269[;]0.564995659722222[;crlf;]14[;]-1[;]11[;]1[;][;crlf;]9[;]-1[;]22[;]2[;][;crlf;]71[;]1[;]33[;]3[;][;crlf;]2[;]-1[;]44[;]4[;]"/>
  <p:tag name="HASRESULTS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96</Words>
  <Application>Microsoft Office PowerPoint</Application>
  <PresentationFormat>On-screen Show (4:3)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342</cp:revision>
  <dcterms:created xsi:type="dcterms:W3CDTF">2009-01-22T21:52:53Z</dcterms:created>
  <dcterms:modified xsi:type="dcterms:W3CDTF">2013-11-27T19:56:32Z</dcterms:modified>
</cp:coreProperties>
</file>