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0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1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2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4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5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6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7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8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9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0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1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2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23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24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5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26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7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28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9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30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31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32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33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34.xml" ContentType="application/vnd.openxmlformats-officedocument.presentationml.notesSlide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35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5" r:id="rId2"/>
    <p:sldId id="321" r:id="rId3"/>
    <p:sldId id="322" r:id="rId4"/>
    <p:sldId id="277" r:id="rId5"/>
    <p:sldId id="290" r:id="rId6"/>
    <p:sldId id="320" r:id="rId7"/>
    <p:sldId id="319" r:id="rId8"/>
    <p:sldId id="283" r:id="rId9"/>
    <p:sldId id="285" r:id="rId10"/>
    <p:sldId id="289" r:id="rId11"/>
    <p:sldId id="308" r:id="rId12"/>
    <p:sldId id="291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6" r:id="rId25"/>
    <p:sldId id="305" r:id="rId26"/>
    <p:sldId id="304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281" r:id="rId38"/>
    <p:sldId id="307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E34D7-278B-45CC-9EFC-480CA7FD8E1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124865-3987-43E8-8596-6985B6D0010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2D4F9A-5C94-4843-A852-CE09ABF6317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E89FD-CD5E-4845-9907-50400CA1A76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AA3951-8EE2-48FD-B2F0-0D7B6B944A24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30271-9A19-4987-9811-506C49EDDBEF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DEABD-ADB2-4551-983D-0434D0C31512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FA79D-9BFC-4B99-AD3D-BD8AE4C3D734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1013B-F50C-4547-87A1-960B8B4808DD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65608-B539-48E5-AE0F-C43B7A5B5B37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BBC84-6695-4E98-90D8-CEDD2E0AE007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2C830-C67A-4443-8F2A-5BD392B29AE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33.emf"/><Relationship Id="rId26" Type="http://schemas.openxmlformats.org/officeDocument/2006/relationships/image" Target="../media/image34.png"/><Relationship Id="rId3" Type="http://schemas.openxmlformats.org/officeDocument/2006/relationships/tags" Target="../tags/tag87.xml"/><Relationship Id="rId21" Type="http://schemas.openxmlformats.org/officeDocument/2006/relationships/image" Target="../media/image20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24.png"/><Relationship Id="rId2" Type="http://schemas.openxmlformats.org/officeDocument/2006/relationships/tags" Target="../tags/tag86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27.png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94.xml"/><Relationship Id="rId19" Type="http://schemas.openxmlformats.org/officeDocument/2006/relationships/image" Target="../media/image18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image" Target="../media/image33.emf"/><Relationship Id="rId26" Type="http://schemas.openxmlformats.org/officeDocument/2006/relationships/image" Target="../media/image35.png"/><Relationship Id="rId3" Type="http://schemas.openxmlformats.org/officeDocument/2006/relationships/tags" Target="../tags/tag100.xml"/><Relationship Id="rId21" Type="http://schemas.openxmlformats.org/officeDocument/2006/relationships/image" Target="../media/image20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24.png"/><Relationship Id="rId2" Type="http://schemas.openxmlformats.org/officeDocument/2006/relationships/tags" Target="../tags/tag99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27.png"/><Relationship Id="rId5" Type="http://schemas.openxmlformats.org/officeDocument/2006/relationships/tags" Target="../tags/tag10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107.xml"/><Relationship Id="rId19" Type="http://schemas.openxmlformats.org/officeDocument/2006/relationships/image" Target="../media/image18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image" Target="../media/image37.png"/><Relationship Id="rId3" Type="http://schemas.openxmlformats.org/officeDocument/2006/relationships/tags" Target="../tags/tag113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24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8.v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18.png"/><Relationship Id="rId32" Type="http://schemas.openxmlformats.org/officeDocument/2006/relationships/image" Target="../media/image43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image" Target="../media/image36.emf"/><Relationship Id="rId28" Type="http://schemas.openxmlformats.org/officeDocument/2006/relationships/image" Target="../media/image39.png"/><Relationship Id="rId36" Type="http://schemas.openxmlformats.org/officeDocument/2006/relationships/image" Target="../media/image45.png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image" Target="../media/image42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38.png"/><Relationship Id="rId3" Type="http://schemas.openxmlformats.org/officeDocument/2006/relationships/tags" Target="../tags/tag131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3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37.png"/><Relationship Id="rId33" Type="http://schemas.openxmlformats.org/officeDocument/2006/relationships/image" Target="../media/image51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18.png"/><Relationship Id="rId28" Type="http://schemas.openxmlformats.org/officeDocument/2006/relationships/image" Target="../media/image47.png"/><Relationship Id="rId10" Type="http://schemas.openxmlformats.org/officeDocument/2006/relationships/tags" Target="../tags/tag1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0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image" Target="../media/image46.emf"/><Relationship Id="rId27" Type="http://schemas.openxmlformats.org/officeDocument/2006/relationships/image" Target="../media/image39.png"/><Relationship Id="rId30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image" Target="../media/image38.png"/><Relationship Id="rId3" Type="http://schemas.openxmlformats.org/officeDocument/2006/relationships/tags" Target="../tags/tag148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58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image" Target="../media/image37.png"/><Relationship Id="rId33" Type="http://schemas.openxmlformats.org/officeDocument/2006/relationships/image" Target="../media/image57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19.png"/><Relationship Id="rId32" Type="http://schemas.openxmlformats.org/officeDocument/2006/relationships/image" Target="../media/image56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image" Target="../media/image18.png"/><Relationship Id="rId28" Type="http://schemas.openxmlformats.org/officeDocument/2006/relationships/image" Target="../media/image53.png"/><Relationship Id="rId10" Type="http://schemas.openxmlformats.org/officeDocument/2006/relationships/tags" Target="../tags/tag1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image" Target="../media/image52.emf"/><Relationship Id="rId27" Type="http://schemas.openxmlformats.org/officeDocument/2006/relationships/image" Target="../media/image39.png"/><Relationship Id="rId30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38.png"/><Relationship Id="rId3" Type="http://schemas.openxmlformats.org/officeDocument/2006/relationships/tags" Target="../tags/tag165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55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37.png"/><Relationship Id="rId33" Type="http://schemas.openxmlformats.org/officeDocument/2006/relationships/image" Target="../media/image58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19.png"/><Relationship Id="rId32" Type="http://schemas.openxmlformats.org/officeDocument/2006/relationships/image" Target="../media/image57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17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4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image" Target="../media/image59.emf"/><Relationship Id="rId27" Type="http://schemas.openxmlformats.org/officeDocument/2006/relationships/image" Target="../media/image39.png"/><Relationship Id="rId30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9.png"/><Relationship Id="rId3" Type="http://schemas.openxmlformats.org/officeDocument/2006/relationships/tags" Target="../tags/tag182.xml"/><Relationship Id="rId21" Type="http://schemas.openxmlformats.org/officeDocument/2006/relationships/image" Target="../media/image61.emf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image" Target="../media/image38.pn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37.png"/><Relationship Id="rId32" Type="http://schemas.openxmlformats.org/officeDocument/2006/relationships/image" Target="../media/image65.pn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image" Target="../media/image19.png"/><Relationship Id="rId28" Type="http://schemas.openxmlformats.org/officeDocument/2006/relationships/image" Target="../media/image62.png"/><Relationship Id="rId10" Type="http://schemas.openxmlformats.org/officeDocument/2006/relationships/tags" Target="../tags/tag189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64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9.png"/><Relationship Id="rId3" Type="http://schemas.openxmlformats.org/officeDocument/2006/relationships/tags" Target="../tags/tag198.xml"/><Relationship Id="rId21" Type="http://schemas.openxmlformats.org/officeDocument/2006/relationships/image" Target="../media/image66.emf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image" Target="../media/image38.png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image" Target="../media/image37.png"/><Relationship Id="rId32" Type="http://schemas.openxmlformats.org/officeDocument/2006/relationships/image" Target="../media/image65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image" Target="../media/image19.png"/><Relationship Id="rId28" Type="http://schemas.openxmlformats.org/officeDocument/2006/relationships/image" Target="../media/image63.png"/><Relationship Id="rId10" Type="http://schemas.openxmlformats.org/officeDocument/2006/relationships/tags" Target="../tags/tag205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55.pn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image" Target="../media/image18.png"/><Relationship Id="rId27" Type="http://schemas.openxmlformats.org/officeDocument/2006/relationships/image" Target="../media/image67.png"/><Relationship Id="rId30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image" Target="../media/image37.png"/><Relationship Id="rId3" Type="http://schemas.openxmlformats.org/officeDocument/2006/relationships/tags" Target="../tags/tag214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64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19.png"/><Relationship Id="rId33" Type="http://schemas.openxmlformats.org/officeDocument/2006/relationships/image" Target="../media/image63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18.png"/><Relationship Id="rId32" Type="http://schemas.openxmlformats.org/officeDocument/2006/relationships/image" Target="../media/image70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68.emf"/><Relationship Id="rId28" Type="http://schemas.openxmlformats.org/officeDocument/2006/relationships/image" Target="../media/image39.png"/><Relationship Id="rId36" Type="http://schemas.openxmlformats.org/officeDocument/2006/relationships/image" Target="../media/image55.png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image" Target="../media/image24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38.png"/><Relationship Id="rId30" Type="http://schemas.openxmlformats.org/officeDocument/2006/relationships/image" Target="../media/image69.png"/><Relationship Id="rId35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9.png"/><Relationship Id="rId3" Type="http://schemas.openxmlformats.org/officeDocument/2006/relationships/tags" Target="../tags/tag232.xml"/><Relationship Id="rId21" Type="http://schemas.openxmlformats.org/officeDocument/2006/relationships/image" Target="../media/image71.emf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image" Target="../media/image38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image" Target="../media/image37.png"/><Relationship Id="rId32" Type="http://schemas.openxmlformats.org/officeDocument/2006/relationships/image" Target="../media/image65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image" Target="../media/image19.png"/><Relationship Id="rId28" Type="http://schemas.openxmlformats.org/officeDocument/2006/relationships/image" Target="../media/image55.png"/><Relationship Id="rId10" Type="http://schemas.openxmlformats.org/officeDocument/2006/relationships/tags" Target="../tags/tag239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64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image" Target="../media/image18.png"/><Relationship Id="rId27" Type="http://schemas.openxmlformats.org/officeDocument/2006/relationships/image" Target="../media/image72.png"/><Relationship Id="rId30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image" Target="../media/image37.png"/><Relationship Id="rId3" Type="http://schemas.openxmlformats.org/officeDocument/2006/relationships/tags" Target="../tags/tag248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65.png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image" Target="../media/image19.png"/><Relationship Id="rId33" Type="http://schemas.openxmlformats.org/officeDocument/2006/relationships/image" Target="../media/image64.png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image" Target="../media/image18.png"/><Relationship Id="rId32" Type="http://schemas.openxmlformats.org/officeDocument/2006/relationships/image" Target="../media/image63.png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image" Target="../media/image68.emf"/><Relationship Id="rId28" Type="http://schemas.openxmlformats.org/officeDocument/2006/relationships/image" Target="../media/image39.png"/><Relationship Id="rId36" Type="http://schemas.openxmlformats.org/officeDocument/2006/relationships/image" Target="../media/image73.png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31" Type="http://schemas.openxmlformats.org/officeDocument/2006/relationships/image" Target="../media/image24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38.png"/><Relationship Id="rId30" Type="http://schemas.openxmlformats.org/officeDocument/2006/relationships/image" Target="../media/image69.png"/><Relationship Id="rId35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9.png"/><Relationship Id="rId3" Type="http://schemas.openxmlformats.org/officeDocument/2006/relationships/tags" Target="../tags/tag266.xml"/><Relationship Id="rId21" Type="http://schemas.openxmlformats.org/officeDocument/2006/relationships/image" Target="../media/image74.emf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image" Target="../media/image38.png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image" Target="../media/image37.png"/><Relationship Id="rId32" Type="http://schemas.openxmlformats.org/officeDocument/2006/relationships/image" Target="../media/image55.png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image" Target="../media/image19.png"/><Relationship Id="rId28" Type="http://schemas.openxmlformats.org/officeDocument/2006/relationships/image" Target="../media/image75.png"/><Relationship Id="rId10" Type="http://schemas.openxmlformats.org/officeDocument/2006/relationships/tags" Target="../tags/tag273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65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tags" Target="../tags/tag305.xml"/><Relationship Id="rId39" Type="http://schemas.openxmlformats.org/officeDocument/2006/relationships/image" Target="../media/image37.png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34" Type="http://schemas.openxmlformats.org/officeDocument/2006/relationships/notesSlide" Target="../notesSlides/notesSlide20.xml"/><Relationship Id="rId42" Type="http://schemas.openxmlformats.org/officeDocument/2006/relationships/image" Target="../media/image77.png"/><Relationship Id="rId47" Type="http://schemas.openxmlformats.org/officeDocument/2006/relationships/image" Target="../media/image81.png"/><Relationship Id="rId50" Type="http://schemas.openxmlformats.org/officeDocument/2006/relationships/image" Target="../media/image84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9.png"/><Relationship Id="rId46" Type="http://schemas.openxmlformats.org/officeDocument/2006/relationships/image" Target="../media/image80.png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29" Type="http://schemas.openxmlformats.org/officeDocument/2006/relationships/tags" Target="../tags/tag308.xml"/><Relationship Id="rId41" Type="http://schemas.openxmlformats.org/officeDocument/2006/relationships/image" Target="../media/image39.png"/><Relationship Id="rId1" Type="http://schemas.openxmlformats.org/officeDocument/2006/relationships/vmlDrawing" Target="../drawings/vmlDrawing18.v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tags" Target="../tags/tag311.xml"/><Relationship Id="rId37" Type="http://schemas.openxmlformats.org/officeDocument/2006/relationships/image" Target="../media/image18.png"/><Relationship Id="rId40" Type="http://schemas.openxmlformats.org/officeDocument/2006/relationships/image" Target="../media/image38.png"/><Relationship Id="rId45" Type="http://schemas.openxmlformats.org/officeDocument/2006/relationships/image" Target="../media/image24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36" Type="http://schemas.openxmlformats.org/officeDocument/2006/relationships/image" Target="../media/image76.emf"/><Relationship Id="rId49" Type="http://schemas.openxmlformats.org/officeDocument/2006/relationships/image" Target="../media/image83.png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tags" Target="../tags/tag310.xml"/><Relationship Id="rId44" Type="http://schemas.openxmlformats.org/officeDocument/2006/relationships/image" Target="../media/image79.png"/><Relationship Id="rId52" Type="http://schemas.openxmlformats.org/officeDocument/2006/relationships/image" Target="../media/image86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tags" Target="../tags/tag309.xml"/><Relationship Id="rId35" Type="http://schemas.openxmlformats.org/officeDocument/2006/relationships/oleObject" Target="../embeddings/oleObject18.bin"/><Relationship Id="rId43" Type="http://schemas.openxmlformats.org/officeDocument/2006/relationships/image" Target="../media/image78.png"/><Relationship Id="rId48" Type="http://schemas.openxmlformats.org/officeDocument/2006/relationships/image" Target="../media/image82.png"/><Relationship Id="rId8" Type="http://schemas.openxmlformats.org/officeDocument/2006/relationships/tags" Target="../tags/tag287.xml"/><Relationship Id="rId51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9.png"/><Relationship Id="rId3" Type="http://schemas.openxmlformats.org/officeDocument/2006/relationships/tags" Target="../tags/tag313.xml"/><Relationship Id="rId21" Type="http://schemas.openxmlformats.org/officeDocument/2006/relationships/image" Target="../media/image87.emf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38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37.png"/><Relationship Id="rId32" Type="http://schemas.openxmlformats.org/officeDocument/2006/relationships/image" Target="../media/image91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9.png"/><Relationship Id="rId28" Type="http://schemas.openxmlformats.org/officeDocument/2006/relationships/image" Target="../media/image89.png"/><Relationship Id="rId10" Type="http://schemas.openxmlformats.org/officeDocument/2006/relationships/tags" Target="../tags/tag320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90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image" Target="../media/image18.png"/><Relationship Id="rId27" Type="http://schemas.openxmlformats.org/officeDocument/2006/relationships/image" Target="../media/image88.png"/><Relationship Id="rId30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9.png"/><Relationship Id="rId3" Type="http://schemas.openxmlformats.org/officeDocument/2006/relationships/tags" Target="../tags/tag329.xml"/><Relationship Id="rId21" Type="http://schemas.openxmlformats.org/officeDocument/2006/relationships/image" Target="../media/image87.emf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image" Target="../media/image38.png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image" Target="../media/image37.png"/><Relationship Id="rId32" Type="http://schemas.openxmlformats.org/officeDocument/2006/relationships/image" Target="../media/image91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image" Target="../media/image19.png"/><Relationship Id="rId28" Type="http://schemas.openxmlformats.org/officeDocument/2006/relationships/image" Target="../media/image89.png"/><Relationship Id="rId10" Type="http://schemas.openxmlformats.org/officeDocument/2006/relationships/tags" Target="../tags/tag336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90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image" Target="../media/image18.png"/><Relationship Id="rId27" Type="http://schemas.openxmlformats.org/officeDocument/2006/relationships/image" Target="../media/image92.png"/><Relationship Id="rId30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9.png"/><Relationship Id="rId3" Type="http://schemas.openxmlformats.org/officeDocument/2006/relationships/tags" Target="../tags/tag345.xml"/><Relationship Id="rId21" Type="http://schemas.openxmlformats.org/officeDocument/2006/relationships/image" Target="../media/image93.emf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38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37.png"/><Relationship Id="rId32" Type="http://schemas.openxmlformats.org/officeDocument/2006/relationships/image" Target="../media/image97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9.png"/><Relationship Id="rId28" Type="http://schemas.openxmlformats.org/officeDocument/2006/relationships/image" Target="../media/image32.png"/><Relationship Id="rId10" Type="http://schemas.openxmlformats.org/officeDocument/2006/relationships/tags" Target="../tags/tag352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96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image" Target="../media/image37.png"/><Relationship Id="rId3" Type="http://schemas.openxmlformats.org/officeDocument/2006/relationships/tags" Target="../tags/tag361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102.png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image" Target="../media/image19.png"/><Relationship Id="rId33" Type="http://schemas.openxmlformats.org/officeDocument/2006/relationships/image" Target="../media/image101.png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image" Target="../media/image18.png"/><Relationship Id="rId32" Type="http://schemas.openxmlformats.org/officeDocument/2006/relationships/image" Target="../media/image100.png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image" Target="../media/image98.emf"/><Relationship Id="rId28" Type="http://schemas.openxmlformats.org/officeDocument/2006/relationships/image" Target="../media/image39.png"/><Relationship Id="rId36" Type="http://schemas.openxmlformats.org/officeDocument/2006/relationships/image" Target="../media/image32.png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31" Type="http://schemas.openxmlformats.org/officeDocument/2006/relationships/image" Target="../media/image24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8.png"/><Relationship Id="rId30" Type="http://schemas.openxmlformats.org/officeDocument/2006/relationships/image" Target="../media/image99.png"/><Relationship Id="rId35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image" Target="../media/image38.png"/><Relationship Id="rId3" Type="http://schemas.openxmlformats.org/officeDocument/2006/relationships/tags" Target="../tags/tag379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110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image" Target="../media/image37.png"/><Relationship Id="rId33" Type="http://schemas.openxmlformats.org/officeDocument/2006/relationships/image" Target="../media/image109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notesSlide" Target="../notesSlides/notesSlide25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image" Target="../media/image19.png"/><Relationship Id="rId32" Type="http://schemas.openxmlformats.org/officeDocument/2006/relationships/image" Target="../media/image108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image" Target="../media/image18.png"/><Relationship Id="rId28" Type="http://schemas.openxmlformats.org/officeDocument/2006/relationships/image" Target="../media/image105.png"/><Relationship Id="rId10" Type="http://schemas.openxmlformats.org/officeDocument/2006/relationships/tags" Target="../tags/tag3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7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image" Target="../media/image104.emf"/><Relationship Id="rId27" Type="http://schemas.openxmlformats.org/officeDocument/2006/relationships/image" Target="../media/image39.png"/><Relationship Id="rId30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image" Target="../media/image38.png"/><Relationship Id="rId3" Type="http://schemas.openxmlformats.org/officeDocument/2006/relationships/tags" Target="../tags/tag396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110.pn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image" Target="../media/image37.png"/><Relationship Id="rId33" Type="http://schemas.openxmlformats.org/officeDocument/2006/relationships/image" Target="../media/image116.png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24.v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19.png"/><Relationship Id="rId32" Type="http://schemas.openxmlformats.org/officeDocument/2006/relationships/image" Target="../media/image115.png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40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4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image" Target="../media/image111.emf"/><Relationship Id="rId27" Type="http://schemas.openxmlformats.org/officeDocument/2006/relationships/image" Target="../media/image39.png"/><Relationship Id="rId30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image" Target="../media/image38.png"/><Relationship Id="rId3" Type="http://schemas.openxmlformats.org/officeDocument/2006/relationships/tags" Target="../tags/tag413.xml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110.png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image" Target="../media/image37.png"/><Relationship Id="rId33" Type="http://schemas.openxmlformats.org/officeDocument/2006/relationships/image" Target="../media/image116.png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18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image" Target="../media/image19.png"/><Relationship Id="rId32" Type="http://schemas.openxmlformats.org/officeDocument/2006/relationships/image" Target="../media/image115.png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4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4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image" Target="../media/image117.emf"/><Relationship Id="rId27" Type="http://schemas.openxmlformats.org/officeDocument/2006/relationships/image" Target="../media/image39.png"/><Relationship Id="rId30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image" Target="../media/image37.png"/><Relationship Id="rId3" Type="http://schemas.openxmlformats.org/officeDocument/2006/relationships/tags" Target="../tags/tag430.xml"/><Relationship Id="rId21" Type="http://schemas.openxmlformats.org/officeDocument/2006/relationships/notesSlide" Target="../notesSlides/notesSlide28.xml"/><Relationship Id="rId34" Type="http://schemas.openxmlformats.org/officeDocument/2006/relationships/image" Target="../media/image110.png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image" Target="../media/image19.png"/><Relationship Id="rId33" Type="http://schemas.openxmlformats.org/officeDocument/2006/relationships/image" Target="../media/image114.png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0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image" Target="../media/image18.png"/><Relationship Id="rId32" Type="http://schemas.openxmlformats.org/officeDocument/2006/relationships/image" Target="../media/image113.png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image" Target="../media/image119.emf"/><Relationship Id="rId28" Type="http://schemas.openxmlformats.org/officeDocument/2006/relationships/image" Target="../media/image39.png"/><Relationship Id="rId36" Type="http://schemas.openxmlformats.org/officeDocument/2006/relationships/image" Target="../media/image116.png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31" Type="http://schemas.openxmlformats.org/officeDocument/2006/relationships/image" Target="../media/image121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8.png"/><Relationship Id="rId30" Type="http://schemas.openxmlformats.org/officeDocument/2006/relationships/image" Target="../media/image24.png"/><Relationship Id="rId35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image" Target="../media/image38.png"/><Relationship Id="rId3" Type="http://schemas.openxmlformats.org/officeDocument/2006/relationships/tags" Target="../tags/tag448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127.png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image" Target="../media/image37.png"/><Relationship Id="rId33" Type="http://schemas.openxmlformats.org/officeDocument/2006/relationships/image" Target="../media/image126.png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19.png"/><Relationship Id="rId32" Type="http://schemas.openxmlformats.org/officeDocument/2006/relationships/image" Target="../media/image125.png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image" Target="../media/image18.png"/><Relationship Id="rId28" Type="http://schemas.openxmlformats.org/officeDocument/2006/relationships/image" Target="../media/image120.png"/><Relationship Id="rId10" Type="http://schemas.openxmlformats.org/officeDocument/2006/relationships/tags" Target="../tags/tag4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4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image" Target="../media/image122.emf"/><Relationship Id="rId27" Type="http://schemas.openxmlformats.org/officeDocument/2006/relationships/image" Target="../media/image39.png"/><Relationship Id="rId30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image" Target="../media/image38.png"/><Relationship Id="rId3" Type="http://schemas.openxmlformats.org/officeDocument/2006/relationships/tags" Target="../tags/tag465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133.png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image" Target="../media/image37.png"/><Relationship Id="rId33" Type="http://schemas.openxmlformats.org/officeDocument/2006/relationships/image" Target="../media/image132.png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130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image" Target="../media/image19.png"/><Relationship Id="rId32" Type="http://schemas.openxmlformats.org/officeDocument/2006/relationships/image" Target="../media/image131.png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image" Target="../media/image18.png"/><Relationship Id="rId28" Type="http://schemas.openxmlformats.org/officeDocument/2006/relationships/image" Target="../media/image129.png"/><Relationship Id="rId10" Type="http://schemas.openxmlformats.org/officeDocument/2006/relationships/tags" Target="../tags/tag47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image" Target="../media/image128.emf"/><Relationship Id="rId27" Type="http://schemas.openxmlformats.org/officeDocument/2006/relationships/image" Target="../media/image39.png"/><Relationship Id="rId30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image" Target="../media/image38.png"/><Relationship Id="rId3" Type="http://schemas.openxmlformats.org/officeDocument/2006/relationships/tags" Target="../tags/tag482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139.png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image" Target="../media/image37.png"/><Relationship Id="rId33" Type="http://schemas.openxmlformats.org/officeDocument/2006/relationships/image" Target="../media/image132.png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notesSlide" Target="../notesSlides/notesSlide31.xml"/><Relationship Id="rId29" Type="http://schemas.openxmlformats.org/officeDocument/2006/relationships/image" Target="../media/image135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image" Target="../media/image19.png"/><Relationship Id="rId32" Type="http://schemas.openxmlformats.org/officeDocument/2006/relationships/image" Target="../media/image138.png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48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7.png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image" Target="../media/image134.emf"/><Relationship Id="rId27" Type="http://schemas.openxmlformats.org/officeDocument/2006/relationships/image" Target="../media/image39.png"/><Relationship Id="rId30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26" Type="http://schemas.openxmlformats.org/officeDocument/2006/relationships/image" Target="../media/image38.png"/><Relationship Id="rId3" Type="http://schemas.openxmlformats.org/officeDocument/2006/relationships/tags" Target="../tags/tag499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146.png"/><Relationship Id="rId7" Type="http://schemas.openxmlformats.org/officeDocument/2006/relationships/tags" Target="../tags/tag503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5" Type="http://schemas.openxmlformats.org/officeDocument/2006/relationships/image" Target="../media/image37.png"/><Relationship Id="rId33" Type="http://schemas.openxmlformats.org/officeDocument/2006/relationships/image" Target="../media/image145.png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142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501.xml"/><Relationship Id="rId15" Type="http://schemas.openxmlformats.org/officeDocument/2006/relationships/tags" Target="../tags/tag511.xml"/><Relationship Id="rId23" Type="http://schemas.openxmlformats.org/officeDocument/2006/relationships/image" Target="../media/image18.png"/><Relationship Id="rId28" Type="http://schemas.openxmlformats.org/officeDocument/2006/relationships/image" Target="../media/image141.png"/><Relationship Id="rId10" Type="http://schemas.openxmlformats.org/officeDocument/2006/relationships/tags" Target="../tags/tag50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4.png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image" Target="../media/image140.emf"/><Relationship Id="rId27" Type="http://schemas.openxmlformats.org/officeDocument/2006/relationships/image" Target="../media/image39.png"/><Relationship Id="rId30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26" Type="http://schemas.openxmlformats.org/officeDocument/2006/relationships/image" Target="../media/image18.png"/><Relationship Id="rId39" Type="http://schemas.openxmlformats.org/officeDocument/2006/relationships/image" Target="../media/image151.png"/><Relationship Id="rId3" Type="http://schemas.openxmlformats.org/officeDocument/2006/relationships/tags" Target="../tags/tag516.xml"/><Relationship Id="rId21" Type="http://schemas.openxmlformats.org/officeDocument/2006/relationships/tags" Target="../tags/tag534.xml"/><Relationship Id="rId34" Type="http://schemas.openxmlformats.org/officeDocument/2006/relationships/image" Target="../media/image89.png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image" Target="../media/image147.emf"/><Relationship Id="rId33" Type="http://schemas.openxmlformats.org/officeDocument/2006/relationships/image" Target="../media/image148.png"/><Relationship Id="rId38" Type="http://schemas.openxmlformats.org/officeDocument/2006/relationships/image" Target="../media/image24.png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0" Type="http://schemas.openxmlformats.org/officeDocument/2006/relationships/tags" Target="../tags/tag533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24" Type="http://schemas.openxmlformats.org/officeDocument/2006/relationships/oleObject" Target="../embeddings/oleObject31.bin"/><Relationship Id="rId32" Type="http://schemas.openxmlformats.org/officeDocument/2006/relationships/image" Target="../media/image133.png"/><Relationship Id="rId37" Type="http://schemas.openxmlformats.org/officeDocument/2006/relationships/image" Target="../media/image150.png"/><Relationship Id="rId40" Type="http://schemas.openxmlformats.org/officeDocument/2006/relationships/image" Target="../media/image152.png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23" Type="http://schemas.openxmlformats.org/officeDocument/2006/relationships/notesSlide" Target="../notesSlides/notesSlide33.xml"/><Relationship Id="rId28" Type="http://schemas.openxmlformats.org/officeDocument/2006/relationships/image" Target="../media/image37.png"/><Relationship Id="rId36" Type="http://schemas.openxmlformats.org/officeDocument/2006/relationships/image" Target="../media/image149.png"/><Relationship Id="rId10" Type="http://schemas.openxmlformats.org/officeDocument/2006/relationships/tags" Target="../tags/tag523.xml"/><Relationship Id="rId19" Type="http://schemas.openxmlformats.org/officeDocument/2006/relationships/tags" Target="../tags/tag532.xml"/><Relationship Id="rId31" Type="http://schemas.openxmlformats.org/officeDocument/2006/relationships/image" Target="../media/image40.png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.png"/><Relationship Id="rId30" Type="http://schemas.openxmlformats.org/officeDocument/2006/relationships/image" Target="../media/image39.png"/><Relationship Id="rId35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26" Type="http://schemas.openxmlformats.org/officeDocument/2006/relationships/image" Target="../media/image153.png"/><Relationship Id="rId39" Type="http://schemas.openxmlformats.org/officeDocument/2006/relationships/image" Target="../media/image165.png"/><Relationship Id="rId3" Type="http://schemas.openxmlformats.org/officeDocument/2006/relationships/tags" Target="../tags/tag537.xml"/><Relationship Id="rId21" Type="http://schemas.openxmlformats.org/officeDocument/2006/relationships/tags" Target="../tags/tag555.xml"/><Relationship Id="rId34" Type="http://schemas.openxmlformats.org/officeDocument/2006/relationships/image" Target="../media/image160.png"/><Relationship Id="rId42" Type="http://schemas.openxmlformats.org/officeDocument/2006/relationships/image" Target="../media/image168.png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5" Type="http://schemas.openxmlformats.org/officeDocument/2006/relationships/notesSlide" Target="../notesSlides/notesSlide34.xml"/><Relationship Id="rId33" Type="http://schemas.openxmlformats.org/officeDocument/2006/relationships/image" Target="../media/image159.png"/><Relationship Id="rId38" Type="http://schemas.openxmlformats.org/officeDocument/2006/relationships/image" Target="../media/image164.png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0" Type="http://schemas.openxmlformats.org/officeDocument/2006/relationships/tags" Target="../tags/tag554.xml"/><Relationship Id="rId29" Type="http://schemas.openxmlformats.org/officeDocument/2006/relationships/image" Target="../media/image156.png"/><Relationship Id="rId41" Type="http://schemas.openxmlformats.org/officeDocument/2006/relationships/image" Target="../media/image167.png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58.png"/><Relationship Id="rId37" Type="http://schemas.openxmlformats.org/officeDocument/2006/relationships/image" Target="../media/image163.png"/><Relationship Id="rId40" Type="http://schemas.openxmlformats.org/officeDocument/2006/relationships/image" Target="../media/image166.png"/><Relationship Id="rId45" Type="http://schemas.openxmlformats.org/officeDocument/2006/relationships/image" Target="../media/image171.png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23" Type="http://schemas.openxmlformats.org/officeDocument/2006/relationships/tags" Target="../tags/tag557.xml"/><Relationship Id="rId28" Type="http://schemas.openxmlformats.org/officeDocument/2006/relationships/image" Target="../media/image155.png"/><Relationship Id="rId36" Type="http://schemas.openxmlformats.org/officeDocument/2006/relationships/image" Target="../media/image162.png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31" Type="http://schemas.openxmlformats.org/officeDocument/2006/relationships/image" Target="../media/image157.png"/><Relationship Id="rId44" Type="http://schemas.openxmlformats.org/officeDocument/2006/relationships/image" Target="../media/image170.png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tags" Target="../tags/tag556.xml"/><Relationship Id="rId27" Type="http://schemas.openxmlformats.org/officeDocument/2006/relationships/image" Target="../media/image154.png"/><Relationship Id="rId30" Type="http://schemas.openxmlformats.org/officeDocument/2006/relationships/image" Target="../media/image144.png"/><Relationship Id="rId35" Type="http://schemas.openxmlformats.org/officeDocument/2006/relationships/image" Target="../media/image161.png"/><Relationship Id="rId43" Type="http://schemas.openxmlformats.org/officeDocument/2006/relationships/image" Target="../media/image1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tags" Target="../tags/tag560.xml"/><Relationship Id="rId7" Type="http://schemas.openxmlformats.org/officeDocument/2006/relationships/tags" Target="../tags/tag564.xml"/><Relationship Id="rId12" Type="http://schemas.openxmlformats.org/officeDocument/2006/relationships/notesSlide" Target="../notesSlides/notesSlide35.xml"/><Relationship Id="rId17" Type="http://schemas.openxmlformats.org/officeDocument/2006/relationships/image" Target="../media/image176.png"/><Relationship Id="rId2" Type="http://schemas.openxmlformats.org/officeDocument/2006/relationships/tags" Target="../tags/tag559.xml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62.xml"/><Relationship Id="rId15" Type="http://schemas.openxmlformats.org/officeDocument/2006/relationships/image" Target="../media/image174.png"/><Relationship Id="rId10" Type="http://schemas.openxmlformats.org/officeDocument/2006/relationships/tags" Target="../tags/tag567.xml"/><Relationship Id="rId19" Type="http://schemas.openxmlformats.org/officeDocument/2006/relationships/image" Target="../media/image178.png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13" Type="http://schemas.openxmlformats.org/officeDocument/2006/relationships/image" Target="../media/image183.png"/><Relationship Id="rId3" Type="http://schemas.openxmlformats.org/officeDocument/2006/relationships/tags" Target="../tags/tag57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2.png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image" Target="../media/image181.png"/><Relationship Id="rId5" Type="http://schemas.openxmlformats.org/officeDocument/2006/relationships/tags" Target="../tags/tag572.xml"/><Relationship Id="rId10" Type="http://schemas.openxmlformats.org/officeDocument/2006/relationships/image" Target="../media/image5.png"/><Relationship Id="rId4" Type="http://schemas.openxmlformats.org/officeDocument/2006/relationships/tags" Target="../tags/tag571.xml"/><Relationship Id="rId9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tags" Target="../tags/tag22.xml"/><Relationship Id="rId21" Type="http://schemas.openxmlformats.org/officeDocument/2006/relationships/image" Target="../media/image19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3.png"/><Relationship Id="rId2" Type="http://schemas.openxmlformats.org/officeDocument/2006/relationships/tags" Target="../tags/tag21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2.png"/><Relationship Id="rId5" Type="http://schemas.openxmlformats.org/officeDocument/2006/relationships/tags" Target="../tags/tag2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29.xml"/><Relationship Id="rId19" Type="http://schemas.openxmlformats.org/officeDocument/2006/relationships/image" Target="../media/image1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tags" Target="../tags/tag35.xml"/><Relationship Id="rId21" Type="http://schemas.openxmlformats.org/officeDocument/2006/relationships/image" Target="../media/image19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3.png"/><Relationship Id="rId2" Type="http://schemas.openxmlformats.org/officeDocument/2006/relationships/tags" Target="../tags/tag34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25.png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42.xml"/><Relationship Id="rId19" Type="http://schemas.openxmlformats.org/officeDocument/2006/relationships/image" Target="../media/image17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tags" Target="../tags/tag48.xml"/><Relationship Id="rId21" Type="http://schemas.openxmlformats.org/officeDocument/2006/relationships/image" Target="../media/image19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27.png"/><Relationship Id="rId2" Type="http://schemas.openxmlformats.org/officeDocument/2006/relationships/tags" Target="../tags/tag47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6.png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55.xml"/><Relationship Id="rId19" Type="http://schemas.openxmlformats.org/officeDocument/2006/relationships/image" Target="../media/image17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image" Target="../media/image28.emf"/><Relationship Id="rId26" Type="http://schemas.openxmlformats.org/officeDocument/2006/relationships/image" Target="../media/image24.png"/><Relationship Id="rId3" Type="http://schemas.openxmlformats.org/officeDocument/2006/relationships/tags" Target="../tags/tag61.xml"/><Relationship Id="rId21" Type="http://schemas.openxmlformats.org/officeDocument/2006/relationships/image" Target="../media/image19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27.png"/><Relationship Id="rId2" Type="http://schemas.openxmlformats.org/officeDocument/2006/relationships/tags" Target="../tags/tag60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29.png"/><Relationship Id="rId5" Type="http://schemas.openxmlformats.org/officeDocument/2006/relationships/tags" Target="../tags/tag6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68.xml"/><Relationship Id="rId19" Type="http://schemas.openxmlformats.org/officeDocument/2006/relationships/image" Target="../media/image17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30.emf"/><Relationship Id="rId26" Type="http://schemas.openxmlformats.org/officeDocument/2006/relationships/image" Target="../media/image32.png"/><Relationship Id="rId3" Type="http://schemas.openxmlformats.org/officeDocument/2006/relationships/tags" Target="../tags/tag74.xml"/><Relationship Id="rId21" Type="http://schemas.openxmlformats.org/officeDocument/2006/relationships/image" Target="../media/image19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24.png"/><Relationship Id="rId2" Type="http://schemas.openxmlformats.org/officeDocument/2006/relationships/tags" Target="../tags/tag73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31.png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81.xml"/><Relationship Id="rId19" Type="http://schemas.openxmlformats.org/officeDocument/2006/relationships/image" Target="../media/image17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smtClean="0"/>
              <a:t>F 20 January </a:t>
            </a:r>
            <a:r>
              <a:rPr lang="en-US" sz="3200" dirty="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2745" y="1029702"/>
            <a:ext cx="3116176" cy="377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097" y="1029702"/>
            <a:ext cx="3399472" cy="377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489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BFEFF-831F-458B-808D-4184FEB28E7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79361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816576"/>
            <a:ext cx="926410" cy="283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927" y="937349"/>
            <a:ext cx="1964900" cy="434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B6740-7CF7-48CF-B820-1A2861A82FF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57200"/>
            <a:ext cx="402476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1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2DF8C-3BB3-4A4F-9545-EEB58319EE8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4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289" y="457200"/>
            <a:ext cx="4062186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C5E64-B3A6-41B6-BA3A-EFCB19F1A964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231148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908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AFF5C-DCAC-47AD-BF0C-50E0112F4D7E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662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04800" y="3617913"/>
            <a:ext cx="5638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67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091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8301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7016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83704"/>
            <a:ext cx="153054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714" name="Group 56"/>
          <p:cNvGrpSpPr>
            <a:grpSpLocks/>
          </p:cNvGrpSpPr>
          <p:nvPr/>
        </p:nvGrpSpPr>
        <p:grpSpPr bwMode="auto">
          <a:xfrm>
            <a:off x="152400" y="104775"/>
            <a:ext cx="2846388" cy="1419225"/>
            <a:chOff x="2523234" y="3429000"/>
            <a:chExt cx="3666428" cy="1781282"/>
          </a:xfrm>
        </p:grpSpPr>
        <p:pic>
          <p:nvPicPr>
            <p:cNvPr id="2671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9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8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17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431" y="4192587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0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3" y="4191000"/>
              <a:ext cx="207963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1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4206808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2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7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3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723" y="4564062"/>
              <a:ext cx="227013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4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03" y="4564062"/>
              <a:ext cx="227012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5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6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234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7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56" y="4930948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8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88" y="4911898"/>
              <a:ext cx="188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9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45169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0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1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3429000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4778"/>
            <a:ext cx="1587234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4554307" cy="359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4868A-251E-49B3-AAC7-B98CAA9F2985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765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77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687893"/>
            <a:ext cx="4138138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73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19949-7D12-4232-9A01-29EAEFA5AA2B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86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87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5" y="687893"/>
            <a:ext cx="413814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7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7381-47F2-43C1-968A-7D9989CB83A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96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97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84" y="687893"/>
            <a:ext cx="4137771" cy="30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924980" cy="28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1093851" cy="39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41964" cy="28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58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11FF9-F5F9-43DB-A9F5-8E55561D9426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784" y="556408"/>
            <a:ext cx="2134816" cy="1133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7496"/>
            <a:ext cx="2362229" cy="416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9112"/>
            <a:ext cx="3080388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04532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611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93BCF-39FC-4407-97C9-BCCC8CAA3C74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609600"/>
            <a:ext cx="247494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59394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5668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1400"/>
            <a:ext cx="340120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183931"/>
            <a:ext cx="2550521" cy="340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833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39" y="5181600"/>
            <a:ext cx="624096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90" y="840313"/>
            <a:ext cx="4440551" cy="302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87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09929"/>
            <a:ext cx="2188711" cy="925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4" y="76200"/>
            <a:ext cx="5247311" cy="377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4" y="926926"/>
            <a:ext cx="7171186" cy="377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854" y="1319284"/>
            <a:ext cx="2527966" cy="981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2706" y="15908"/>
            <a:ext cx="339642" cy="358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6803964" y="1652827"/>
            <a:ext cx="1794372" cy="483042"/>
            <a:chOff x="7273428" y="2087603"/>
            <a:chExt cx="1794372" cy="483042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7691" y="2087603"/>
              <a:ext cx="1660109" cy="3394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3428" y="2349674"/>
              <a:ext cx="627364" cy="2209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6" name="Straight Connector 55"/>
          <p:cNvCxnSpPr/>
          <p:nvPr/>
        </p:nvCxnSpPr>
        <p:spPr bwMode="auto">
          <a:xfrm>
            <a:off x="0" y="889348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4" y="2374726"/>
            <a:ext cx="6926842" cy="377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2920652" y="2770004"/>
            <a:ext cx="3622168" cy="1105737"/>
            <a:chOff x="2920652" y="2968981"/>
            <a:chExt cx="3622168" cy="1105737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0652" y="2968981"/>
              <a:ext cx="3622168" cy="10187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9252" y="3853746"/>
              <a:ext cx="209122" cy="220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227" y="3134980"/>
            <a:ext cx="886273" cy="263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Straight Connector 56"/>
          <p:cNvCxnSpPr/>
          <p:nvPr/>
        </p:nvCxnSpPr>
        <p:spPr bwMode="auto">
          <a:xfrm>
            <a:off x="0" y="2336104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4" y="3949849"/>
            <a:ext cx="7076991" cy="377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744" y="4318008"/>
            <a:ext cx="2340076" cy="981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6791176" y="4639025"/>
            <a:ext cx="1938840" cy="495568"/>
            <a:chOff x="6791176" y="4913158"/>
            <a:chExt cx="1938840" cy="495568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8227" y="4913158"/>
              <a:ext cx="1791789" cy="3395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1176" y="5187755"/>
              <a:ext cx="627364" cy="2209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8" name="Straight Connector 57"/>
          <p:cNvCxnSpPr/>
          <p:nvPr/>
        </p:nvCxnSpPr>
        <p:spPr bwMode="auto">
          <a:xfrm>
            <a:off x="0" y="3902377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4" y="5386192"/>
            <a:ext cx="6832107" cy="377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109861" y="5743892"/>
            <a:ext cx="3432774" cy="1105737"/>
            <a:chOff x="3109861" y="5743892"/>
            <a:chExt cx="3432774" cy="1105737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9861" y="5743892"/>
              <a:ext cx="3432774" cy="10186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0086" y="6628657"/>
              <a:ext cx="209122" cy="220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0" name="Picture 5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227" y="6121394"/>
            <a:ext cx="1037507" cy="263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9" name="Straight Connector 58"/>
          <p:cNvCxnSpPr/>
          <p:nvPr/>
        </p:nvCxnSpPr>
        <p:spPr bwMode="auto">
          <a:xfrm>
            <a:off x="0" y="5326169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0" name="Picture 6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18" y="5855918"/>
            <a:ext cx="1754333" cy="811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18" y="424900"/>
            <a:ext cx="7868400" cy="4336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960120" y="5715000"/>
            <a:ext cx="2671241" cy="969264"/>
            <a:chOff x="960120" y="5715000"/>
            <a:chExt cx="2671241" cy="969264"/>
          </a:xfrm>
        </p:grpSpPr>
        <p:sp>
          <p:nvSpPr>
            <p:cNvPr id="10" name="Rectangle 9"/>
            <p:cNvSpPr/>
            <p:nvPr/>
          </p:nvSpPr>
          <p:spPr bwMode="auto">
            <a:xfrm>
              <a:off x="960120" y="5824728"/>
              <a:ext cx="402336" cy="85953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4920" y="5715000"/>
              <a:ext cx="1856441" cy="1573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 flipH="1">
              <a:off x="1374982" y="5793677"/>
              <a:ext cx="387412" cy="78678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30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40972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2720"/>
            <a:ext cx="4662067" cy="339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975002"/>
            <a:ext cx="4982948" cy="358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755309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38600"/>
            <a:ext cx="5680148" cy="415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143000"/>
            <a:ext cx="4812448" cy="433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918410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397611"/>
            <a:ext cx="2284382" cy="3205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448822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96" y="980183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687" y="609600"/>
            <a:ext cx="1454123" cy="906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96" y="980183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656" y="897591"/>
            <a:ext cx="1227132" cy="359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730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576" y="1029702"/>
            <a:ext cx="3362345" cy="434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49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F9-FF96-4712-9B0C-9FC21C529672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93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3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4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029702"/>
            <a:ext cx="3645665" cy="396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CB6922-8D25-4B04-9152-4CDE5FD9317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24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032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7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674" y="1029702"/>
            <a:ext cx="3060104" cy="434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2]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79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6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,x,x^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17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artic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0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ading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9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x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34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-y)^3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1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3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+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3(4x^2)y+3(2x)y^2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7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9}{x^4}=x^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935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7$ to $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8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9$ to $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9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x$ to $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2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-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18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2}^4j^3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0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02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37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5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on = 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10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0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77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59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73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2.001^2-2^2}{2.001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563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at time $t$ (in rods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208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 speed at time $2$ (in rods/sec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92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(2+h)^2-2^2}{(2+h)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79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act speed at time $2$ (in rods/sec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97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,\,\,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43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 speed at time $t$ (in rods/sec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65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(t+h)^2-t^2}{(t+h)-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719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act speed at time $t$ (in rods/sec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69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,\,\,2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22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t}\left[t^2\right]\,\,\,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102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$t^2$ rods below the top of the buil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192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SINGLE SYMBO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1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left[\frac{(t+h)^2-t^2}{(t+h)-t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732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0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,\,\,2t+h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07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left[\frac{(2+h)^2-2^2}{(2+h)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829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0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,\,\,4+h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13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40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^2$ rods in $t$ seconds; velocit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77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95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20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Q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2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R}$&#10;{\color[rgb]{0,.8,0}s.t.}~$x^2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18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3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\infty)$ is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80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1579</Words>
  <Application>Microsoft Office PowerPoint</Application>
  <PresentationFormat>On-screen Show (4:3)</PresentationFormat>
  <Paragraphs>1483</Paragraphs>
  <Slides>38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111</cp:revision>
  <dcterms:created xsi:type="dcterms:W3CDTF">2009-01-22T21:52:53Z</dcterms:created>
  <dcterms:modified xsi:type="dcterms:W3CDTF">2012-02-07T21:51:31Z</dcterms:modified>
</cp:coreProperties>
</file>