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3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5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6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7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8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1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2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3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6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7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8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9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30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31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2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3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4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35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36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37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38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39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40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41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5" r:id="rId2"/>
    <p:sldId id="349" r:id="rId3"/>
    <p:sldId id="350" r:id="rId4"/>
    <p:sldId id="328" r:id="rId5"/>
    <p:sldId id="348" r:id="rId6"/>
    <p:sldId id="329" r:id="rId7"/>
    <p:sldId id="277" r:id="rId8"/>
    <p:sldId id="332" r:id="rId9"/>
    <p:sldId id="330" r:id="rId10"/>
    <p:sldId id="331" r:id="rId11"/>
    <p:sldId id="291" r:id="rId12"/>
    <p:sldId id="322" r:id="rId13"/>
    <p:sldId id="297" r:id="rId14"/>
    <p:sldId id="296" r:id="rId15"/>
    <p:sldId id="298" r:id="rId16"/>
    <p:sldId id="299" r:id="rId17"/>
    <p:sldId id="300" r:id="rId18"/>
    <p:sldId id="301" r:id="rId19"/>
    <p:sldId id="304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24" r:id="rId28"/>
    <p:sldId id="325" r:id="rId29"/>
    <p:sldId id="316" r:id="rId30"/>
    <p:sldId id="317" r:id="rId31"/>
    <p:sldId id="326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27" r:id="rId48"/>
    <p:sldId id="307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65608-B539-48E5-AE0F-C43B7A5B5B3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57.png"/><Relationship Id="rId3" Type="http://schemas.openxmlformats.org/officeDocument/2006/relationships/tags" Target="../tags/tag76.xml"/><Relationship Id="rId21" Type="http://schemas.openxmlformats.org/officeDocument/2006/relationships/image" Target="../media/image39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53.png"/><Relationship Id="rId2" Type="http://schemas.openxmlformats.org/officeDocument/2006/relationships/tags" Target="../tags/tag7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43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52.png"/><Relationship Id="rId28" Type="http://schemas.openxmlformats.org/officeDocument/2006/relationships/image" Target="../media/image54.png"/><Relationship Id="rId10" Type="http://schemas.openxmlformats.org/officeDocument/2006/relationships/tags" Target="../tags/tag83.xml"/><Relationship Id="rId19" Type="http://schemas.openxmlformats.org/officeDocument/2006/relationships/image" Target="../media/image56.e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51.png"/><Relationship Id="rId27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40.png"/><Relationship Id="rId3" Type="http://schemas.openxmlformats.org/officeDocument/2006/relationships/tags" Target="../tags/tag90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43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39.png"/><Relationship Id="rId33" Type="http://schemas.openxmlformats.org/officeDocument/2006/relationships/image" Target="../media/image49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4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38.png"/><Relationship Id="rId32" Type="http://schemas.openxmlformats.org/officeDocument/2006/relationships/image" Target="../media/image63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59.emf"/><Relationship Id="rId28" Type="http://schemas.openxmlformats.org/officeDocument/2006/relationships/image" Target="../media/image42.png"/><Relationship Id="rId36" Type="http://schemas.openxmlformats.org/officeDocument/2006/relationships/image" Target="../media/image65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62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41.png"/><Relationship Id="rId30" Type="http://schemas.openxmlformats.org/officeDocument/2006/relationships/image" Target="../media/image61.png"/><Relationship Id="rId35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66.emf"/><Relationship Id="rId26" Type="http://schemas.openxmlformats.org/officeDocument/2006/relationships/image" Target="../media/image57.png"/><Relationship Id="rId3" Type="http://schemas.openxmlformats.org/officeDocument/2006/relationships/tags" Target="../tags/tag108.xml"/><Relationship Id="rId21" Type="http://schemas.openxmlformats.org/officeDocument/2006/relationships/image" Target="../media/image51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67.png"/><Relationship Id="rId2" Type="http://schemas.openxmlformats.org/officeDocument/2006/relationships/tags" Target="../tags/tag107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53.png"/><Relationship Id="rId5" Type="http://schemas.openxmlformats.org/officeDocument/2006/relationships/tags" Target="../tags/tag1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3.png"/><Relationship Id="rId10" Type="http://schemas.openxmlformats.org/officeDocument/2006/relationships/tags" Target="../tags/tag115.xml"/><Relationship Id="rId19" Type="http://schemas.openxmlformats.org/officeDocument/2006/relationships/image" Target="../media/image38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121.xml"/><Relationship Id="rId21" Type="http://schemas.openxmlformats.org/officeDocument/2006/relationships/image" Target="../media/image68.emf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41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40.png"/><Relationship Id="rId32" Type="http://schemas.openxmlformats.org/officeDocument/2006/relationships/image" Target="../media/image73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39.png"/><Relationship Id="rId28" Type="http://schemas.openxmlformats.org/officeDocument/2006/relationships/image" Target="../media/image69.png"/><Relationship Id="rId10" Type="http://schemas.openxmlformats.org/officeDocument/2006/relationships/tags" Target="../tags/tag128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2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137.xml"/><Relationship Id="rId21" Type="http://schemas.openxmlformats.org/officeDocument/2006/relationships/image" Target="../media/image74.emf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41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40.png"/><Relationship Id="rId32" Type="http://schemas.openxmlformats.org/officeDocument/2006/relationships/image" Target="../media/image73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39.png"/><Relationship Id="rId28" Type="http://schemas.openxmlformats.org/officeDocument/2006/relationships/image" Target="../media/image71.png"/><Relationship Id="rId10" Type="http://schemas.openxmlformats.org/officeDocument/2006/relationships/tags" Target="../tags/tag144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70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38.png"/><Relationship Id="rId27" Type="http://schemas.openxmlformats.org/officeDocument/2006/relationships/image" Target="../media/image75.png"/><Relationship Id="rId3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image" Target="../media/image40.png"/><Relationship Id="rId3" Type="http://schemas.openxmlformats.org/officeDocument/2006/relationships/tags" Target="../tags/tag153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72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39.png"/><Relationship Id="rId33" Type="http://schemas.openxmlformats.org/officeDocument/2006/relationships/image" Target="../media/image71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38.png"/><Relationship Id="rId32" Type="http://schemas.openxmlformats.org/officeDocument/2006/relationships/image" Target="../media/image78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76.emf"/><Relationship Id="rId28" Type="http://schemas.openxmlformats.org/officeDocument/2006/relationships/image" Target="../media/image42.png"/><Relationship Id="rId36" Type="http://schemas.openxmlformats.org/officeDocument/2006/relationships/image" Target="../media/image70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image" Target="../media/image43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41.png"/><Relationship Id="rId30" Type="http://schemas.openxmlformats.org/officeDocument/2006/relationships/image" Target="../media/image77.png"/><Relationship Id="rId35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171.xml"/><Relationship Id="rId21" Type="http://schemas.openxmlformats.org/officeDocument/2006/relationships/image" Target="../media/image79.emf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41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40.png"/><Relationship Id="rId32" Type="http://schemas.openxmlformats.org/officeDocument/2006/relationships/image" Target="../media/image73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39.png"/><Relationship Id="rId28" Type="http://schemas.openxmlformats.org/officeDocument/2006/relationships/image" Target="../media/image70.png"/><Relationship Id="rId10" Type="http://schemas.openxmlformats.org/officeDocument/2006/relationships/tags" Target="../tags/tag17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72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38.png"/><Relationship Id="rId27" Type="http://schemas.openxmlformats.org/officeDocument/2006/relationships/image" Target="../media/image80.png"/><Relationship Id="rId30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40.png"/><Relationship Id="rId3" Type="http://schemas.openxmlformats.org/officeDocument/2006/relationships/tags" Target="../tags/tag187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73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39.png"/><Relationship Id="rId33" Type="http://schemas.openxmlformats.org/officeDocument/2006/relationships/image" Target="../media/image72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38.png"/><Relationship Id="rId32" Type="http://schemas.openxmlformats.org/officeDocument/2006/relationships/image" Target="../media/image71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76.emf"/><Relationship Id="rId28" Type="http://schemas.openxmlformats.org/officeDocument/2006/relationships/image" Target="../media/image42.png"/><Relationship Id="rId36" Type="http://schemas.openxmlformats.org/officeDocument/2006/relationships/image" Target="../media/image81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43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41.png"/><Relationship Id="rId30" Type="http://schemas.openxmlformats.org/officeDocument/2006/relationships/image" Target="../media/image77.png"/><Relationship Id="rId35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205.xml"/><Relationship Id="rId21" Type="http://schemas.openxmlformats.org/officeDocument/2006/relationships/image" Target="../media/image82.emf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41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40.png"/><Relationship Id="rId32" Type="http://schemas.openxmlformats.org/officeDocument/2006/relationships/image" Target="../media/image70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39.png"/><Relationship Id="rId28" Type="http://schemas.openxmlformats.org/officeDocument/2006/relationships/image" Target="../media/image83.png"/><Relationship Id="rId10" Type="http://schemas.openxmlformats.org/officeDocument/2006/relationships/tags" Target="../tags/tag212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73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40.png"/><Relationship Id="rId3" Type="http://schemas.openxmlformats.org/officeDocument/2006/relationships/tags" Target="../tags/tag221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88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39.png"/><Relationship Id="rId33" Type="http://schemas.openxmlformats.org/officeDocument/2006/relationships/image" Target="../media/image87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38.png"/><Relationship Id="rId32" Type="http://schemas.openxmlformats.org/officeDocument/2006/relationships/image" Target="../media/image86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84.emf"/><Relationship Id="rId28" Type="http://schemas.openxmlformats.org/officeDocument/2006/relationships/image" Target="../media/image42.png"/><Relationship Id="rId36" Type="http://schemas.openxmlformats.org/officeDocument/2006/relationships/image" Target="../media/image55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43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1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image" Target="../media/image41.png"/><Relationship Id="rId3" Type="http://schemas.openxmlformats.org/officeDocument/2006/relationships/tags" Target="../tags/tag239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96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image" Target="../media/image40.png"/><Relationship Id="rId33" Type="http://schemas.openxmlformats.org/officeDocument/2006/relationships/image" Target="../media/image95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image" Target="../media/image39.png"/><Relationship Id="rId32" Type="http://schemas.openxmlformats.org/officeDocument/2006/relationships/image" Target="../media/image94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image" Target="../media/image38.png"/><Relationship Id="rId28" Type="http://schemas.openxmlformats.org/officeDocument/2006/relationships/image" Target="../media/image91.png"/><Relationship Id="rId10" Type="http://schemas.openxmlformats.org/officeDocument/2006/relationships/tags" Target="../tags/tag2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3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image" Target="../media/image90.emf"/><Relationship Id="rId27" Type="http://schemas.openxmlformats.org/officeDocument/2006/relationships/image" Target="../media/image42.png"/><Relationship Id="rId30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41.png"/><Relationship Id="rId3" Type="http://schemas.openxmlformats.org/officeDocument/2006/relationships/tags" Target="../tags/tag256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96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40.png"/><Relationship Id="rId33" Type="http://schemas.openxmlformats.org/officeDocument/2006/relationships/image" Target="../media/image102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39.png"/><Relationship Id="rId32" Type="http://schemas.openxmlformats.org/officeDocument/2006/relationships/image" Target="../media/image101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2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97.emf"/><Relationship Id="rId27" Type="http://schemas.openxmlformats.org/officeDocument/2006/relationships/image" Target="../media/image42.png"/><Relationship Id="rId30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image" Target="../media/image41.png"/><Relationship Id="rId3" Type="http://schemas.openxmlformats.org/officeDocument/2006/relationships/tags" Target="../tags/tag273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96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40.png"/><Relationship Id="rId33" Type="http://schemas.openxmlformats.org/officeDocument/2006/relationships/image" Target="../media/image102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39.png"/><Relationship Id="rId32" Type="http://schemas.openxmlformats.org/officeDocument/2006/relationships/image" Target="../media/image101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2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103.emf"/><Relationship Id="rId27" Type="http://schemas.openxmlformats.org/officeDocument/2006/relationships/image" Target="../media/image42.png"/><Relationship Id="rId30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image" Target="../media/image40.png"/><Relationship Id="rId3" Type="http://schemas.openxmlformats.org/officeDocument/2006/relationships/tags" Target="../tags/tag290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96.png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39.png"/><Relationship Id="rId33" Type="http://schemas.openxmlformats.org/officeDocument/2006/relationships/image" Target="../media/image100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38.png"/><Relationship Id="rId32" Type="http://schemas.openxmlformats.org/officeDocument/2006/relationships/image" Target="../media/image99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105.emf"/><Relationship Id="rId28" Type="http://schemas.openxmlformats.org/officeDocument/2006/relationships/image" Target="../media/image42.png"/><Relationship Id="rId36" Type="http://schemas.openxmlformats.org/officeDocument/2006/relationships/image" Target="../media/image102.png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image" Target="../media/image107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image" Target="../media/image41.png"/><Relationship Id="rId3" Type="http://schemas.openxmlformats.org/officeDocument/2006/relationships/tags" Target="../tags/tag308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13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image" Target="../media/image40.png"/><Relationship Id="rId33" Type="http://schemas.openxmlformats.org/officeDocument/2006/relationships/image" Target="../media/image112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39.png"/><Relationship Id="rId32" Type="http://schemas.openxmlformats.org/officeDocument/2006/relationships/image" Target="../media/image111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image" Target="../media/image38.png"/><Relationship Id="rId28" Type="http://schemas.openxmlformats.org/officeDocument/2006/relationships/image" Target="../media/image106.png"/><Relationship Id="rId10" Type="http://schemas.openxmlformats.org/officeDocument/2006/relationships/tags" Target="../tags/tag3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0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image" Target="../media/image108.emf"/><Relationship Id="rId27" Type="http://schemas.openxmlformats.org/officeDocument/2006/relationships/image" Target="../media/image42.png"/><Relationship Id="rId30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41.png"/><Relationship Id="rId3" Type="http://schemas.openxmlformats.org/officeDocument/2006/relationships/tags" Target="../tags/tag325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19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40.png"/><Relationship Id="rId33" Type="http://schemas.openxmlformats.org/officeDocument/2006/relationships/image" Target="../media/image118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16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39.png"/><Relationship Id="rId32" Type="http://schemas.openxmlformats.org/officeDocument/2006/relationships/image" Target="../media/image117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38.png"/><Relationship Id="rId28" Type="http://schemas.openxmlformats.org/officeDocument/2006/relationships/image" Target="../media/image115.png"/><Relationship Id="rId10" Type="http://schemas.openxmlformats.org/officeDocument/2006/relationships/tags" Target="../tags/tag3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3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114.emf"/><Relationship Id="rId27" Type="http://schemas.openxmlformats.org/officeDocument/2006/relationships/image" Target="../media/image42.png"/><Relationship Id="rId30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41.png"/><Relationship Id="rId3" Type="http://schemas.openxmlformats.org/officeDocument/2006/relationships/tags" Target="../tags/tag342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25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40.png"/><Relationship Id="rId33" Type="http://schemas.openxmlformats.org/officeDocument/2006/relationships/image" Target="../media/image118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21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39.png"/><Relationship Id="rId32" Type="http://schemas.openxmlformats.org/officeDocument/2006/relationships/image" Target="../media/image124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3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3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120.emf"/><Relationship Id="rId27" Type="http://schemas.openxmlformats.org/officeDocument/2006/relationships/image" Target="../media/image42.png"/><Relationship Id="rId30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359.xml"/><Relationship Id="rId21" Type="http://schemas.openxmlformats.org/officeDocument/2006/relationships/image" Target="../media/image126.emf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image" Target="../media/image41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28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40.png"/><Relationship Id="rId32" Type="http://schemas.openxmlformats.org/officeDocument/2006/relationships/image" Target="../media/image119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39.png"/><Relationship Id="rId28" Type="http://schemas.openxmlformats.org/officeDocument/2006/relationships/image" Target="../media/image127.png"/><Relationship Id="rId10" Type="http://schemas.openxmlformats.org/officeDocument/2006/relationships/tags" Target="../tags/tag366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18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375.xml"/><Relationship Id="rId21" Type="http://schemas.openxmlformats.org/officeDocument/2006/relationships/image" Target="../media/image129.emf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image" Target="../media/image41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40.png"/><Relationship Id="rId32" Type="http://schemas.openxmlformats.org/officeDocument/2006/relationships/image" Target="../media/image125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image" Target="../media/image39.png"/><Relationship Id="rId28" Type="http://schemas.openxmlformats.org/officeDocument/2006/relationships/image" Target="../media/image130.png"/><Relationship Id="rId10" Type="http://schemas.openxmlformats.org/officeDocument/2006/relationships/tags" Target="../tags/tag382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24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image" Target="../media/image41.png"/><Relationship Id="rId3" Type="http://schemas.openxmlformats.org/officeDocument/2006/relationships/tags" Target="../tags/tag391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37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image" Target="../media/image40.png"/><Relationship Id="rId33" Type="http://schemas.openxmlformats.org/officeDocument/2006/relationships/image" Target="../media/image136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39.png"/><Relationship Id="rId32" Type="http://schemas.openxmlformats.org/officeDocument/2006/relationships/image" Target="../media/image43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image" Target="../media/image38.png"/><Relationship Id="rId28" Type="http://schemas.openxmlformats.org/officeDocument/2006/relationships/image" Target="../media/image132.png"/><Relationship Id="rId10" Type="http://schemas.openxmlformats.org/officeDocument/2006/relationships/tags" Target="../tags/tag3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5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131.emf"/><Relationship Id="rId27" Type="http://schemas.openxmlformats.org/officeDocument/2006/relationships/image" Target="../media/image42.png"/><Relationship Id="rId30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image" Target="../media/image38.png"/><Relationship Id="rId39" Type="http://schemas.openxmlformats.org/officeDocument/2006/relationships/image" Target="../media/image144.pn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image" Target="../media/image140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138.emf"/><Relationship Id="rId33" Type="http://schemas.openxmlformats.org/officeDocument/2006/relationships/image" Target="../media/image139.png"/><Relationship Id="rId38" Type="http://schemas.openxmlformats.org/officeDocument/2006/relationships/image" Target="../media/image43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oleObject" Target="../embeddings/oleObject23.bin"/><Relationship Id="rId32" Type="http://schemas.openxmlformats.org/officeDocument/2006/relationships/image" Target="../media/image119.png"/><Relationship Id="rId37" Type="http://schemas.openxmlformats.org/officeDocument/2006/relationships/image" Target="../media/image143.png"/><Relationship Id="rId40" Type="http://schemas.openxmlformats.org/officeDocument/2006/relationships/image" Target="../media/image145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40.png"/><Relationship Id="rId36" Type="http://schemas.openxmlformats.org/officeDocument/2006/relationships/image" Target="../media/image142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60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428.xml"/><Relationship Id="rId21" Type="http://schemas.openxmlformats.org/officeDocument/2006/relationships/image" Target="../media/image146.emf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image" Target="../media/image41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40.png"/><Relationship Id="rId32" Type="http://schemas.openxmlformats.org/officeDocument/2006/relationships/image" Target="../media/image149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39.png"/><Relationship Id="rId28" Type="http://schemas.openxmlformats.org/officeDocument/2006/relationships/image" Target="../media/image148.png"/><Relationship Id="rId10" Type="http://schemas.openxmlformats.org/officeDocument/2006/relationships/tags" Target="../tags/tag435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43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image" Target="../media/image38.png"/><Relationship Id="rId27" Type="http://schemas.openxmlformats.org/officeDocument/2006/relationships/image" Target="../media/image147.png"/><Relationship Id="rId30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image" Target="../media/image38.png"/><Relationship Id="rId3" Type="http://schemas.openxmlformats.org/officeDocument/2006/relationships/tags" Target="../tags/tag444.xml"/><Relationship Id="rId21" Type="http://schemas.openxmlformats.org/officeDocument/2006/relationships/image" Target="../media/image52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image" Target="../media/image150.emf"/><Relationship Id="rId2" Type="http://schemas.openxmlformats.org/officeDocument/2006/relationships/tags" Target="../tags/tag443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149.png"/><Relationship Id="rId5" Type="http://schemas.openxmlformats.org/officeDocument/2006/relationships/tags" Target="../tags/tag446.xml"/><Relationship Id="rId15" Type="http://schemas.openxmlformats.org/officeDocument/2006/relationships/notesSlide" Target="../notesSlides/notesSlide30.xml"/><Relationship Id="rId23" Type="http://schemas.openxmlformats.org/officeDocument/2006/relationships/image" Target="../media/image151.png"/><Relationship Id="rId10" Type="http://schemas.openxmlformats.org/officeDocument/2006/relationships/tags" Target="../tags/tag451.xml"/><Relationship Id="rId19" Type="http://schemas.openxmlformats.org/officeDocument/2006/relationships/image" Target="../media/image39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456.xml"/><Relationship Id="rId21" Type="http://schemas.openxmlformats.org/officeDocument/2006/relationships/image" Target="../media/image152.emf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41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54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40.png"/><Relationship Id="rId32" Type="http://schemas.openxmlformats.org/officeDocument/2006/relationships/image" Target="../media/image156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39.png"/><Relationship Id="rId28" Type="http://schemas.openxmlformats.org/officeDocument/2006/relationships/image" Target="../media/image153.png"/><Relationship Id="rId10" Type="http://schemas.openxmlformats.org/officeDocument/2006/relationships/tags" Target="../tags/tag463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55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image" Target="../media/image40.png"/><Relationship Id="rId3" Type="http://schemas.openxmlformats.org/officeDocument/2006/relationships/tags" Target="../tags/tag472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159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image" Target="../media/image39.png"/><Relationship Id="rId33" Type="http://schemas.openxmlformats.org/officeDocument/2006/relationships/image" Target="../media/image140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image" Target="../media/image157.emf"/><Relationship Id="rId28" Type="http://schemas.openxmlformats.org/officeDocument/2006/relationships/image" Target="../media/image42.png"/><Relationship Id="rId36" Type="http://schemas.openxmlformats.org/officeDocument/2006/relationships/image" Target="../media/image160.pn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image" Target="../media/image158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490.xml"/><Relationship Id="rId21" Type="http://schemas.openxmlformats.org/officeDocument/2006/relationships/image" Target="../media/image161.emf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41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40.png"/><Relationship Id="rId32" Type="http://schemas.openxmlformats.org/officeDocument/2006/relationships/image" Target="../media/image149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39.png"/><Relationship Id="rId28" Type="http://schemas.openxmlformats.org/officeDocument/2006/relationships/image" Target="../media/image162.png"/><Relationship Id="rId10" Type="http://schemas.openxmlformats.org/officeDocument/2006/relationships/tags" Target="../tags/tag497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59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41.png"/><Relationship Id="rId3" Type="http://schemas.openxmlformats.org/officeDocument/2006/relationships/tags" Target="../tags/tag506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169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40.png"/><Relationship Id="rId33" Type="http://schemas.openxmlformats.org/officeDocument/2006/relationships/image" Target="../media/image168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6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39.png"/><Relationship Id="rId32" Type="http://schemas.openxmlformats.org/officeDocument/2006/relationships/image" Target="../media/image167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image" Target="../media/image38.png"/><Relationship Id="rId28" Type="http://schemas.openxmlformats.org/officeDocument/2006/relationships/image" Target="../media/image164.png"/><Relationship Id="rId10" Type="http://schemas.openxmlformats.org/officeDocument/2006/relationships/tags" Target="../tags/tag5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image" Target="../media/image163.emf"/><Relationship Id="rId27" Type="http://schemas.openxmlformats.org/officeDocument/2006/relationships/image" Target="../media/image42.png"/><Relationship Id="rId30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image" Target="../media/image41.png"/><Relationship Id="rId3" Type="http://schemas.openxmlformats.org/officeDocument/2006/relationships/tags" Target="../tags/tag523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75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image" Target="../media/image40.png"/><Relationship Id="rId33" Type="http://schemas.openxmlformats.org/officeDocument/2006/relationships/image" Target="../media/image174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39.png"/><Relationship Id="rId32" Type="http://schemas.openxmlformats.org/officeDocument/2006/relationships/image" Target="../media/image173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38.png"/><Relationship Id="rId28" Type="http://schemas.openxmlformats.org/officeDocument/2006/relationships/image" Target="../media/image171.png"/><Relationship Id="rId10" Type="http://schemas.openxmlformats.org/officeDocument/2006/relationships/tags" Target="../tags/tag53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170.emf"/><Relationship Id="rId27" Type="http://schemas.openxmlformats.org/officeDocument/2006/relationships/image" Target="../media/image42.png"/><Relationship Id="rId30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540.xml"/><Relationship Id="rId21" Type="http://schemas.openxmlformats.org/officeDocument/2006/relationships/image" Target="../media/image176.emf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image" Target="../media/image41.png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image" Target="../media/image40.png"/><Relationship Id="rId32" Type="http://schemas.openxmlformats.org/officeDocument/2006/relationships/image" Target="../media/image181.png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23" Type="http://schemas.openxmlformats.org/officeDocument/2006/relationships/image" Target="../media/image39.png"/><Relationship Id="rId28" Type="http://schemas.openxmlformats.org/officeDocument/2006/relationships/image" Target="../media/image178.png"/><Relationship Id="rId10" Type="http://schemas.openxmlformats.org/officeDocument/2006/relationships/tags" Target="../tags/tag547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80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image" Target="../media/image38.png"/><Relationship Id="rId27" Type="http://schemas.openxmlformats.org/officeDocument/2006/relationships/image" Target="../media/image177.png"/><Relationship Id="rId30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3" Type="http://schemas.openxmlformats.org/officeDocument/2006/relationships/tags" Target="../tags/tag556.xml"/><Relationship Id="rId21" Type="http://schemas.openxmlformats.org/officeDocument/2006/relationships/image" Target="../media/image182.emf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41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image" Target="../media/image40.png"/><Relationship Id="rId32" Type="http://schemas.openxmlformats.org/officeDocument/2006/relationships/image" Target="../media/image178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image" Target="../media/image39.png"/><Relationship Id="rId28" Type="http://schemas.openxmlformats.org/officeDocument/2006/relationships/image" Target="../media/image181.png"/><Relationship Id="rId10" Type="http://schemas.openxmlformats.org/officeDocument/2006/relationships/tags" Target="../tags/tag563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80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image" Target="../media/image38.png"/><Relationship Id="rId27" Type="http://schemas.openxmlformats.org/officeDocument/2006/relationships/image" Target="../media/image183.png"/><Relationship Id="rId30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6.png"/><Relationship Id="rId5" Type="http://schemas.openxmlformats.org/officeDocument/2006/relationships/tags" Target="../tags/tag22.xml"/><Relationship Id="rId10" Type="http://schemas.openxmlformats.org/officeDocument/2006/relationships/image" Target="../media/image15.png"/><Relationship Id="rId4" Type="http://schemas.openxmlformats.org/officeDocument/2006/relationships/tags" Target="../tags/tag21.xml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26" Type="http://schemas.openxmlformats.org/officeDocument/2006/relationships/image" Target="../media/image41.png"/><Relationship Id="rId3" Type="http://schemas.openxmlformats.org/officeDocument/2006/relationships/tags" Target="../tags/tag572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178.png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image" Target="../media/image40.png"/><Relationship Id="rId33" Type="http://schemas.openxmlformats.org/officeDocument/2006/relationships/image" Target="../media/image166.png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image" Target="../media/image39.png"/><Relationship Id="rId32" Type="http://schemas.openxmlformats.org/officeDocument/2006/relationships/image" Target="../media/image186.png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5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9.png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image" Target="../media/image184.emf"/><Relationship Id="rId27" Type="http://schemas.openxmlformats.org/officeDocument/2006/relationships/image" Target="../media/image42.png"/><Relationship Id="rId30" Type="http://schemas.openxmlformats.org/officeDocument/2006/relationships/image" Target="../media/image1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26" Type="http://schemas.openxmlformats.org/officeDocument/2006/relationships/image" Target="../media/image41.png"/><Relationship Id="rId3" Type="http://schemas.openxmlformats.org/officeDocument/2006/relationships/tags" Target="../tags/tag589.xml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178.png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5" Type="http://schemas.openxmlformats.org/officeDocument/2006/relationships/image" Target="../media/image40.png"/><Relationship Id="rId33" Type="http://schemas.openxmlformats.org/officeDocument/2006/relationships/image" Target="../media/image166.png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notesSlide" Target="../notesSlides/notesSlide39.xml"/><Relationship Id="rId29" Type="http://schemas.openxmlformats.org/officeDocument/2006/relationships/image" Target="../media/image188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24" Type="http://schemas.openxmlformats.org/officeDocument/2006/relationships/image" Target="../media/image39.png"/><Relationship Id="rId32" Type="http://schemas.openxmlformats.org/officeDocument/2006/relationships/image" Target="../media/image186.png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5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9.png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image" Target="../media/image187.emf"/><Relationship Id="rId27" Type="http://schemas.openxmlformats.org/officeDocument/2006/relationships/image" Target="../media/image42.png"/><Relationship Id="rId30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image" Target="../media/image39.png"/><Relationship Id="rId3" Type="http://schemas.openxmlformats.org/officeDocument/2006/relationships/tags" Target="../tags/tag60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1.png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image" Target="../media/image38.png"/><Relationship Id="rId33" Type="http://schemas.openxmlformats.org/officeDocument/2006/relationships/image" Target="../media/image190.png"/><Relationship Id="rId38" Type="http://schemas.openxmlformats.org/officeDocument/2006/relationships/image" Target="../media/image178.png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image" Target="../media/image189.emf"/><Relationship Id="rId32" Type="http://schemas.openxmlformats.org/officeDocument/2006/relationships/image" Target="../media/image43.png"/><Relationship Id="rId37" Type="http://schemas.openxmlformats.org/officeDocument/2006/relationships/image" Target="../media/image166.png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41.png"/><Relationship Id="rId36" Type="http://schemas.openxmlformats.org/officeDocument/2006/relationships/image" Target="../media/image186.png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image" Target="../media/image160.png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notesSlide" Target="../notesSlides/notesSlide40.xml"/><Relationship Id="rId27" Type="http://schemas.openxmlformats.org/officeDocument/2006/relationships/image" Target="../media/image40.png"/><Relationship Id="rId30" Type="http://schemas.openxmlformats.org/officeDocument/2006/relationships/image" Target="../media/image60.png"/><Relationship Id="rId35" Type="http://schemas.openxmlformats.org/officeDocument/2006/relationships/image" Target="../media/image17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image" Target="../media/image192.png"/><Relationship Id="rId39" Type="http://schemas.openxmlformats.org/officeDocument/2006/relationships/image" Target="../media/image203.png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image" Target="../media/image200.png"/><Relationship Id="rId42" Type="http://schemas.openxmlformats.org/officeDocument/2006/relationships/image" Target="../media/image205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38" Type="http://schemas.openxmlformats.org/officeDocument/2006/relationships/image" Target="../media/image202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image" Target="../media/image195.png"/><Relationship Id="rId41" Type="http://schemas.openxmlformats.org/officeDocument/2006/relationships/image" Target="../media/image204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8.png"/><Relationship Id="rId37" Type="http://schemas.openxmlformats.org/officeDocument/2006/relationships/image" Target="../media/image141.png"/><Relationship Id="rId40" Type="http://schemas.openxmlformats.org/officeDocument/2006/relationships/image" Target="../media/image159.png"/><Relationship Id="rId45" Type="http://schemas.openxmlformats.org/officeDocument/2006/relationships/image" Target="../media/image208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image" Target="../media/image194.png"/><Relationship Id="rId36" Type="http://schemas.openxmlformats.org/officeDocument/2006/relationships/image" Target="../media/image140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image" Target="../media/image197.png"/><Relationship Id="rId44" Type="http://schemas.openxmlformats.org/officeDocument/2006/relationships/image" Target="../media/image207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Relationship Id="rId43" Type="http://schemas.openxmlformats.org/officeDocument/2006/relationships/image" Target="../media/image2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13" Type="http://schemas.openxmlformats.org/officeDocument/2006/relationships/tags" Target="../tags/tag659.xml"/><Relationship Id="rId18" Type="http://schemas.openxmlformats.org/officeDocument/2006/relationships/tags" Target="../tags/tag664.xml"/><Relationship Id="rId26" Type="http://schemas.openxmlformats.org/officeDocument/2006/relationships/image" Target="../media/image209.png"/><Relationship Id="rId39" Type="http://schemas.openxmlformats.org/officeDocument/2006/relationships/image" Target="../media/image192.png"/><Relationship Id="rId3" Type="http://schemas.openxmlformats.org/officeDocument/2006/relationships/tags" Target="../tags/tag649.xml"/><Relationship Id="rId21" Type="http://schemas.openxmlformats.org/officeDocument/2006/relationships/tags" Target="../tags/tag667.xml"/><Relationship Id="rId34" Type="http://schemas.openxmlformats.org/officeDocument/2006/relationships/image" Target="../media/image203.png"/><Relationship Id="rId42" Type="http://schemas.openxmlformats.org/officeDocument/2006/relationships/image" Target="../media/image196.png"/><Relationship Id="rId47" Type="http://schemas.openxmlformats.org/officeDocument/2006/relationships/image" Target="../media/image208.png"/><Relationship Id="rId7" Type="http://schemas.openxmlformats.org/officeDocument/2006/relationships/tags" Target="../tags/tag653.xml"/><Relationship Id="rId12" Type="http://schemas.openxmlformats.org/officeDocument/2006/relationships/tags" Target="../tags/tag658.xml"/><Relationship Id="rId17" Type="http://schemas.openxmlformats.org/officeDocument/2006/relationships/tags" Target="../tags/tag66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2.png"/><Relationship Id="rId38" Type="http://schemas.openxmlformats.org/officeDocument/2006/relationships/image" Target="../media/image206.png"/><Relationship Id="rId46" Type="http://schemas.openxmlformats.org/officeDocument/2006/relationships/image" Target="../media/image212.png"/><Relationship Id="rId2" Type="http://schemas.openxmlformats.org/officeDocument/2006/relationships/tags" Target="../tags/tag648.xml"/><Relationship Id="rId16" Type="http://schemas.openxmlformats.org/officeDocument/2006/relationships/tags" Target="../tags/tag662.xml"/><Relationship Id="rId20" Type="http://schemas.openxmlformats.org/officeDocument/2006/relationships/tags" Target="../tags/tag666.xml"/><Relationship Id="rId29" Type="http://schemas.openxmlformats.org/officeDocument/2006/relationships/image" Target="../media/image200.png"/><Relationship Id="rId41" Type="http://schemas.openxmlformats.org/officeDocument/2006/relationships/image" Target="../media/image195.png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tags" Target="../tags/tag657.xml"/><Relationship Id="rId24" Type="http://schemas.openxmlformats.org/officeDocument/2006/relationships/tags" Target="../tags/tag670.xml"/><Relationship Id="rId32" Type="http://schemas.openxmlformats.org/officeDocument/2006/relationships/image" Target="../media/image141.png"/><Relationship Id="rId37" Type="http://schemas.openxmlformats.org/officeDocument/2006/relationships/image" Target="../media/image205.png"/><Relationship Id="rId40" Type="http://schemas.openxmlformats.org/officeDocument/2006/relationships/image" Target="../media/image193.png"/><Relationship Id="rId45" Type="http://schemas.openxmlformats.org/officeDocument/2006/relationships/image" Target="../media/image211.png"/><Relationship Id="rId5" Type="http://schemas.openxmlformats.org/officeDocument/2006/relationships/tags" Target="../tags/tag651.xml"/><Relationship Id="rId15" Type="http://schemas.openxmlformats.org/officeDocument/2006/relationships/tags" Target="../tags/tag661.xml"/><Relationship Id="rId23" Type="http://schemas.openxmlformats.org/officeDocument/2006/relationships/tags" Target="../tags/tag669.xml"/><Relationship Id="rId28" Type="http://schemas.openxmlformats.org/officeDocument/2006/relationships/image" Target="../media/image194.png"/><Relationship Id="rId36" Type="http://schemas.openxmlformats.org/officeDocument/2006/relationships/image" Target="../media/image204.png"/><Relationship Id="rId10" Type="http://schemas.openxmlformats.org/officeDocument/2006/relationships/tags" Target="../tags/tag656.xml"/><Relationship Id="rId19" Type="http://schemas.openxmlformats.org/officeDocument/2006/relationships/tags" Target="../tags/tag665.xml"/><Relationship Id="rId31" Type="http://schemas.openxmlformats.org/officeDocument/2006/relationships/image" Target="../media/image140.png"/><Relationship Id="rId44" Type="http://schemas.openxmlformats.org/officeDocument/2006/relationships/image" Target="../media/image210.png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14" Type="http://schemas.openxmlformats.org/officeDocument/2006/relationships/tags" Target="../tags/tag660.xml"/><Relationship Id="rId22" Type="http://schemas.openxmlformats.org/officeDocument/2006/relationships/tags" Target="../tags/tag668.xml"/><Relationship Id="rId27" Type="http://schemas.openxmlformats.org/officeDocument/2006/relationships/image" Target="../media/image191.png"/><Relationship Id="rId30" Type="http://schemas.openxmlformats.org/officeDocument/2006/relationships/image" Target="../media/image201.png"/><Relationship Id="rId35" Type="http://schemas.openxmlformats.org/officeDocument/2006/relationships/image" Target="../media/image159.png"/><Relationship Id="rId43" Type="http://schemas.openxmlformats.org/officeDocument/2006/relationships/image" Target="../media/image19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image" Target="../media/image216.png"/><Relationship Id="rId3" Type="http://schemas.openxmlformats.org/officeDocument/2006/relationships/tags" Target="../tags/tag673.xml"/><Relationship Id="rId7" Type="http://schemas.openxmlformats.org/officeDocument/2006/relationships/tags" Target="../tags/tag677.xml"/><Relationship Id="rId12" Type="http://schemas.openxmlformats.org/officeDocument/2006/relationships/image" Target="../media/image215.png"/><Relationship Id="rId2" Type="http://schemas.openxmlformats.org/officeDocument/2006/relationships/tags" Target="../tags/tag672.xml"/><Relationship Id="rId16" Type="http://schemas.openxmlformats.org/officeDocument/2006/relationships/image" Target="../media/image208.png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image" Target="../media/image214.png"/><Relationship Id="rId5" Type="http://schemas.openxmlformats.org/officeDocument/2006/relationships/tags" Target="../tags/tag675.xml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tags" Target="../tags/tag67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18" Type="http://schemas.openxmlformats.org/officeDocument/2006/relationships/image" Target="../media/image220.png"/><Relationship Id="rId26" Type="http://schemas.openxmlformats.org/officeDocument/2006/relationships/image" Target="../media/image208.png"/><Relationship Id="rId3" Type="http://schemas.openxmlformats.org/officeDocument/2006/relationships/tags" Target="../tags/tag681.xml"/><Relationship Id="rId21" Type="http://schemas.openxmlformats.org/officeDocument/2006/relationships/image" Target="../media/image223.png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2" Type="http://schemas.openxmlformats.org/officeDocument/2006/relationships/tags" Target="../tags/tag68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2.png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image" Target="../media/image226.png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image" Target="../media/image225.png"/><Relationship Id="rId10" Type="http://schemas.openxmlformats.org/officeDocument/2006/relationships/tags" Target="../tags/tag688.xml"/><Relationship Id="rId19" Type="http://schemas.openxmlformats.org/officeDocument/2006/relationships/image" Target="../media/image221.png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image" Target="../media/image29.png"/><Relationship Id="rId18" Type="http://schemas.openxmlformats.org/officeDocument/2006/relationships/image" Target="../media/image31.png"/><Relationship Id="rId3" Type="http://schemas.openxmlformats.org/officeDocument/2006/relationships/tags" Target="../tags/tag696.xml"/><Relationship Id="rId21" Type="http://schemas.openxmlformats.org/officeDocument/2006/relationships/image" Target="../media/image34.png"/><Relationship Id="rId7" Type="http://schemas.openxmlformats.org/officeDocument/2006/relationships/tags" Target="../tags/tag700.xml"/><Relationship Id="rId12" Type="http://schemas.openxmlformats.org/officeDocument/2006/relationships/notesSlide" Target="../notesSlides/notesSlide41.xml"/><Relationship Id="rId17" Type="http://schemas.openxmlformats.org/officeDocument/2006/relationships/image" Target="../media/image230.png"/><Relationship Id="rId2" Type="http://schemas.openxmlformats.org/officeDocument/2006/relationships/tags" Target="../tags/tag695.xml"/><Relationship Id="rId16" Type="http://schemas.openxmlformats.org/officeDocument/2006/relationships/image" Target="../media/image229.png"/><Relationship Id="rId20" Type="http://schemas.openxmlformats.org/officeDocument/2006/relationships/image" Target="../media/image33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8.xml"/><Relationship Id="rId15" Type="http://schemas.openxmlformats.org/officeDocument/2006/relationships/image" Target="../media/image30.png"/><Relationship Id="rId10" Type="http://schemas.openxmlformats.org/officeDocument/2006/relationships/tags" Target="../tags/tag703.xml"/><Relationship Id="rId19" Type="http://schemas.openxmlformats.org/officeDocument/2006/relationships/image" Target="../media/image32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2.xml"/><Relationship Id="rId13" Type="http://schemas.openxmlformats.org/officeDocument/2006/relationships/image" Target="../media/image234.png"/><Relationship Id="rId3" Type="http://schemas.openxmlformats.org/officeDocument/2006/relationships/tags" Target="../tags/tag7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3.png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image" Target="../media/image232.png"/><Relationship Id="rId5" Type="http://schemas.openxmlformats.org/officeDocument/2006/relationships/tags" Target="../tags/tag708.xml"/><Relationship Id="rId10" Type="http://schemas.openxmlformats.org/officeDocument/2006/relationships/image" Target="../media/image5.png"/><Relationship Id="rId4" Type="http://schemas.openxmlformats.org/officeDocument/2006/relationships/tags" Target="../tags/tag707.xml"/><Relationship Id="rId9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23.png"/><Relationship Id="rId3" Type="http://schemas.openxmlformats.org/officeDocument/2006/relationships/tags" Target="../tags/tag26.xml"/><Relationship Id="rId21" Type="http://schemas.openxmlformats.org/officeDocument/2006/relationships/image" Target="../media/image26.png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2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tags" Target="../tags/tag33.xml"/><Relationship Id="rId19" Type="http://schemas.openxmlformats.org/officeDocument/2006/relationships/image" Target="../media/image24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0.png"/><Relationship Id="rId5" Type="http://schemas.openxmlformats.org/officeDocument/2006/relationships/tags" Target="../tags/tag39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41.png"/><Relationship Id="rId3" Type="http://schemas.openxmlformats.org/officeDocument/2006/relationships/tags" Target="../tags/tag46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49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37.emf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50.emf"/><Relationship Id="rId26" Type="http://schemas.openxmlformats.org/officeDocument/2006/relationships/image" Target="../media/image43.png"/><Relationship Id="rId3" Type="http://schemas.openxmlformats.org/officeDocument/2006/relationships/tags" Target="../tags/tag63.xml"/><Relationship Id="rId21" Type="http://schemas.openxmlformats.org/officeDocument/2006/relationships/image" Target="../media/image51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55.png"/><Relationship Id="rId2" Type="http://schemas.openxmlformats.org/officeDocument/2006/relationships/tags" Target="../tags/tag62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2.v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54.png"/><Relationship Id="rId5" Type="http://schemas.openxmlformats.org/officeDocument/2006/relationships/tags" Target="../tags/tag6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10" Type="http://schemas.openxmlformats.org/officeDocument/2006/relationships/tags" Target="../tags/tag70.xml"/><Relationship Id="rId19" Type="http://schemas.openxmlformats.org/officeDocument/2006/relationships/image" Target="../media/image38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25 January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60374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906" y="1029702"/>
            <a:ext cx="3059855" cy="434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2400"/>
            <a:ext cx="2117316" cy="403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71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8663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803" y="1029702"/>
            <a:ext cx="3626060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3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42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1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93BCF-39FC-4407-97C9-BCCC8CAA3C7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609600"/>
            <a:ext cx="247494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59394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5668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340120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183931"/>
            <a:ext cx="2550521" cy="3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833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9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7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27315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1842370"/>
            <a:ext cx="207096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6" y="3695163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00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86517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585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594858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26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14830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94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620268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46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746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78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44653"/>
            <a:ext cx="2095526" cy="339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489" y="1338641"/>
            <a:ext cx="3341522" cy="566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99" y="2438400"/>
            <a:ext cx="5287412" cy="982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485" y="4177430"/>
            <a:ext cx="4681159" cy="566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679" y="5566433"/>
            <a:ext cx="6795780" cy="377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0" y="51435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0" y="3733800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26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8203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460947"/>
            <a:ext cx="2793089" cy="339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461231"/>
            <a:ext cx="5021498" cy="320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51244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3341703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076944"/>
            <a:ext cx="4756484" cy="433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686544"/>
            <a:ext cx="5568484" cy="377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158" y="3223822"/>
            <a:ext cx="1095201" cy="433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2400"/>
            <a:ext cx="6757619" cy="472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158" y="644653"/>
            <a:ext cx="2321622" cy="472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96652"/>
            <a:ext cx="4700248" cy="415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05944"/>
            <a:ext cx="2245897" cy="433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671623"/>
            <a:ext cx="4302649" cy="472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319042"/>
            <a:ext cx="3000987" cy="981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461318"/>
            <a:ext cx="3473219" cy="320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9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51244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3341703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85074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39" y="937349"/>
            <a:ext cx="3457476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98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584" y="1029702"/>
            <a:ext cx="3172498" cy="60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84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infty,5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0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gam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15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8}(7x+4)=6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1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8}\left(\frac{(7x+4)(x-8)}{x-8}\right)=6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327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ove}&#10;$\displaystyle{\lim_{x\to8}(7x+4)=6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87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laws (linearity, multiplicativit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901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are $d/dx$, $d/ds$ and $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78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'$, $\cos'$, $\tan'$, $\cot'$, $\sec'$, $\csc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050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bullet^{100}]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3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x^3)$, $(d/dx)(5x)$, $(d/dx)(\sqrt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3240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x^{10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7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are $x^{100}$, $s^{100}$, $\bullet^{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686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fg)'$, $(f/g)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33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d/dq][(\sin q)(q^{26}+7^2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140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[d/dq]\left[\frac{\sin q}{q^{26}+7^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332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actice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05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on = 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10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0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77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9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Correct|smicln|Incorrect|smicln|Incorrect|smicln|Incorre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2x^3+7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3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sin x$ and $\cos 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4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 g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7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,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(-5)^2}=-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5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(-5)^2}=-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5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1795</Words>
  <Application>Microsoft Office PowerPoint</Application>
  <PresentationFormat>On-screen Show (4:3)</PresentationFormat>
  <Paragraphs>1687</Paragraphs>
  <Slides>48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128</cp:revision>
  <dcterms:created xsi:type="dcterms:W3CDTF">2009-01-22T21:52:53Z</dcterms:created>
  <dcterms:modified xsi:type="dcterms:W3CDTF">2012-02-07T21:52:04Z</dcterms:modified>
</cp:coreProperties>
</file>