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2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4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5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7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9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0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1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2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23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4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25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6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7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28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29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30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31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32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33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34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35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notesSlides/notesSlide36.xml" ContentType="application/vnd.openxmlformats-officedocument.presentationml.notesSlid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37.xml" ContentType="application/vnd.openxmlformats-officedocument.presentationml.notesSlide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38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5" r:id="rId2"/>
    <p:sldId id="362" r:id="rId3"/>
    <p:sldId id="363" r:id="rId4"/>
    <p:sldId id="348" r:id="rId5"/>
    <p:sldId id="329" r:id="rId6"/>
    <p:sldId id="277" r:id="rId7"/>
    <p:sldId id="332" r:id="rId8"/>
    <p:sldId id="291" r:id="rId9"/>
    <p:sldId id="322" r:id="rId10"/>
    <p:sldId id="349" r:id="rId11"/>
    <p:sldId id="350" r:id="rId12"/>
    <p:sldId id="351" r:id="rId13"/>
    <p:sldId id="296" r:id="rId14"/>
    <p:sldId id="300" r:id="rId15"/>
    <p:sldId id="301" r:id="rId16"/>
    <p:sldId id="304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09" r:id="rId25"/>
    <p:sldId id="310" r:id="rId26"/>
    <p:sldId id="311" r:id="rId27"/>
    <p:sldId id="312" r:id="rId28"/>
    <p:sldId id="314" r:id="rId29"/>
    <p:sldId id="315" r:id="rId30"/>
    <p:sldId id="324" r:id="rId31"/>
    <p:sldId id="325" r:id="rId32"/>
    <p:sldId id="361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27" r:id="rId44"/>
    <p:sldId id="353" r:id="rId45"/>
    <p:sldId id="307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image" Target="../media/image28.png"/><Relationship Id="rId3" Type="http://schemas.openxmlformats.org/officeDocument/2006/relationships/tags" Target="../tags/tag8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6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image" Target="../media/image27.png"/><Relationship Id="rId33" Type="http://schemas.openxmlformats.org/officeDocument/2006/relationships/image" Target="../media/image55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4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52.emf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30.png"/><Relationship Id="rId36" Type="http://schemas.openxmlformats.org/officeDocument/2006/relationships/image" Target="../media/image58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32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29.png"/><Relationship Id="rId30" Type="http://schemas.openxmlformats.org/officeDocument/2006/relationships/image" Target="../media/image53.png"/><Relationship Id="rId35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28.png"/><Relationship Id="rId3" Type="http://schemas.openxmlformats.org/officeDocument/2006/relationships/tags" Target="../tags/tag10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7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27.png"/><Relationship Id="rId33" Type="http://schemas.openxmlformats.org/officeDocument/2006/relationships/image" Target="../media/image56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60.emf"/><Relationship Id="rId32" Type="http://schemas.openxmlformats.org/officeDocument/2006/relationships/image" Target="../media/image62.png"/><Relationship Id="rId37" Type="http://schemas.openxmlformats.org/officeDocument/2006/relationships/image" Target="../media/image54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30.png"/><Relationship Id="rId36" Type="http://schemas.openxmlformats.org/officeDocument/2006/relationships/image" Target="../media/image59.pn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image" Target="../media/image61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notesSlide" Target="../notesSlides/notesSlide9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image" Target="../media/image29.png"/><Relationship Id="rId3" Type="http://schemas.openxmlformats.org/officeDocument/2006/relationships/tags" Target="../tags/tag120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67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image" Target="../media/image28.png"/><Relationship Id="rId33" Type="http://schemas.openxmlformats.org/officeDocument/2006/relationships/image" Target="../media/image66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27.png"/><Relationship Id="rId32" Type="http://schemas.openxmlformats.org/officeDocument/2006/relationships/image" Target="../media/image57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63.emf"/><Relationship Id="rId28" Type="http://schemas.openxmlformats.org/officeDocument/2006/relationships/image" Target="../media/image31.pn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image" Target="../media/image65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30.png"/><Relationship Id="rId30" Type="http://schemas.openxmlformats.org/officeDocument/2006/relationships/image" Target="../media/image64.png"/><Relationship Id="rId35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138.xml"/><Relationship Id="rId21" Type="http://schemas.openxmlformats.org/officeDocument/2006/relationships/image" Target="../media/image68.emf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30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29.png"/><Relationship Id="rId32" Type="http://schemas.openxmlformats.org/officeDocument/2006/relationships/image" Target="../media/image73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28.png"/><Relationship Id="rId28" Type="http://schemas.openxmlformats.org/officeDocument/2006/relationships/image" Target="../media/image70.png"/><Relationship Id="rId10" Type="http://schemas.openxmlformats.org/officeDocument/2006/relationships/tags" Target="../tags/tag145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2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27.png"/><Relationship Id="rId27" Type="http://schemas.openxmlformats.org/officeDocument/2006/relationships/image" Target="../media/image69.png"/><Relationship Id="rId30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29.png"/><Relationship Id="rId3" Type="http://schemas.openxmlformats.org/officeDocument/2006/relationships/tags" Target="../tags/tag154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73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28.png"/><Relationship Id="rId33" Type="http://schemas.openxmlformats.org/officeDocument/2006/relationships/image" Target="../media/image71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27.png"/><Relationship Id="rId32" Type="http://schemas.openxmlformats.org/officeDocument/2006/relationships/image" Target="../media/image70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image" Target="../media/image74.emf"/><Relationship Id="rId28" Type="http://schemas.openxmlformats.org/officeDocument/2006/relationships/image" Target="../media/image31.png"/><Relationship Id="rId36" Type="http://schemas.openxmlformats.org/officeDocument/2006/relationships/image" Target="../media/image76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32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30.png"/><Relationship Id="rId30" Type="http://schemas.openxmlformats.org/officeDocument/2006/relationships/image" Target="../media/image75.png"/><Relationship Id="rId35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172.xml"/><Relationship Id="rId21" Type="http://schemas.openxmlformats.org/officeDocument/2006/relationships/image" Target="../media/image77.emf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image" Target="../media/image30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29.png"/><Relationship Id="rId32" Type="http://schemas.openxmlformats.org/officeDocument/2006/relationships/image" Target="../media/image72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28.png"/><Relationship Id="rId28" Type="http://schemas.openxmlformats.org/officeDocument/2006/relationships/image" Target="../media/image78.png"/><Relationship Id="rId10" Type="http://schemas.openxmlformats.org/officeDocument/2006/relationships/tags" Target="../tags/tag179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73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image" Target="../media/image29.png"/><Relationship Id="rId3" Type="http://schemas.openxmlformats.org/officeDocument/2006/relationships/tags" Target="../tags/tag188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83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image" Target="../media/image28.png"/><Relationship Id="rId33" Type="http://schemas.openxmlformats.org/officeDocument/2006/relationships/image" Target="../media/image82.png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27.png"/><Relationship Id="rId32" Type="http://schemas.openxmlformats.org/officeDocument/2006/relationships/image" Target="../media/image81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image" Target="../media/image79.emf"/><Relationship Id="rId28" Type="http://schemas.openxmlformats.org/officeDocument/2006/relationships/image" Target="../media/image31.png"/><Relationship Id="rId36" Type="http://schemas.openxmlformats.org/officeDocument/2006/relationships/image" Target="../media/image85.png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image" Target="../media/image32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0.png"/><Relationship Id="rId30" Type="http://schemas.openxmlformats.org/officeDocument/2006/relationships/image" Target="../media/image80.png"/><Relationship Id="rId35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image" Target="../media/image27.png"/><Relationship Id="rId39" Type="http://schemas.openxmlformats.org/officeDocument/2006/relationships/image" Target="../media/image93.png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34" Type="http://schemas.openxmlformats.org/officeDocument/2006/relationships/image" Target="../media/image89.png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image" Target="../media/image86.emf"/><Relationship Id="rId33" Type="http://schemas.openxmlformats.org/officeDocument/2006/relationships/image" Target="../media/image88.png"/><Relationship Id="rId38" Type="http://schemas.openxmlformats.org/officeDocument/2006/relationships/image" Target="../media/image32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4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notesSlide" Target="../notesSlides/notesSlide15.xml"/><Relationship Id="rId28" Type="http://schemas.openxmlformats.org/officeDocument/2006/relationships/image" Target="../media/image29.png"/><Relationship Id="rId36" Type="http://schemas.openxmlformats.org/officeDocument/2006/relationships/image" Target="../media/image91.png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40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226.xml"/><Relationship Id="rId21" Type="http://schemas.openxmlformats.org/officeDocument/2006/relationships/image" Target="../media/image95.emf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image" Target="../media/image30.png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8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29.png"/><Relationship Id="rId32" Type="http://schemas.openxmlformats.org/officeDocument/2006/relationships/image" Target="../media/image54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28.png"/><Relationship Id="rId28" Type="http://schemas.openxmlformats.org/officeDocument/2006/relationships/image" Target="../media/image97.png"/><Relationship Id="rId10" Type="http://schemas.openxmlformats.org/officeDocument/2006/relationships/tags" Target="../tags/tag233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32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27.png"/><Relationship Id="rId27" Type="http://schemas.openxmlformats.org/officeDocument/2006/relationships/image" Target="../media/image96.png"/><Relationship Id="rId30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image" Target="../media/image27.png"/><Relationship Id="rId3" Type="http://schemas.openxmlformats.org/officeDocument/2006/relationships/tags" Target="../tags/tag242.xml"/><Relationship Id="rId21" Type="http://schemas.openxmlformats.org/officeDocument/2006/relationships/image" Target="../media/image48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image" Target="../media/image98.emf"/><Relationship Id="rId2" Type="http://schemas.openxmlformats.org/officeDocument/2006/relationships/tags" Target="../tags/tag24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54.png"/><Relationship Id="rId5" Type="http://schemas.openxmlformats.org/officeDocument/2006/relationships/tags" Target="../tags/tag244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99.png"/><Relationship Id="rId10" Type="http://schemas.openxmlformats.org/officeDocument/2006/relationships/tags" Target="../tags/tag249.xml"/><Relationship Id="rId19" Type="http://schemas.openxmlformats.org/officeDocument/2006/relationships/image" Target="../media/image28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254.xml"/><Relationship Id="rId21" Type="http://schemas.openxmlformats.org/officeDocument/2006/relationships/image" Target="../media/image100.emf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30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102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29.png"/><Relationship Id="rId32" Type="http://schemas.openxmlformats.org/officeDocument/2006/relationships/image" Target="../media/image104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image" Target="../media/image28.png"/><Relationship Id="rId28" Type="http://schemas.openxmlformats.org/officeDocument/2006/relationships/image" Target="../media/image101.png"/><Relationship Id="rId10" Type="http://schemas.openxmlformats.org/officeDocument/2006/relationships/tags" Target="../tags/tag261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103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image" Target="../media/image29.png"/><Relationship Id="rId3" Type="http://schemas.openxmlformats.org/officeDocument/2006/relationships/tags" Target="../tags/tag270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107.png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image" Target="../media/image28.png"/><Relationship Id="rId33" Type="http://schemas.openxmlformats.org/officeDocument/2006/relationships/image" Target="../media/image89.png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image" Target="../media/image27.png"/><Relationship Id="rId32" Type="http://schemas.openxmlformats.org/officeDocument/2006/relationships/image" Target="../media/image34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image" Target="../media/image105.emf"/><Relationship Id="rId28" Type="http://schemas.openxmlformats.org/officeDocument/2006/relationships/image" Target="../media/image31.png"/><Relationship Id="rId36" Type="http://schemas.openxmlformats.org/officeDocument/2006/relationships/image" Target="../media/image108.png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image" Target="../media/image106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30.png"/><Relationship Id="rId30" Type="http://schemas.openxmlformats.org/officeDocument/2006/relationships/image" Target="../media/image32.png"/><Relationship Id="rId35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288.xml"/><Relationship Id="rId21" Type="http://schemas.openxmlformats.org/officeDocument/2006/relationships/image" Target="../media/image109.emf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image" Target="../media/image30.png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29.png"/><Relationship Id="rId32" Type="http://schemas.openxmlformats.org/officeDocument/2006/relationships/image" Target="../media/image54.pn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image" Target="../media/image28.png"/><Relationship Id="rId28" Type="http://schemas.openxmlformats.org/officeDocument/2006/relationships/image" Target="../media/image110.png"/><Relationship Id="rId10" Type="http://schemas.openxmlformats.org/officeDocument/2006/relationships/tags" Target="../tags/tag295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07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304.xml"/><Relationship Id="rId21" Type="http://schemas.openxmlformats.org/officeDocument/2006/relationships/image" Target="../media/image111.emf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image" Target="../media/image30.png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1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image" Target="../media/image29.png"/><Relationship Id="rId32" Type="http://schemas.openxmlformats.org/officeDocument/2006/relationships/image" Target="../media/image115.png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image" Target="../media/image28.png"/><Relationship Id="rId28" Type="http://schemas.openxmlformats.org/officeDocument/2006/relationships/image" Target="../media/image112.png"/><Relationship Id="rId10" Type="http://schemas.openxmlformats.org/officeDocument/2006/relationships/tags" Target="../tags/tag311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14.pn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image" Target="../media/image27.png"/><Relationship Id="rId27" Type="http://schemas.openxmlformats.org/officeDocument/2006/relationships/image" Target="../media/image108.png"/><Relationship Id="rId30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image" Target="../media/image30.png"/><Relationship Id="rId3" Type="http://schemas.openxmlformats.org/officeDocument/2006/relationships/tags" Target="../tags/tag320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122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image" Target="../media/image29.png"/><Relationship Id="rId33" Type="http://schemas.openxmlformats.org/officeDocument/2006/relationships/image" Target="../media/image121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28.png"/><Relationship Id="rId32" Type="http://schemas.openxmlformats.org/officeDocument/2006/relationships/image" Target="../media/image120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image" Target="../media/image27.png"/><Relationship Id="rId28" Type="http://schemas.openxmlformats.org/officeDocument/2006/relationships/image" Target="../media/image117.png"/><Relationship Id="rId10" Type="http://schemas.openxmlformats.org/officeDocument/2006/relationships/tags" Target="../tags/tag32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9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image" Target="../media/image116.emf"/><Relationship Id="rId27" Type="http://schemas.openxmlformats.org/officeDocument/2006/relationships/image" Target="../media/image31.png"/><Relationship Id="rId30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image" Target="../media/image30.png"/><Relationship Id="rId3" Type="http://schemas.openxmlformats.org/officeDocument/2006/relationships/tags" Target="../tags/tag337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122.png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image" Target="../media/image29.png"/><Relationship Id="rId33" Type="http://schemas.openxmlformats.org/officeDocument/2006/relationships/image" Target="../media/image128.png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24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image" Target="../media/image28.png"/><Relationship Id="rId32" Type="http://schemas.openxmlformats.org/officeDocument/2006/relationships/image" Target="../media/image127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34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6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image" Target="../media/image123.emf"/><Relationship Id="rId27" Type="http://schemas.openxmlformats.org/officeDocument/2006/relationships/image" Target="../media/image31.png"/><Relationship Id="rId30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image" Target="../media/image30.png"/><Relationship Id="rId3" Type="http://schemas.openxmlformats.org/officeDocument/2006/relationships/tags" Target="../tags/tag354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122.png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image" Target="../media/image29.png"/><Relationship Id="rId33" Type="http://schemas.openxmlformats.org/officeDocument/2006/relationships/image" Target="../media/image128.png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30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image" Target="../media/image28.png"/><Relationship Id="rId32" Type="http://schemas.openxmlformats.org/officeDocument/2006/relationships/image" Target="../media/image127.pn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36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6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image" Target="../media/image129.emf"/><Relationship Id="rId27" Type="http://schemas.openxmlformats.org/officeDocument/2006/relationships/image" Target="../media/image31.png"/><Relationship Id="rId30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image" Target="../media/image29.png"/><Relationship Id="rId3" Type="http://schemas.openxmlformats.org/officeDocument/2006/relationships/tags" Target="../tags/tag371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122.png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image" Target="../media/image28.png"/><Relationship Id="rId33" Type="http://schemas.openxmlformats.org/officeDocument/2006/relationships/image" Target="../media/image126.png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2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image" Target="../media/image27.png"/><Relationship Id="rId32" Type="http://schemas.openxmlformats.org/officeDocument/2006/relationships/image" Target="../media/image125.png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image" Target="../media/image131.emf"/><Relationship Id="rId28" Type="http://schemas.openxmlformats.org/officeDocument/2006/relationships/image" Target="../media/image31.png"/><Relationship Id="rId36" Type="http://schemas.openxmlformats.org/officeDocument/2006/relationships/image" Target="../media/image128.png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image" Target="../media/image133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30.png"/><Relationship Id="rId30" Type="http://schemas.openxmlformats.org/officeDocument/2006/relationships/image" Target="../media/image32.png"/><Relationship Id="rId35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image" Target="../media/image30.png"/><Relationship Id="rId3" Type="http://schemas.openxmlformats.org/officeDocument/2006/relationships/tags" Target="../tags/tag389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87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image" Target="../media/image29.png"/><Relationship Id="rId33" Type="http://schemas.openxmlformats.org/officeDocument/2006/relationships/image" Target="../media/image138.png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36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image" Target="../media/image28.png"/><Relationship Id="rId32" Type="http://schemas.openxmlformats.org/officeDocument/2006/relationships/image" Target="../media/image137.png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image" Target="../media/image27.png"/><Relationship Id="rId28" Type="http://schemas.openxmlformats.org/officeDocument/2006/relationships/image" Target="../media/image135.png"/><Relationship Id="rId10" Type="http://schemas.openxmlformats.org/officeDocument/2006/relationships/tags" Target="../tags/tag3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2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image" Target="../media/image134.emf"/><Relationship Id="rId27" Type="http://schemas.openxmlformats.org/officeDocument/2006/relationships/image" Target="../media/image31.png"/><Relationship Id="rId30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image" Target="../media/image30.png"/><Relationship Id="rId3" Type="http://schemas.openxmlformats.org/officeDocument/2006/relationships/tags" Target="../tags/tag406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144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image" Target="../media/image29.png"/><Relationship Id="rId33" Type="http://schemas.openxmlformats.org/officeDocument/2006/relationships/image" Target="../media/image138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40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28.png"/><Relationship Id="rId32" Type="http://schemas.openxmlformats.org/officeDocument/2006/relationships/image" Target="../media/image143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4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2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image" Target="../media/image139.emf"/><Relationship Id="rId27" Type="http://schemas.openxmlformats.org/officeDocument/2006/relationships/image" Target="../media/image31.png"/><Relationship Id="rId30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423.xml"/><Relationship Id="rId21" Type="http://schemas.openxmlformats.org/officeDocument/2006/relationships/image" Target="../media/image145.emf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image" Target="../media/image30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4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29.png"/><Relationship Id="rId32" Type="http://schemas.openxmlformats.org/officeDocument/2006/relationships/image" Target="../media/image87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28.png"/><Relationship Id="rId28" Type="http://schemas.openxmlformats.org/officeDocument/2006/relationships/image" Target="../media/image146.png"/><Relationship Id="rId10" Type="http://schemas.openxmlformats.org/officeDocument/2006/relationships/tags" Target="../tags/tag430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38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439.xml"/><Relationship Id="rId21" Type="http://schemas.openxmlformats.org/officeDocument/2006/relationships/image" Target="../media/image148.emf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image" Target="../media/image30.png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image" Target="../media/image29.png"/><Relationship Id="rId32" Type="http://schemas.openxmlformats.org/officeDocument/2006/relationships/image" Target="../media/image144.png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image" Target="../media/image28.png"/><Relationship Id="rId28" Type="http://schemas.openxmlformats.org/officeDocument/2006/relationships/image" Target="../media/image149.png"/><Relationship Id="rId10" Type="http://schemas.openxmlformats.org/officeDocument/2006/relationships/tags" Target="../tags/tag446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43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1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image" Target="../media/image30.png"/><Relationship Id="rId3" Type="http://schemas.openxmlformats.org/officeDocument/2006/relationships/tags" Target="../tags/tag455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56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image" Target="../media/image29.png"/><Relationship Id="rId33" Type="http://schemas.openxmlformats.org/officeDocument/2006/relationships/image" Target="../media/image155.png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24" Type="http://schemas.openxmlformats.org/officeDocument/2006/relationships/image" Target="../media/image28.png"/><Relationship Id="rId32" Type="http://schemas.openxmlformats.org/officeDocument/2006/relationships/image" Target="../media/image154.png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image" Target="../media/image27.png"/><Relationship Id="rId28" Type="http://schemas.openxmlformats.org/officeDocument/2006/relationships/image" Target="../media/image151.png"/><Relationship Id="rId10" Type="http://schemas.openxmlformats.org/officeDocument/2006/relationships/tags" Target="../tags/tag46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3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image" Target="../media/image150.emf"/><Relationship Id="rId27" Type="http://schemas.openxmlformats.org/officeDocument/2006/relationships/image" Target="../media/image31.png"/><Relationship Id="rId30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image" Target="../media/image30.png"/><Relationship Id="rId3" Type="http://schemas.openxmlformats.org/officeDocument/2006/relationships/tags" Target="../tags/tag472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62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image" Target="../media/image29.png"/><Relationship Id="rId33" Type="http://schemas.openxmlformats.org/officeDocument/2006/relationships/image" Target="../media/image161.png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159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image" Target="../media/image28.png"/><Relationship Id="rId32" Type="http://schemas.openxmlformats.org/officeDocument/2006/relationships/image" Target="../media/image160.png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image" Target="../media/image27.png"/><Relationship Id="rId28" Type="http://schemas.openxmlformats.org/officeDocument/2006/relationships/image" Target="../media/image158.png"/><Relationship Id="rId10" Type="http://schemas.openxmlformats.org/officeDocument/2006/relationships/tags" Target="../tags/tag4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3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image" Target="../media/image157.emf"/><Relationship Id="rId27" Type="http://schemas.openxmlformats.org/officeDocument/2006/relationships/image" Target="../media/image31.png"/><Relationship Id="rId30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489.xml"/><Relationship Id="rId21" Type="http://schemas.openxmlformats.org/officeDocument/2006/relationships/image" Target="../media/image163.emf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image" Target="../media/image30.png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66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image" Target="../media/image29.png"/><Relationship Id="rId32" Type="http://schemas.openxmlformats.org/officeDocument/2006/relationships/image" Target="../media/image112.png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image" Target="../media/image28.png"/><Relationship Id="rId28" Type="http://schemas.openxmlformats.org/officeDocument/2006/relationships/image" Target="../media/image165.png"/><Relationship Id="rId10" Type="http://schemas.openxmlformats.org/officeDocument/2006/relationships/tags" Target="../tags/tag496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67.png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image" Target="../media/image27.png"/><Relationship Id="rId27" Type="http://schemas.openxmlformats.org/officeDocument/2006/relationships/image" Target="../media/image164.png"/><Relationship Id="rId30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505.xml"/><Relationship Id="rId21" Type="http://schemas.openxmlformats.org/officeDocument/2006/relationships/image" Target="../media/image168.emf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image" Target="../media/image30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66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29.png"/><Relationship Id="rId32" Type="http://schemas.openxmlformats.org/officeDocument/2006/relationships/image" Target="../media/image165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image" Target="../media/image28.png"/><Relationship Id="rId28" Type="http://schemas.openxmlformats.org/officeDocument/2006/relationships/image" Target="../media/image112.png"/><Relationship Id="rId10" Type="http://schemas.openxmlformats.org/officeDocument/2006/relationships/tags" Target="../tags/tag512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167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image" Target="../media/image27.png"/><Relationship Id="rId27" Type="http://schemas.openxmlformats.org/officeDocument/2006/relationships/image" Target="../media/image169.png"/><Relationship Id="rId30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tags" Target="../tags/tag536.xml"/><Relationship Id="rId26" Type="http://schemas.openxmlformats.org/officeDocument/2006/relationships/image" Target="../media/image30.png"/><Relationship Id="rId3" Type="http://schemas.openxmlformats.org/officeDocument/2006/relationships/tags" Target="../tags/tag521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65.png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tags" Target="../tags/tag535.xml"/><Relationship Id="rId25" Type="http://schemas.openxmlformats.org/officeDocument/2006/relationships/image" Target="../media/image29.png"/><Relationship Id="rId33" Type="http://schemas.openxmlformats.org/officeDocument/2006/relationships/image" Target="../media/image153.png"/><Relationship Id="rId2" Type="http://schemas.openxmlformats.org/officeDocument/2006/relationships/tags" Target="../tags/tag520.xml"/><Relationship Id="rId16" Type="http://schemas.openxmlformats.org/officeDocument/2006/relationships/tags" Target="../tags/tag534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71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24" Type="http://schemas.openxmlformats.org/officeDocument/2006/relationships/image" Target="../media/image28.png"/><Relationship Id="rId32" Type="http://schemas.openxmlformats.org/officeDocument/2006/relationships/image" Target="../media/image172.png"/><Relationship Id="rId5" Type="http://schemas.openxmlformats.org/officeDocument/2006/relationships/tags" Target="../tags/tag523.xml"/><Relationship Id="rId15" Type="http://schemas.openxmlformats.org/officeDocument/2006/relationships/tags" Target="../tags/tag533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52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6.png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Relationship Id="rId22" Type="http://schemas.openxmlformats.org/officeDocument/2006/relationships/image" Target="../media/image170.emf"/><Relationship Id="rId27" Type="http://schemas.openxmlformats.org/officeDocument/2006/relationships/image" Target="../media/image31.png"/><Relationship Id="rId30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image" Target="../media/image30.png"/><Relationship Id="rId3" Type="http://schemas.openxmlformats.org/officeDocument/2006/relationships/tags" Target="../tags/tag538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165.png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image" Target="../media/image29.png"/><Relationship Id="rId33" Type="http://schemas.openxmlformats.org/officeDocument/2006/relationships/image" Target="../media/image153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74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image" Target="../media/image28.png"/><Relationship Id="rId32" Type="http://schemas.openxmlformats.org/officeDocument/2006/relationships/image" Target="../media/image172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5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6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image" Target="../media/image173.emf"/><Relationship Id="rId27" Type="http://schemas.openxmlformats.org/officeDocument/2006/relationships/image" Target="../media/image31.png"/><Relationship Id="rId30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image" Target="../media/image28.png"/><Relationship Id="rId3" Type="http://schemas.openxmlformats.org/officeDocument/2006/relationships/tags" Target="../tags/tag55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2.png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image" Target="../media/image27.png"/><Relationship Id="rId33" Type="http://schemas.openxmlformats.org/officeDocument/2006/relationships/image" Target="../media/image176.png"/><Relationship Id="rId38" Type="http://schemas.openxmlformats.org/officeDocument/2006/relationships/image" Target="../media/image165.png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image" Target="../media/image175.emf"/><Relationship Id="rId32" Type="http://schemas.openxmlformats.org/officeDocument/2006/relationships/image" Target="../media/image32.png"/><Relationship Id="rId37" Type="http://schemas.openxmlformats.org/officeDocument/2006/relationships/image" Target="../media/image153.png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30.png"/><Relationship Id="rId36" Type="http://schemas.openxmlformats.org/officeDocument/2006/relationships/image" Target="../media/image172.png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image" Target="../media/image108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notesSlide" Target="../notesSlides/notesSlide36.xml"/><Relationship Id="rId27" Type="http://schemas.openxmlformats.org/officeDocument/2006/relationships/image" Target="../media/image29.png"/><Relationship Id="rId30" Type="http://schemas.openxmlformats.org/officeDocument/2006/relationships/image" Target="../media/image40.png"/><Relationship Id="rId35" Type="http://schemas.openxmlformats.org/officeDocument/2006/relationships/image" Target="../media/image16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image" Target="../media/image178.png"/><Relationship Id="rId39" Type="http://schemas.openxmlformats.org/officeDocument/2006/relationships/image" Target="../media/image189.png"/><Relationship Id="rId3" Type="http://schemas.openxmlformats.org/officeDocument/2006/relationships/tags" Target="../tags/tag575.xml"/><Relationship Id="rId21" Type="http://schemas.openxmlformats.org/officeDocument/2006/relationships/tags" Target="../tags/tag593.xml"/><Relationship Id="rId34" Type="http://schemas.openxmlformats.org/officeDocument/2006/relationships/image" Target="../media/image186.png"/><Relationship Id="rId42" Type="http://schemas.openxmlformats.org/officeDocument/2006/relationships/image" Target="../media/image191.png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88.png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0" Type="http://schemas.openxmlformats.org/officeDocument/2006/relationships/tags" Target="../tags/tag592.xml"/><Relationship Id="rId29" Type="http://schemas.openxmlformats.org/officeDocument/2006/relationships/image" Target="../media/image181.png"/><Relationship Id="rId41" Type="http://schemas.openxmlformats.org/officeDocument/2006/relationships/image" Target="../media/image190.png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84.png"/><Relationship Id="rId37" Type="http://schemas.openxmlformats.org/officeDocument/2006/relationships/image" Target="../media/image90.png"/><Relationship Id="rId40" Type="http://schemas.openxmlformats.org/officeDocument/2006/relationships/image" Target="../media/image107.png"/><Relationship Id="rId45" Type="http://schemas.openxmlformats.org/officeDocument/2006/relationships/image" Target="../media/image194.png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image" Target="../media/image180.png"/><Relationship Id="rId36" Type="http://schemas.openxmlformats.org/officeDocument/2006/relationships/image" Target="../media/image89.png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31" Type="http://schemas.openxmlformats.org/officeDocument/2006/relationships/image" Target="../media/image183.png"/><Relationship Id="rId44" Type="http://schemas.openxmlformats.org/officeDocument/2006/relationships/image" Target="../media/image193.png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5.png"/><Relationship Id="rId5" Type="http://schemas.openxmlformats.org/officeDocument/2006/relationships/tags" Target="../tags/tag22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21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tags" Target="../tags/tag613.xml"/><Relationship Id="rId26" Type="http://schemas.openxmlformats.org/officeDocument/2006/relationships/image" Target="../media/image195.png"/><Relationship Id="rId39" Type="http://schemas.openxmlformats.org/officeDocument/2006/relationships/image" Target="../media/image178.png"/><Relationship Id="rId3" Type="http://schemas.openxmlformats.org/officeDocument/2006/relationships/tags" Target="../tags/tag598.xml"/><Relationship Id="rId21" Type="http://schemas.openxmlformats.org/officeDocument/2006/relationships/tags" Target="../tags/tag616.xml"/><Relationship Id="rId34" Type="http://schemas.openxmlformats.org/officeDocument/2006/relationships/image" Target="../media/image189.png"/><Relationship Id="rId42" Type="http://schemas.openxmlformats.org/officeDocument/2006/relationships/image" Target="../media/image182.png"/><Relationship Id="rId47" Type="http://schemas.openxmlformats.org/officeDocument/2006/relationships/image" Target="../media/image194.png"/><Relationship Id="rId7" Type="http://schemas.openxmlformats.org/officeDocument/2006/relationships/tags" Target="../tags/tag602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8.png"/><Relationship Id="rId38" Type="http://schemas.openxmlformats.org/officeDocument/2006/relationships/image" Target="../media/image192.png"/><Relationship Id="rId46" Type="http://schemas.openxmlformats.org/officeDocument/2006/relationships/image" Target="../media/image198.png"/><Relationship Id="rId2" Type="http://schemas.openxmlformats.org/officeDocument/2006/relationships/tags" Target="../tags/tag597.xml"/><Relationship Id="rId16" Type="http://schemas.openxmlformats.org/officeDocument/2006/relationships/tags" Target="../tags/tag611.xml"/><Relationship Id="rId20" Type="http://schemas.openxmlformats.org/officeDocument/2006/relationships/tags" Target="../tags/tag615.xml"/><Relationship Id="rId29" Type="http://schemas.openxmlformats.org/officeDocument/2006/relationships/image" Target="../media/image186.png"/><Relationship Id="rId41" Type="http://schemas.openxmlformats.org/officeDocument/2006/relationships/image" Target="../media/image181.png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24" Type="http://schemas.openxmlformats.org/officeDocument/2006/relationships/tags" Target="../tags/tag619.xml"/><Relationship Id="rId32" Type="http://schemas.openxmlformats.org/officeDocument/2006/relationships/image" Target="../media/image90.png"/><Relationship Id="rId37" Type="http://schemas.openxmlformats.org/officeDocument/2006/relationships/image" Target="../media/image191.png"/><Relationship Id="rId40" Type="http://schemas.openxmlformats.org/officeDocument/2006/relationships/image" Target="../media/image179.png"/><Relationship Id="rId45" Type="http://schemas.openxmlformats.org/officeDocument/2006/relationships/image" Target="../media/image197.png"/><Relationship Id="rId5" Type="http://schemas.openxmlformats.org/officeDocument/2006/relationships/tags" Target="../tags/tag600.xml"/><Relationship Id="rId15" Type="http://schemas.openxmlformats.org/officeDocument/2006/relationships/tags" Target="../tags/tag610.xml"/><Relationship Id="rId23" Type="http://schemas.openxmlformats.org/officeDocument/2006/relationships/tags" Target="../tags/tag618.xml"/><Relationship Id="rId28" Type="http://schemas.openxmlformats.org/officeDocument/2006/relationships/image" Target="../media/image180.png"/><Relationship Id="rId36" Type="http://schemas.openxmlformats.org/officeDocument/2006/relationships/image" Target="../media/image190.png"/><Relationship Id="rId10" Type="http://schemas.openxmlformats.org/officeDocument/2006/relationships/tags" Target="../tags/tag605.xml"/><Relationship Id="rId19" Type="http://schemas.openxmlformats.org/officeDocument/2006/relationships/tags" Target="../tags/tag614.xml"/><Relationship Id="rId31" Type="http://schemas.openxmlformats.org/officeDocument/2006/relationships/image" Target="../media/image89.png"/><Relationship Id="rId44" Type="http://schemas.openxmlformats.org/officeDocument/2006/relationships/image" Target="../media/image196.png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tags" Target="../tags/tag609.xml"/><Relationship Id="rId22" Type="http://schemas.openxmlformats.org/officeDocument/2006/relationships/tags" Target="../tags/tag617.xml"/><Relationship Id="rId27" Type="http://schemas.openxmlformats.org/officeDocument/2006/relationships/image" Target="../media/image177.png"/><Relationship Id="rId30" Type="http://schemas.openxmlformats.org/officeDocument/2006/relationships/image" Target="../media/image187.png"/><Relationship Id="rId35" Type="http://schemas.openxmlformats.org/officeDocument/2006/relationships/image" Target="../media/image107.png"/><Relationship Id="rId43" Type="http://schemas.openxmlformats.org/officeDocument/2006/relationships/image" Target="../media/image1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image" Target="../media/image202.png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12" Type="http://schemas.openxmlformats.org/officeDocument/2006/relationships/image" Target="../media/image201.png"/><Relationship Id="rId2" Type="http://schemas.openxmlformats.org/officeDocument/2006/relationships/tags" Target="../tags/tag621.xml"/><Relationship Id="rId16" Type="http://schemas.openxmlformats.org/officeDocument/2006/relationships/image" Target="../media/image194.png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image" Target="../media/image200.png"/><Relationship Id="rId5" Type="http://schemas.openxmlformats.org/officeDocument/2006/relationships/tags" Target="../tags/tag624.xml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4" Type="http://schemas.openxmlformats.org/officeDocument/2006/relationships/tags" Target="../tags/tag62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image" Target="../media/image206.png"/><Relationship Id="rId26" Type="http://schemas.openxmlformats.org/officeDocument/2006/relationships/image" Target="../media/image194.png"/><Relationship Id="rId3" Type="http://schemas.openxmlformats.org/officeDocument/2006/relationships/tags" Target="../tags/tag630.xml"/><Relationship Id="rId21" Type="http://schemas.openxmlformats.org/officeDocument/2006/relationships/image" Target="../media/image209.png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2" Type="http://schemas.openxmlformats.org/officeDocument/2006/relationships/tags" Target="../tags/tag62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8.png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24" Type="http://schemas.openxmlformats.org/officeDocument/2006/relationships/image" Target="../media/image212.png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23" Type="http://schemas.openxmlformats.org/officeDocument/2006/relationships/image" Target="../media/image211.png"/><Relationship Id="rId10" Type="http://schemas.openxmlformats.org/officeDocument/2006/relationships/tags" Target="../tags/tag637.xml"/><Relationship Id="rId19" Type="http://schemas.openxmlformats.org/officeDocument/2006/relationships/image" Target="../media/image207.png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image" Target="../media/image2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50.xml"/><Relationship Id="rId13" Type="http://schemas.openxmlformats.org/officeDocument/2006/relationships/image" Target="../media/image19.png"/><Relationship Id="rId18" Type="http://schemas.openxmlformats.org/officeDocument/2006/relationships/image" Target="../media/image217.png"/><Relationship Id="rId3" Type="http://schemas.openxmlformats.org/officeDocument/2006/relationships/tags" Target="../tags/tag645.xml"/><Relationship Id="rId21" Type="http://schemas.openxmlformats.org/officeDocument/2006/relationships/image" Target="../media/image23.png"/><Relationship Id="rId7" Type="http://schemas.openxmlformats.org/officeDocument/2006/relationships/tags" Target="../tags/tag649.xml"/><Relationship Id="rId12" Type="http://schemas.openxmlformats.org/officeDocument/2006/relationships/notesSlide" Target="../notesSlides/notesSlide37.xml"/><Relationship Id="rId17" Type="http://schemas.openxmlformats.org/officeDocument/2006/relationships/image" Target="../media/image216.png"/><Relationship Id="rId2" Type="http://schemas.openxmlformats.org/officeDocument/2006/relationships/tags" Target="../tags/tag644.xml"/><Relationship Id="rId16" Type="http://schemas.openxmlformats.org/officeDocument/2006/relationships/image" Target="../media/image215.png"/><Relationship Id="rId20" Type="http://schemas.openxmlformats.org/officeDocument/2006/relationships/image" Target="../media/image22.png"/><Relationship Id="rId1" Type="http://schemas.openxmlformats.org/officeDocument/2006/relationships/tags" Target="../tags/tag643.xml"/><Relationship Id="rId6" Type="http://schemas.openxmlformats.org/officeDocument/2006/relationships/tags" Target="../tags/tag64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47.xml"/><Relationship Id="rId15" Type="http://schemas.openxmlformats.org/officeDocument/2006/relationships/image" Target="../media/image20.png"/><Relationship Id="rId10" Type="http://schemas.openxmlformats.org/officeDocument/2006/relationships/tags" Target="../tags/tag652.xml"/><Relationship Id="rId19" Type="http://schemas.openxmlformats.org/officeDocument/2006/relationships/image" Target="../media/image21.png"/><Relationship Id="rId4" Type="http://schemas.openxmlformats.org/officeDocument/2006/relationships/tags" Target="../tags/tag646.xml"/><Relationship Id="rId9" Type="http://schemas.openxmlformats.org/officeDocument/2006/relationships/tags" Target="../tags/tag651.xml"/><Relationship Id="rId14" Type="http://schemas.openxmlformats.org/officeDocument/2006/relationships/image" Target="../media/image2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0.png"/><Relationship Id="rId3" Type="http://schemas.openxmlformats.org/officeDocument/2006/relationships/tags" Target="../tags/tag655.xml"/><Relationship Id="rId7" Type="http://schemas.openxmlformats.org/officeDocument/2006/relationships/tags" Target="../tags/tag659.xml"/><Relationship Id="rId12" Type="http://schemas.openxmlformats.org/officeDocument/2006/relationships/image" Target="../media/image219.png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image" Target="../media/image218.png"/><Relationship Id="rId5" Type="http://schemas.openxmlformats.org/officeDocument/2006/relationships/tags" Target="../tags/tag657.xml"/><Relationship Id="rId15" Type="http://schemas.openxmlformats.org/officeDocument/2006/relationships/image" Target="../media/image222.png"/><Relationship Id="rId10" Type="http://schemas.openxmlformats.org/officeDocument/2006/relationships/image" Target="../media/image19.png"/><Relationship Id="rId4" Type="http://schemas.openxmlformats.org/officeDocument/2006/relationships/tags" Target="../tags/tag656.xml"/><Relationship Id="rId9" Type="http://schemas.openxmlformats.org/officeDocument/2006/relationships/notesSlide" Target="../notesSlides/notesSlide38.xml"/><Relationship Id="rId14" Type="http://schemas.openxmlformats.org/officeDocument/2006/relationships/image" Target="../media/image22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13" Type="http://schemas.openxmlformats.org/officeDocument/2006/relationships/image" Target="../media/image226.png"/><Relationship Id="rId3" Type="http://schemas.openxmlformats.org/officeDocument/2006/relationships/tags" Target="../tags/tag66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5.png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image" Target="../media/image224.png"/><Relationship Id="rId5" Type="http://schemas.openxmlformats.org/officeDocument/2006/relationships/tags" Target="../tags/tag664.xml"/><Relationship Id="rId10" Type="http://schemas.openxmlformats.org/officeDocument/2006/relationships/image" Target="../media/image5.png"/><Relationship Id="rId4" Type="http://schemas.openxmlformats.org/officeDocument/2006/relationships/tags" Target="../tags/tag663.xml"/><Relationship Id="rId9" Type="http://schemas.openxmlformats.org/officeDocument/2006/relationships/image" Target="../media/image2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29.xml"/><Relationship Id="rId10" Type="http://schemas.openxmlformats.org/officeDocument/2006/relationships/image" Target="../media/image22.png"/><Relationship Id="rId4" Type="http://schemas.openxmlformats.org/officeDocument/2006/relationships/tags" Target="../tags/tag28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30.png"/><Relationship Id="rId3" Type="http://schemas.openxmlformats.org/officeDocument/2006/relationships/tags" Target="../tags/tag34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8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5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6.emf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image" Target="../media/image29.png"/><Relationship Id="rId3" Type="http://schemas.openxmlformats.org/officeDocument/2006/relationships/tags" Target="../tags/tag51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32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28.png"/><Relationship Id="rId33" Type="http://schemas.openxmlformats.org/officeDocument/2006/relationships/image" Target="../media/image38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27.png"/><Relationship Id="rId32" Type="http://schemas.openxmlformats.org/officeDocument/2006/relationships/image" Target="../media/image43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39.emf"/><Relationship Id="rId28" Type="http://schemas.openxmlformats.org/officeDocument/2006/relationships/image" Target="../media/image31.png"/><Relationship Id="rId36" Type="http://schemas.openxmlformats.org/officeDocument/2006/relationships/image" Target="../media/image45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42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30.png"/><Relationship Id="rId30" Type="http://schemas.openxmlformats.org/officeDocument/2006/relationships/image" Target="../media/image41.png"/><Relationship Id="rId35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46.emf"/><Relationship Id="rId26" Type="http://schemas.openxmlformats.org/officeDocument/2006/relationships/image" Target="../media/image51.png"/><Relationship Id="rId3" Type="http://schemas.openxmlformats.org/officeDocument/2006/relationships/tags" Target="../tags/tag69.xml"/><Relationship Id="rId21" Type="http://schemas.openxmlformats.org/officeDocument/2006/relationships/image" Target="../media/image47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50.png"/><Relationship Id="rId2" Type="http://schemas.openxmlformats.org/officeDocument/2006/relationships/tags" Target="../tags/tag68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49.png"/><Relationship Id="rId5" Type="http://schemas.openxmlformats.org/officeDocument/2006/relationships/tags" Target="../tags/tag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2.png"/><Relationship Id="rId10" Type="http://schemas.openxmlformats.org/officeDocument/2006/relationships/tags" Target="../tags/tag76.xml"/><Relationship Id="rId19" Type="http://schemas.openxmlformats.org/officeDocument/2006/relationships/image" Target="../media/image27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27 January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915317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81000"/>
            <a:ext cx="3732392" cy="35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166" y="864747"/>
            <a:ext cx="2760434" cy="354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29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20212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610" y="470344"/>
            <a:ext cx="2189990" cy="78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243" y="469726"/>
            <a:ext cx="2498280" cy="786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761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982286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746" y="470344"/>
            <a:ext cx="3168054" cy="977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05676" cy="320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56576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217" y="2931230"/>
            <a:ext cx="603644" cy="283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68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3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71264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5" y="1842370"/>
            <a:ext cx="207096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6" y="3695163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192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35586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7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458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42403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925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498857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860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226331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768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53712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957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5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1914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8131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3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727482"/>
            <a:ext cx="3473219" cy="320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00164"/>
            <a:ext cx="1888001" cy="415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92629"/>
            <a:ext cx="3228488" cy="339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260882"/>
            <a:ext cx="6719560" cy="320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078282"/>
            <a:ext cx="4833670" cy="339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286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9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40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41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493366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982030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460947"/>
            <a:ext cx="2793089" cy="339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461231"/>
            <a:ext cx="5021498" cy="320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512442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3341703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493366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635837"/>
            <a:ext cx="5133915" cy="377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156519"/>
            <a:ext cx="5624844" cy="320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914346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4865649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2141972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2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85074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16368"/>
            <a:ext cx="240011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639" y="937349"/>
            <a:ext cx="3457476" cy="283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798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98663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803" y="1029702"/>
            <a:ext cx="3626060" cy="37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737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q^3-2q+4}{2q+7}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5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q^3+4)(2q-3)}{2q^7-9q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26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left(\frac{3t^2+5t-1}{2t^3+t^2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257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9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8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66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actice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05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8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view trig 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4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actice product and quotient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666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Correct|smicln|Incorrect|smicln|Incorrect|smicln|Incorrec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03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2x^3+7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3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8x+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5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sin x$ and $\cos 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54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 g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87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 rule,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24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ative of $e^x$, $\exp'=\ex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28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, quotient, chain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infty,5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5q^3-2q+4)(2q+7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8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q^3)(2q^7-9q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1645</Words>
  <Application>Microsoft Office PowerPoint</Application>
  <PresentationFormat>On-screen Show (4:3)</PresentationFormat>
  <Paragraphs>1546</Paragraphs>
  <Slides>45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135</cp:revision>
  <dcterms:created xsi:type="dcterms:W3CDTF">2009-01-22T21:52:53Z</dcterms:created>
  <dcterms:modified xsi:type="dcterms:W3CDTF">2012-02-07T21:52:23Z</dcterms:modified>
</cp:coreProperties>
</file>