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9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1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2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3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4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6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8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9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0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21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22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3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24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25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6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7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8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9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30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31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32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33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34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35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36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37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notesSlides/notesSlide38.xml" ContentType="application/vnd.openxmlformats-officedocument.presentationml.notesSlide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39.xml" ContentType="application/vnd.openxmlformats-officedocument.presentationml.notesSlide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40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notesSlides/notesSlide41.xml" ContentType="application/vnd.openxmlformats-officedocument.presentationml.notesSlide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notesSlides/notesSlide42.xml" ContentType="application/vnd.openxmlformats-officedocument.presentationml.notesSlide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notesSlides/notesSlide43.xml" ContentType="application/vnd.openxmlformats-officedocument.presentationml.notesSlide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notesSlides/notesSlide44.xml" ContentType="application/vnd.openxmlformats-officedocument.presentationml.notesSlide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notesSlides/notesSlide45.xml" ContentType="application/vnd.openxmlformats-officedocument.presentationml.notesSlide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notesSlides/notesSlide46.xml" ContentType="application/vnd.openxmlformats-officedocument.presentationml.notesSlide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notesSlides/notesSlide47.xml" ContentType="application/vnd.openxmlformats-officedocument.presentationml.notesSlide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75" r:id="rId2"/>
    <p:sldId id="409" r:id="rId3"/>
    <p:sldId id="410" r:id="rId4"/>
    <p:sldId id="277" r:id="rId5"/>
    <p:sldId id="405" r:id="rId6"/>
    <p:sldId id="406" r:id="rId7"/>
    <p:sldId id="407" r:id="rId8"/>
    <p:sldId id="408" r:id="rId9"/>
    <p:sldId id="367" r:id="rId10"/>
    <p:sldId id="368" r:id="rId11"/>
    <p:sldId id="396" r:id="rId12"/>
    <p:sldId id="379" r:id="rId13"/>
    <p:sldId id="397" r:id="rId14"/>
    <p:sldId id="398" r:id="rId15"/>
    <p:sldId id="399" r:id="rId16"/>
    <p:sldId id="400" r:id="rId17"/>
    <p:sldId id="401" r:id="rId18"/>
    <p:sldId id="385" r:id="rId19"/>
    <p:sldId id="402" r:id="rId20"/>
    <p:sldId id="403" r:id="rId21"/>
    <p:sldId id="404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82" r:id="rId31"/>
    <p:sldId id="383" r:id="rId32"/>
    <p:sldId id="384" r:id="rId33"/>
    <p:sldId id="309" r:id="rId34"/>
    <p:sldId id="310" r:id="rId35"/>
    <p:sldId id="311" r:id="rId36"/>
    <p:sldId id="312" r:id="rId37"/>
    <p:sldId id="314" r:id="rId38"/>
    <p:sldId id="315" r:id="rId39"/>
    <p:sldId id="324" r:id="rId40"/>
    <p:sldId id="325" r:id="rId41"/>
    <p:sldId id="361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27" r:id="rId53"/>
    <p:sldId id="353" r:id="rId54"/>
    <p:sldId id="307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1.png"/><Relationship Id="rId3" Type="http://schemas.openxmlformats.org/officeDocument/2006/relationships/tags" Target="../tags/tag114.xml"/><Relationship Id="rId21" Type="http://schemas.openxmlformats.org/officeDocument/2006/relationships/image" Target="../media/image60.emf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image" Target="../media/image21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image" Target="../media/image20.png"/><Relationship Id="rId32" Type="http://schemas.openxmlformats.org/officeDocument/2006/relationships/image" Target="../media/image65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image" Target="../media/image18.png"/><Relationship Id="rId28" Type="http://schemas.openxmlformats.org/officeDocument/2006/relationships/image" Target="../media/image27.png"/><Relationship Id="rId10" Type="http://schemas.openxmlformats.org/officeDocument/2006/relationships/tags" Target="../tags/tag121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64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image" Target="../media/image17.png"/><Relationship Id="rId27" Type="http://schemas.openxmlformats.org/officeDocument/2006/relationships/image" Target="../media/image62.png"/><Relationship Id="rId30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30.xml"/><Relationship Id="rId21" Type="http://schemas.openxmlformats.org/officeDocument/2006/relationships/image" Target="../media/image66.emf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image" Target="../media/image20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69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18.png"/><Relationship Id="rId28" Type="http://schemas.openxmlformats.org/officeDocument/2006/relationships/image" Target="../media/image68.png"/><Relationship Id="rId10" Type="http://schemas.openxmlformats.org/officeDocument/2006/relationships/tags" Target="../tags/tag137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70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17.png"/><Relationship Id="rId27" Type="http://schemas.openxmlformats.org/officeDocument/2006/relationships/image" Target="../media/image67.png"/><Relationship Id="rId30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46.xml"/><Relationship Id="rId21" Type="http://schemas.openxmlformats.org/officeDocument/2006/relationships/image" Target="../media/image72.emf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image" Target="../media/image20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6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18.png"/><Relationship Id="rId28" Type="http://schemas.openxmlformats.org/officeDocument/2006/relationships/image" Target="../media/image67.png"/><Relationship Id="rId10" Type="http://schemas.openxmlformats.org/officeDocument/2006/relationships/tags" Target="../tags/tag153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73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17.png"/><Relationship Id="rId27" Type="http://schemas.openxmlformats.org/officeDocument/2006/relationships/image" Target="../media/image27.png"/><Relationship Id="rId30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62.xml"/><Relationship Id="rId21" Type="http://schemas.openxmlformats.org/officeDocument/2006/relationships/image" Target="../media/image74.emf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image" Target="../media/image20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image" Target="../media/image19.png"/><Relationship Id="rId32" Type="http://schemas.openxmlformats.org/officeDocument/2006/relationships/image" Target="../media/image78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image" Target="../media/image18.png"/><Relationship Id="rId28" Type="http://schemas.openxmlformats.org/officeDocument/2006/relationships/image" Target="../media/image75.png"/><Relationship Id="rId10" Type="http://schemas.openxmlformats.org/officeDocument/2006/relationships/tags" Target="../tags/tag169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77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image" Target="../media/image17.png"/><Relationship Id="rId27" Type="http://schemas.openxmlformats.org/officeDocument/2006/relationships/image" Target="../media/image27.png"/><Relationship Id="rId30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image" Target="../media/image20.png"/><Relationship Id="rId3" Type="http://schemas.openxmlformats.org/officeDocument/2006/relationships/tags" Target="../tags/tag178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84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image" Target="../media/image19.png"/><Relationship Id="rId33" Type="http://schemas.openxmlformats.org/officeDocument/2006/relationships/image" Target="../media/image83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18.png"/><Relationship Id="rId32" Type="http://schemas.openxmlformats.org/officeDocument/2006/relationships/image" Target="../media/image82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18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1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79.emf"/><Relationship Id="rId27" Type="http://schemas.openxmlformats.org/officeDocument/2006/relationships/image" Target="../media/image21.png"/><Relationship Id="rId30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image" Target="../media/image20.png"/><Relationship Id="rId3" Type="http://schemas.openxmlformats.org/officeDocument/2006/relationships/tags" Target="../tags/tag195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71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image" Target="../media/image19.png"/><Relationship Id="rId33" Type="http://schemas.openxmlformats.org/officeDocument/2006/relationships/image" Target="../media/image86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8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18.png"/><Relationship Id="rId32" Type="http://schemas.openxmlformats.org/officeDocument/2006/relationships/image" Target="../media/image83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20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2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85.emf"/><Relationship Id="rId27" Type="http://schemas.openxmlformats.org/officeDocument/2006/relationships/image" Target="../media/image21.png"/><Relationship Id="rId30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12.xml"/><Relationship Id="rId21" Type="http://schemas.openxmlformats.org/officeDocument/2006/relationships/image" Target="../media/image87.emf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image" Target="../media/image20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8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image" Target="../media/image18.png"/><Relationship Id="rId28" Type="http://schemas.openxmlformats.org/officeDocument/2006/relationships/image" Target="../media/image88.png"/><Relationship Id="rId10" Type="http://schemas.openxmlformats.org/officeDocument/2006/relationships/tags" Target="../tags/tag219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90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image" Target="../media/image17.png"/><Relationship Id="rId27" Type="http://schemas.openxmlformats.org/officeDocument/2006/relationships/image" Target="../media/image67.png"/><Relationship Id="rId30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8.xml"/><Relationship Id="rId21" Type="http://schemas.openxmlformats.org/officeDocument/2006/relationships/image" Target="../media/image91.emf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image" Target="../media/image20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18.png"/><Relationship Id="rId28" Type="http://schemas.openxmlformats.org/officeDocument/2006/relationships/image" Target="../media/image67.png"/><Relationship Id="rId10" Type="http://schemas.openxmlformats.org/officeDocument/2006/relationships/tags" Target="../tags/tag235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92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17.png"/><Relationship Id="rId27" Type="http://schemas.openxmlformats.org/officeDocument/2006/relationships/image" Target="../media/image27.png"/><Relationship Id="rId30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6.png"/><Relationship Id="rId3" Type="http://schemas.openxmlformats.org/officeDocument/2006/relationships/tags" Target="../tags/tag245.xml"/><Relationship Id="rId21" Type="http://schemas.openxmlformats.org/officeDocument/2006/relationships/image" Target="../media/image99.png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tags" Target="../tags/tag244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image" Target="../media/image102.png"/><Relationship Id="rId5" Type="http://schemas.openxmlformats.org/officeDocument/2006/relationships/tags" Target="../tags/tag247.xml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tags" Target="../tags/tag252.xml"/><Relationship Id="rId19" Type="http://schemas.openxmlformats.org/officeDocument/2006/relationships/image" Target="../media/image97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notesSlide" Target="../notesSlides/notesSlide16.xml"/><Relationship Id="rId22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image" Target="../media/image19.png"/><Relationship Id="rId3" Type="http://schemas.openxmlformats.org/officeDocument/2006/relationships/tags" Target="../tags/tag256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109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18.png"/><Relationship Id="rId33" Type="http://schemas.openxmlformats.org/officeDocument/2006/relationships/image" Target="../media/image108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17.png"/><Relationship Id="rId32" Type="http://schemas.openxmlformats.org/officeDocument/2006/relationships/image" Target="../media/image107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104.emf"/><Relationship Id="rId28" Type="http://schemas.openxmlformats.org/officeDocument/2006/relationships/image" Target="../media/image21.png"/><Relationship Id="rId36" Type="http://schemas.openxmlformats.org/officeDocument/2006/relationships/image" Target="../media/image111.png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31" Type="http://schemas.openxmlformats.org/officeDocument/2006/relationships/image" Target="../media/image42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0.png"/><Relationship Id="rId30" Type="http://schemas.openxmlformats.org/officeDocument/2006/relationships/image" Target="../media/image106.png"/><Relationship Id="rId35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image" Target="../media/image19.png"/><Relationship Id="rId3" Type="http://schemas.openxmlformats.org/officeDocument/2006/relationships/tags" Target="../tags/tag274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109.png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image" Target="../media/image18.png"/><Relationship Id="rId33" Type="http://schemas.openxmlformats.org/officeDocument/2006/relationships/image" Target="../media/image108.png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image" Target="../media/image17.png"/><Relationship Id="rId32" Type="http://schemas.openxmlformats.org/officeDocument/2006/relationships/image" Target="../media/image107.png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image" Target="../media/image112.emf"/><Relationship Id="rId28" Type="http://schemas.openxmlformats.org/officeDocument/2006/relationships/image" Target="../media/image21.png"/><Relationship Id="rId36" Type="http://schemas.openxmlformats.org/officeDocument/2006/relationships/image" Target="../media/image115.png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image" Target="../media/image113.pn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0.png"/><Relationship Id="rId30" Type="http://schemas.openxmlformats.org/officeDocument/2006/relationships/image" Target="../media/image105.png"/><Relationship Id="rId35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image" Target="../media/image19.png"/><Relationship Id="rId3" Type="http://schemas.openxmlformats.org/officeDocument/2006/relationships/tags" Target="../tags/tag292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48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18.png"/><Relationship Id="rId33" Type="http://schemas.openxmlformats.org/officeDocument/2006/relationships/image" Target="../media/image42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7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17.png"/><Relationship Id="rId32" Type="http://schemas.openxmlformats.org/officeDocument/2006/relationships/image" Target="../media/image120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116.emf"/><Relationship Id="rId28" Type="http://schemas.openxmlformats.org/officeDocument/2006/relationships/image" Target="../media/image21.png"/><Relationship Id="rId36" Type="http://schemas.openxmlformats.org/officeDocument/2006/relationships/image" Target="../media/image122.png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image" Target="../media/image119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0.png"/><Relationship Id="rId30" Type="http://schemas.openxmlformats.org/officeDocument/2006/relationships/image" Target="../media/image118.png"/><Relationship Id="rId35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image" Target="../media/image19.png"/><Relationship Id="rId3" Type="http://schemas.openxmlformats.org/officeDocument/2006/relationships/tags" Target="../tags/tag310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125.png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image" Target="../media/image18.png"/><Relationship Id="rId33" Type="http://schemas.openxmlformats.org/officeDocument/2006/relationships/image" Target="../media/image56.png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image" Target="../media/image17.png"/><Relationship Id="rId32" Type="http://schemas.openxmlformats.org/officeDocument/2006/relationships/image" Target="../media/image55.png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image" Target="../media/image123.emf"/><Relationship Id="rId28" Type="http://schemas.openxmlformats.org/officeDocument/2006/relationships/image" Target="../media/image21.png"/><Relationship Id="rId36" Type="http://schemas.openxmlformats.org/officeDocument/2006/relationships/image" Target="../media/image42.png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image" Target="../media/image124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0.png"/><Relationship Id="rId30" Type="http://schemas.openxmlformats.org/officeDocument/2006/relationships/image" Target="../media/image54.png"/><Relationship Id="rId35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image" Target="../media/image19.png"/><Relationship Id="rId3" Type="http://schemas.openxmlformats.org/officeDocument/2006/relationships/tags" Target="../tags/tag328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125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image" Target="../media/image18.png"/><Relationship Id="rId33" Type="http://schemas.openxmlformats.org/officeDocument/2006/relationships/image" Target="../media/image56.png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7.png"/><Relationship Id="rId32" Type="http://schemas.openxmlformats.org/officeDocument/2006/relationships/image" Target="../media/image55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image" Target="../media/image127.emf"/><Relationship Id="rId28" Type="http://schemas.openxmlformats.org/officeDocument/2006/relationships/image" Target="../media/image21.png"/><Relationship Id="rId36" Type="http://schemas.openxmlformats.org/officeDocument/2006/relationships/image" Target="../media/image42.png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31" Type="http://schemas.openxmlformats.org/officeDocument/2006/relationships/image" Target="../media/image128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0.png"/><Relationship Id="rId30" Type="http://schemas.openxmlformats.org/officeDocument/2006/relationships/image" Target="../media/image54.png"/><Relationship Id="rId35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46.xml"/><Relationship Id="rId21" Type="http://schemas.openxmlformats.org/officeDocument/2006/relationships/image" Target="../media/image129.emf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image" Target="../media/image20.png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image" Target="../media/image19.png"/><Relationship Id="rId32" Type="http://schemas.openxmlformats.org/officeDocument/2006/relationships/image" Target="../media/image126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image" Target="../media/image18.png"/><Relationship Id="rId28" Type="http://schemas.openxmlformats.org/officeDocument/2006/relationships/image" Target="../media/image130.png"/><Relationship Id="rId10" Type="http://schemas.openxmlformats.org/officeDocument/2006/relationships/tags" Target="../tags/tag353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25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62.xml"/><Relationship Id="rId21" Type="http://schemas.openxmlformats.org/officeDocument/2006/relationships/image" Target="../media/image131.emf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20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../media/image19.png"/><Relationship Id="rId32" Type="http://schemas.openxmlformats.org/officeDocument/2006/relationships/image" Target="../media/image126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image" Target="../media/image18.png"/><Relationship Id="rId28" Type="http://schemas.openxmlformats.org/officeDocument/2006/relationships/image" Target="../media/image132.png"/><Relationship Id="rId10" Type="http://schemas.openxmlformats.org/officeDocument/2006/relationships/tags" Target="../tags/tag369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25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tags" Target="../tags/tag3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78.xml"/><Relationship Id="rId21" Type="http://schemas.openxmlformats.org/officeDocument/2006/relationships/image" Target="../media/image133.emf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image" Target="../media/image20.png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image" Target="../media/image19.png"/><Relationship Id="rId32" Type="http://schemas.openxmlformats.org/officeDocument/2006/relationships/image" Target="../media/image126.png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image" Target="../media/image18.png"/><Relationship Id="rId28" Type="http://schemas.openxmlformats.org/officeDocument/2006/relationships/image" Target="../media/image134.png"/><Relationship Id="rId10" Type="http://schemas.openxmlformats.org/officeDocument/2006/relationships/tags" Target="../tags/tag385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25.png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94.xml"/><Relationship Id="rId21" Type="http://schemas.openxmlformats.org/officeDocument/2006/relationships/image" Target="../media/image135.emf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image" Target="../media/image20.png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image" Target="../media/image19.png"/><Relationship Id="rId32" Type="http://schemas.openxmlformats.org/officeDocument/2006/relationships/image" Target="../media/image126.png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image" Target="../media/image18.png"/><Relationship Id="rId28" Type="http://schemas.openxmlformats.org/officeDocument/2006/relationships/image" Target="../media/image136.png"/><Relationship Id="rId10" Type="http://schemas.openxmlformats.org/officeDocument/2006/relationships/tags" Target="../tags/tag401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25.pn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10.xml"/><Relationship Id="rId21" Type="http://schemas.openxmlformats.org/officeDocument/2006/relationships/image" Target="../media/image137.emf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image" Target="../media/image20.png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19.png"/><Relationship Id="rId32" Type="http://schemas.openxmlformats.org/officeDocument/2006/relationships/image" Target="../media/image126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image" Target="../media/image18.png"/><Relationship Id="rId28" Type="http://schemas.openxmlformats.org/officeDocument/2006/relationships/image" Target="../media/image138.png"/><Relationship Id="rId10" Type="http://schemas.openxmlformats.org/officeDocument/2006/relationships/tags" Target="../tags/tag417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25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26.xml"/><Relationship Id="rId21" Type="http://schemas.openxmlformats.org/officeDocument/2006/relationships/image" Target="../media/image139.emf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image" Target="../media/image20.png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image" Target="../media/image19.png"/><Relationship Id="rId32" Type="http://schemas.openxmlformats.org/officeDocument/2006/relationships/image" Target="../media/image126.png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image" Target="../media/image18.png"/><Relationship Id="rId28" Type="http://schemas.openxmlformats.org/officeDocument/2006/relationships/image" Target="../media/image140.png"/><Relationship Id="rId10" Type="http://schemas.openxmlformats.org/officeDocument/2006/relationships/tags" Target="../tags/tag433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125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26" Type="http://schemas.openxmlformats.org/officeDocument/2006/relationships/image" Target="../media/image19.png"/><Relationship Id="rId3" Type="http://schemas.openxmlformats.org/officeDocument/2006/relationships/tags" Target="../tags/tag442.xml"/><Relationship Id="rId21" Type="http://schemas.openxmlformats.org/officeDocument/2006/relationships/notesSlide" Target="../notesSlides/notesSlide28.xml"/><Relationship Id="rId34" Type="http://schemas.openxmlformats.org/officeDocument/2006/relationships/image" Target="../media/image145.png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image" Target="../media/image18.png"/><Relationship Id="rId33" Type="http://schemas.openxmlformats.org/officeDocument/2006/relationships/image" Target="../media/image144.png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image" Target="../media/image17.png"/><Relationship Id="rId32" Type="http://schemas.openxmlformats.org/officeDocument/2006/relationships/image" Target="../media/image42.png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image" Target="../media/image141.emf"/><Relationship Id="rId28" Type="http://schemas.openxmlformats.org/officeDocument/2006/relationships/image" Target="../media/image21.png"/><Relationship Id="rId36" Type="http://schemas.openxmlformats.org/officeDocument/2006/relationships/image" Target="../media/image44.png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31" Type="http://schemas.openxmlformats.org/officeDocument/2006/relationships/image" Target="../media/image143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0.png"/><Relationship Id="rId30" Type="http://schemas.openxmlformats.org/officeDocument/2006/relationships/image" Target="../media/image81.png"/><Relationship Id="rId35" Type="http://schemas.openxmlformats.org/officeDocument/2006/relationships/image" Target="../media/image1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image" Target="../media/image19.png"/><Relationship Id="rId3" Type="http://schemas.openxmlformats.org/officeDocument/2006/relationships/tags" Target="../tags/tag460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50.pn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image" Target="../media/image18.png"/><Relationship Id="rId33" Type="http://schemas.openxmlformats.org/officeDocument/2006/relationships/image" Target="../media/image145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17.png"/><Relationship Id="rId32" Type="http://schemas.openxmlformats.org/officeDocument/2006/relationships/image" Target="../media/image149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image" Target="../media/image147.emf"/><Relationship Id="rId28" Type="http://schemas.openxmlformats.org/officeDocument/2006/relationships/image" Target="../media/image21.png"/><Relationship Id="rId36" Type="http://schemas.openxmlformats.org/officeDocument/2006/relationships/image" Target="../media/image151.png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image" Target="../media/image81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0.png"/><Relationship Id="rId30" Type="http://schemas.openxmlformats.org/officeDocument/2006/relationships/image" Target="../media/image148.png"/><Relationship Id="rId35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image" Target="../media/image19.png"/><Relationship Id="rId3" Type="http://schemas.openxmlformats.org/officeDocument/2006/relationships/tags" Target="../tags/tag478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145.png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image" Target="../media/image18.png"/><Relationship Id="rId33" Type="http://schemas.openxmlformats.org/officeDocument/2006/relationships/image" Target="../media/image153.png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image" Target="../media/image17.png"/><Relationship Id="rId32" Type="http://schemas.openxmlformats.org/officeDocument/2006/relationships/image" Target="../media/image81.png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image" Target="../media/image152.emf"/><Relationship Id="rId28" Type="http://schemas.openxmlformats.org/officeDocument/2006/relationships/image" Target="../media/image21.png"/><Relationship Id="rId36" Type="http://schemas.openxmlformats.org/officeDocument/2006/relationships/image" Target="../media/image44.png"/><Relationship Id="rId10" Type="http://schemas.openxmlformats.org/officeDocument/2006/relationships/tags" Target="../tags/tag485.xml"/><Relationship Id="rId19" Type="http://schemas.openxmlformats.org/officeDocument/2006/relationships/tags" Target="../tags/tag494.xml"/><Relationship Id="rId31" Type="http://schemas.openxmlformats.org/officeDocument/2006/relationships/image" Target="../media/image148.png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0.png"/><Relationship Id="rId30" Type="http://schemas.openxmlformats.org/officeDocument/2006/relationships/image" Target="../media/image151.png"/><Relationship Id="rId35" Type="http://schemas.openxmlformats.org/officeDocument/2006/relationships/image" Target="../media/image1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26" Type="http://schemas.openxmlformats.org/officeDocument/2006/relationships/image" Target="../media/image20.png"/><Relationship Id="rId3" Type="http://schemas.openxmlformats.org/officeDocument/2006/relationships/tags" Target="../tags/tag496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26.png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5" Type="http://schemas.openxmlformats.org/officeDocument/2006/relationships/image" Target="../media/image19.png"/><Relationship Id="rId33" Type="http://schemas.openxmlformats.org/officeDocument/2006/relationships/image" Target="../media/image159.png"/><Relationship Id="rId2" Type="http://schemas.openxmlformats.org/officeDocument/2006/relationships/tags" Target="../tags/tag495.xml"/><Relationship Id="rId16" Type="http://schemas.openxmlformats.org/officeDocument/2006/relationships/tags" Target="../tags/tag509.xml"/><Relationship Id="rId20" Type="http://schemas.openxmlformats.org/officeDocument/2006/relationships/notesSlide" Target="../notesSlides/notesSlide31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image" Target="../media/image18.png"/><Relationship Id="rId32" Type="http://schemas.openxmlformats.org/officeDocument/2006/relationships/image" Target="../media/image158.png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image" Target="../media/image17.png"/><Relationship Id="rId28" Type="http://schemas.openxmlformats.org/officeDocument/2006/relationships/image" Target="../media/image155.png"/><Relationship Id="rId10" Type="http://schemas.openxmlformats.org/officeDocument/2006/relationships/tags" Target="../tags/tag50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7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image" Target="../media/image154.emf"/><Relationship Id="rId27" Type="http://schemas.openxmlformats.org/officeDocument/2006/relationships/image" Target="../media/image21.png"/><Relationship Id="rId30" Type="http://schemas.openxmlformats.org/officeDocument/2006/relationships/image" Target="../media/image1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18" Type="http://schemas.openxmlformats.org/officeDocument/2006/relationships/tags" Target="../tags/tag528.xml"/><Relationship Id="rId26" Type="http://schemas.openxmlformats.org/officeDocument/2006/relationships/image" Target="../media/image20.png"/><Relationship Id="rId3" Type="http://schemas.openxmlformats.org/officeDocument/2006/relationships/tags" Target="../tags/tag513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26.png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25" Type="http://schemas.openxmlformats.org/officeDocument/2006/relationships/image" Target="../media/image19.png"/><Relationship Id="rId33" Type="http://schemas.openxmlformats.org/officeDocument/2006/relationships/image" Target="../media/image165.png"/><Relationship Id="rId2" Type="http://schemas.openxmlformats.org/officeDocument/2006/relationships/tags" Target="../tags/tag512.xml"/><Relationship Id="rId16" Type="http://schemas.openxmlformats.org/officeDocument/2006/relationships/tags" Target="../tags/tag526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161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24" Type="http://schemas.openxmlformats.org/officeDocument/2006/relationships/image" Target="../media/image18.png"/><Relationship Id="rId32" Type="http://schemas.openxmlformats.org/officeDocument/2006/relationships/image" Target="../media/image164.png"/><Relationship Id="rId5" Type="http://schemas.openxmlformats.org/officeDocument/2006/relationships/tags" Target="../tags/tag515.xml"/><Relationship Id="rId15" Type="http://schemas.openxmlformats.org/officeDocument/2006/relationships/tags" Target="../tags/tag525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5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3.png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tags" Target="../tags/tag524.xml"/><Relationship Id="rId22" Type="http://schemas.openxmlformats.org/officeDocument/2006/relationships/image" Target="../media/image160.emf"/><Relationship Id="rId27" Type="http://schemas.openxmlformats.org/officeDocument/2006/relationships/image" Target="../media/image21.png"/><Relationship Id="rId30" Type="http://schemas.openxmlformats.org/officeDocument/2006/relationships/image" Target="../media/image1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image" Target="../media/image20.png"/><Relationship Id="rId3" Type="http://schemas.openxmlformats.org/officeDocument/2006/relationships/tags" Target="../tags/tag530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26.png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image" Target="../media/image19.png"/><Relationship Id="rId33" Type="http://schemas.openxmlformats.org/officeDocument/2006/relationships/image" Target="../media/image165.png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167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image" Target="../media/image18.png"/><Relationship Id="rId32" Type="http://schemas.openxmlformats.org/officeDocument/2006/relationships/image" Target="../media/image164.png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53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3.png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image" Target="../media/image166.emf"/><Relationship Id="rId27" Type="http://schemas.openxmlformats.org/officeDocument/2006/relationships/image" Target="../media/image21.png"/><Relationship Id="rId30" Type="http://schemas.openxmlformats.org/officeDocument/2006/relationships/image" Target="../media/image16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image" Target="../media/image19.png"/><Relationship Id="rId3" Type="http://schemas.openxmlformats.org/officeDocument/2006/relationships/tags" Target="../tags/tag547.xml"/><Relationship Id="rId21" Type="http://schemas.openxmlformats.org/officeDocument/2006/relationships/notesSlide" Target="../notesSlides/notesSlide34.xml"/><Relationship Id="rId34" Type="http://schemas.openxmlformats.org/officeDocument/2006/relationships/image" Target="../media/image26.png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image" Target="../media/image18.png"/><Relationship Id="rId33" Type="http://schemas.openxmlformats.org/officeDocument/2006/relationships/image" Target="../media/image163.png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9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image" Target="../media/image17.png"/><Relationship Id="rId32" Type="http://schemas.openxmlformats.org/officeDocument/2006/relationships/image" Target="../media/image162.png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image" Target="../media/image168.emf"/><Relationship Id="rId28" Type="http://schemas.openxmlformats.org/officeDocument/2006/relationships/image" Target="../media/image21.png"/><Relationship Id="rId36" Type="http://schemas.openxmlformats.org/officeDocument/2006/relationships/image" Target="../media/image165.png"/><Relationship Id="rId10" Type="http://schemas.openxmlformats.org/officeDocument/2006/relationships/tags" Target="../tags/tag554.xml"/><Relationship Id="rId19" Type="http://schemas.openxmlformats.org/officeDocument/2006/relationships/tags" Target="../tags/tag563.xml"/><Relationship Id="rId31" Type="http://schemas.openxmlformats.org/officeDocument/2006/relationships/image" Target="../media/image170.png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20.png"/><Relationship Id="rId30" Type="http://schemas.openxmlformats.org/officeDocument/2006/relationships/image" Target="../media/image42.png"/><Relationship Id="rId35" Type="http://schemas.openxmlformats.org/officeDocument/2006/relationships/image" Target="../media/image1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tags" Target="../tags/tag575.xml"/><Relationship Id="rId18" Type="http://schemas.openxmlformats.org/officeDocument/2006/relationships/tags" Target="../tags/tag580.xml"/><Relationship Id="rId26" Type="http://schemas.openxmlformats.org/officeDocument/2006/relationships/image" Target="../media/image20.png"/><Relationship Id="rId3" Type="http://schemas.openxmlformats.org/officeDocument/2006/relationships/tags" Target="../tags/tag565.xml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176.png"/><Relationship Id="rId7" Type="http://schemas.openxmlformats.org/officeDocument/2006/relationships/tags" Target="../tags/tag569.xml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25" Type="http://schemas.openxmlformats.org/officeDocument/2006/relationships/image" Target="../media/image19.png"/><Relationship Id="rId33" Type="http://schemas.openxmlformats.org/officeDocument/2006/relationships/image" Target="../media/image175.png"/><Relationship Id="rId2" Type="http://schemas.openxmlformats.org/officeDocument/2006/relationships/tags" Target="../tags/tag564.xml"/><Relationship Id="rId16" Type="http://schemas.openxmlformats.org/officeDocument/2006/relationships/tags" Target="../tags/tag578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173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8.xml"/><Relationship Id="rId11" Type="http://schemas.openxmlformats.org/officeDocument/2006/relationships/tags" Target="../tags/tag573.xml"/><Relationship Id="rId24" Type="http://schemas.openxmlformats.org/officeDocument/2006/relationships/image" Target="../media/image18.png"/><Relationship Id="rId32" Type="http://schemas.openxmlformats.org/officeDocument/2006/relationships/image" Target="../media/image174.png"/><Relationship Id="rId5" Type="http://schemas.openxmlformats.org/officeDocument/2006/relationships/tags" Target="../tags/tag567.xml"/><Relationship Id="rId15" Type="http://schemas.openxmlformats.org/officeDocument/2006/relationships/tags" Target="../tags/tag577.xml"/><Relationship Id="rId23" Type="http://schemas.openxmlformats.org/officeDocument/2006/relationships/image" Target="../media/image17.png"/><Relationship Id="rId28" Type="http://schemas.openxmlformats.org/officeDocument/2006/relationships/image" Target="../media/image172.png"/><Relationship Id="rId10" Type="http://schemas.openxmlformats.org/officeDocument/2006/relationships/tags" Target="../tags/tag57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2.png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tags" Target="../tags/tag576.xml"/><Relationship Id="rId22" Type="http://schemas.openxmlformats.org/officeDocument/2006/relationships/image" Target="../media/image171.emf"/><Relationship Id="rId27" Type="http://schemas.openxmlformats.org/officeDocument/2006/relationships/image" Target="../media/image21.png"/><Relationship Id="rId30" Type="http://schemas.openxmlformats.org/officeDocument/2006/relationships/image" Target="../media/image16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image" Target="../media/image20.png"/><Relationship Id="rId3" Type="http://schemas.openxmlformats.org/officeDocument/2006/relationships/tags" Target="../tags/tag582.xml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182.png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image" Target="../media/image19.png"/><Relationship Id="rId33" Type="http://schemas.openxmlformats.org/officeDocument/2006/relationships/image" Target="../media/image175.png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notesSlide" Target="../notesSlides/notesSlide36.xml"/><Relationship Id="rId29" Type="http://schemas.openxmlformats.org/officeDocument/2006/relationships/image" Target="../media/image178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24" Type="http://schemas.openxmlformats.org/officeDocument/2006/relationships/image" Target="../media/image18.png"/><Relationship Id="rId32" Type="http://schemas.openxmlformats.org/officeDocument/2006/relationships/image" Target="../media/image181.png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58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0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image" Target="../media/image177.emf"/><Relationship Id="rId27" Type="http://schemas.openxmlformats.org/officeDocument/2006/relationships/image" Target="../media/image21.png"/><Relationship Id="rId30" Type="http://schemas.openxmlformats.org/officeDocument/2006/relationships/image" Target="../media/image1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99.xml"/><Relationship Id="rId21" Type="http://schemas.openxmlformats.org/officeDocument/2006/relationships/image" Target="../media/image183.emf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5" Type="http://schemas.openxmlformats.org/officeDocument/2006/relationships/image" Target="../media/image20.png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185.png"/><Relationship Id="rId1" Type="http://schemas.openxmlformats.org/officeDocument/2006/relationships/vmlDrawing" Target="../drawings/vmlDrawing34.v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24" Type="http://schemas.openxmlformats.org/officeDocument/2006/relationships/image" Target="../media/image19.png"/><Relationship Id="rId32" Type="http://schemas.openxmlformats.org/officeDocument/2006/relationships/image" Target="../media/image176.png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image" Target="../media/image18.png"/><Relationship Id="rId28" Type="http://schemas.openxmlformats.org/officeDocument/2006/relationships/image" Target="../media/image184.png"/><Relationship Id="rId10" Type="http://schemas.openxmlformats.org/officeDocument/2006/relationships/tags" Target="../tags/tag606.xml"/><Relationship Id="rId19" Type="http://schemas.openxmlformats.org/officeDocument/2006/relationships/notesSlide" Target="../notesSlides/notesSlide37.xml"/><Relationship Id="rId31" Type="http://schemas.openxmlformats.org/officeDocument/2006/relationships/image" Target="../media/image175.png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1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13" Type="http://schemas.openxmlformats.org/officeDocument/2006/relationships/tags" Target="../tags/tag62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615.xml"/><Relationship Id="rId21" Type="http://schemas.openxmlformats.org/officeDocument/2006/relationships/image" Target="../media/image186.emf"/><Relationship Id="rId7" Type="http://schemas.openxmlformats.org/officeDocument/2006/relationships/tags" Target="../tags/tag619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5" Type="http://schemas.openxmlformats.org/officeDocument/2006/relationships/image" Target="../media/image20.png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179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24" Type="http://schemas.openxmlformats.org/officeDocument/2006/relationships/image" Target="../media/image19.png"/><Relationship Id="rId32" Type="http://schemas.openxmlformats.org/officeDocument/2006/relationships/image" Target="../media/image182.png"/><Relationship Id="rId5" Type="http://schemas.openxmlformats.org/officeDocument/2006/relationships/tags" Target="../tags/tag617.xml"/><Relationship Id="rId15" Type="http://schemas.openxmlformats.org/officeDocument/2006/relationships/tags" Target="../tags/tag627.xml"/><Relationship Id="rId23" Type="http://schemas.openxmlformats.org/officeDocument/2006/relationships/image" Target="../media/image18.png"/><Relationship Id="rId28" Type="http://schemas.openxmlformats.org/officeDocument/2006/relationships/image" Target="../media/image187.png"/><Relationship Id="rId10" Type="http://schemas.openxmlformats.org/officeDocument/2006/relationships/tags" Target="../tags/tag622.xml"/><Relationship Id="rId19" Type="http://schemas.openxmlformats.org/officeDocument/2006/relationships/notesSlide" Target="../notesSlides/notesSlide38.xml"/><Relationship Id="rId31" Type="http://schemas.openxmlformats.org/officeDocument/2006/relationships/image" Target="../media/image181.png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tags" Target="../tags/tag626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1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image" Target="../media/image20.png"/><Relationship Id="rId3" Type="http://schemas.openxmlformats.org/officeDocument/2006/relationships/tags" Target="../tags/tag631.xml"/><Relationship Id="rId21" Type="http://schemas.openxmlformats.org/officeDocument/2006/relationships/oleObject" Target="../embeddings/oleObject36.bin"/><Relationship Id="rId34" Type="http://schemas.openxmlformats.org/officeDocument/2006/relationships/image" Target="../media/image193.png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image" Target="../media/image19.png"/><Relationship Id="rId33" Type="http://schemas.openxmlformats.org/officeDocument/2006/relationships/image" Target="../media/image192.png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notesSlide" Target="../notesSlides/notesSlide39.xml"/><Relationship Id="rId29" Type="http://schemas.openxmlformats.org/officeDocument/2006/relationships/image" Target="../media/image190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image" Target="../media/image18.png"/><Relationship Id="rId32" Type="http://schemas.openxmlformats.org/officeDocument/2006/relationships/image" Target="../media/image191.png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image" Target="../media/image17.png"/><Relationship Id="rId28" Type="http://schemas.openxmlformats.org/officeDocument/2006/relationships/image" Target="../media/image189.png"/><Relationship Id="rId10" Type="http://schemas.openxmlformats.org/officeDocument/2006/relationships/tags" Target="../tags/tag6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image" Target="../media/image188.emf"/><Relationship Id="rId27" Type="http://schemas.openxmlformats.org/officeDocument/2006/relationships/image" Target="../media/image21.png"/><Relationship Id="rId30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26" Type="http://schemas.openxmlformats.org/officeDocument/2006/relationships/image" Target="../media/image20.png"/><Relationship Id="rId3" Type="http://schemas.openxmlformats.org/officeDocument/2006/relationships/tags" Target="../tags/tag648.xml"/><Relationship Id="rId21" Type="http://schemas.openxmlformats.org/officeDocument/2006/relationships/oleObject" Target="../embeddings/oleObject37.bin"/><Relationship Id="rId34" Type="http://schemas.openxmlformats.org/officeDocument/2006/relationships/image" Target="../media/image199.png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5" Type="http://schemas.openxmlformats.org/officeDocument/2006/relationships/image" Target="../media/image19.png"/><Relationship Id="rId33" Type="http://schemas.openxmlformats.org/officeDocument/2006/relationships/image" Target="../media/image198.png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0" Type="http://schemas.openxmlformats.org/officeDocument/2006/relationships/notesSlide" Target="../notesSlides/notesSlide40.xml"/><Relationship Id="rId29" Type="http://schemas.openxmlformats.org/officeDocument/2006/relationships/image" Target="../media/image196.png"/><Relationship Id="rId1" Type="http://schemas.openxmlformats.org/officeDocument/2006/relationships/vmlDrawing" Target="../drawings/vmlDrawing37.v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24" Type="http://schemas.openxmlformats.org/officeDocument/2006/relationships/image" Target="../media/image18.png"/><Relationship Id="rId32" Type="http://schemas.openxmlformats.org/officeDocument/2006/relationships/image" Target="../media/image197.png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23" Type="http://schemas.openxmlformats.org/officeDocument/2006/relationships/image" Target="../media/image17.png"/><Relationship Id="rId28" Type="http://schemas.openxmlformats.org/officeDocument/2006/relationships/image" Target="../media/image195.png"/><Relationship Id="rId10" Type="http://schemas.openxmlformats.org/officeDocument/2006/relationships/tags" Target="../tags/tag6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Relationship Id="rId22" Type="http://schemas.openxmlformats.org/officeDocument/2006/relationships/image" Target="../media/image194.emf"/><Relationship Id="rId27" Type="http://schemas.openxmlformats.org/officeDocument/2006/relationships/image" Target="../media/image21.png"/><Relationship Id="rId30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tags" Target="../tags/tag67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665.xml"/><Relationship Id="rId21" Type="http://schemas.openxmlformats.org/officeDocument/2006/relationships/image" Target="../media/image200.emf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25" Type="http://schemas.openxmlformats.org/officeDocument/2006/relationships/image" Target="../media/image20.png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38.v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24" Type="http://schemas.openxmlformats.org/officeDocument/2006/relationships/image" Target="../media/image19.png"/><Relationship Id="rId32" Type="http://schemas.openxmlformats.org/officeDocument/2006/relationships/image" Target="../media/image56.png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23" Type="http://schemas.openxmlformats.org/officeDocument/2006/relationships/image" Target="../media/image18.png"/><Relationship Id="rId28" Type="http://schemas.openxmlformats.org/officeDocument/2006/relationships/image" Target="../media/image202.png"/><Relationship Id="rId10" Type="http://schemas.openxmlformats.org/officeDocument/2006/relationships/tags" Target="../tags/tag672.xml"/><Relationship Id="rId19" Type="http://schemas.openxmlformats.org/officeDocument/2006/relationships/notesSlide" Target="../notesSlides/notesSlide41.xml"/><Relationship Id="rId31" Type="http://schemas.openxmlformats.org/officeDocument/2006/relationships/image" Target="../media/image203.png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Relationship Id="rId22" Type="http://schemas.openxmlformats.org/officeDocument/2006/relationships/image" Target="../media/image17.png"/><Relationship Id="rId27" Type="http://schemas.openxmlformats.org/officeDocument/2006/relationships/image" Target="../media/image201.png"/><Relationship Id="rId30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86.xml"/><Relationship Id="rId13" Type="http://schemas.openxmlformats.org/officeDocument/2006/relationships/tags" Target="../tags/tag6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681.xml"/><Relationship Id="rId21" Type="http://schemas.openxmlformats.org/officeDocument/2006/relationships/image" Target="../media/image204.emf"/><Relationship Id="rId7" Type="http://schemas.openxmlformats.org/officeDocument/2006/relationships/tags" Target="../tags/tag685.xml"/><Relationship Id="rId12" Type="http://schemas.openxmlformats.org/officeDocument/2006/relationships/tags" Target="../tags/tag690.xml"/><Relationship Id="rId17" Type="http://schemas.openxmlformats.org/officeDocument/2006/relationships/tags" Target="../tags/tag695.xml"/><Relationship Id="rId25" Type="http://schemas.openxmlformats.org/officeDocument/2006/relationships/image" Target="../media/image20.png"/><Relationship Id="rId2" Type="http://schemas.openxmlformats.org/officeDocument/2006/relationships/tags" Target="../tags/tag680.xml"/><Relationship Id="rId16" Type="http://schemas.openxmlformats.org/officeDocument/2006/relationships/tags" Target="../tags/tag694.xml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39.v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24" Type="http://schemas.openxmlformats.org/officeDocument/2006/relationships/image" Target="../media/image19.png"/><Relationship Id="rId32" Type="http://schemas.openxmlformats.org/officeDocument/2006/relationships/image" Target="../media/image202.png"/><Relationship Id="rId5" Type="http://schemas.openxmlformats.org/officeDocument/2006/relationships/tags" Target="../tags/tag683.xml"/><Relationship Id="rId15" Type="http://schemas.openxmlformats.org/officeDocument/2006/relationships/tags" Target="../tags/tag693.xml"/><Relationship Id="rId23" Type="http://schemas.openxmlformats.org/officeDocument/2006/relationships/image" Target="../media/image18.png"/><Relationship Id="rId28" Type="http://schemas.openxmlformats.org/officeDocument/2006/relationships/image" Target="../media/image56.png"/><Relationship Id="rId10" Type="http://schemas.openxmlformats.org/officeDocument/2006/relationships/tags" Target="../tags/tag688.xml"/><Relationship Id="rId19" Type="http://schemas.openxmlformats.org/officeDocument/2006/relationships/notesSlide" Target="../notesSlides/notesSlide42.xml"/><Relationship Id="rId31" Type="http://schemas.openxmlformats.org/officeDocument/2006/relationships/image" Target="../media/image203.png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Relationship Id="rId22" Type="http://schemas.openxmlformats.org/officeDocument/2006/relationships/image" Target="../media/image17.png"/><Relationship Id="rId27" Type="http://schemas.openxmlformats.org/officeDocument/2006/relationships/image" Target="../media/image205.png"/><Relationship Id="rId30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02.xml"/><Relationship Id="rId13" Type="http://schemas.openxmlformats.org/officeDocument/2006/relationships/tags" Target="../tags/tag707.xml"/><Relationship Id="rId18" Type="http://schemas.openxmlformats.org/officeDocument/2006/relationships/tags" Target="../tags/tag712.xml"/><Relationship Id="rId26" Type="http://schemas.openxmlformats.org/officeDocument/2006/relationships/image" Target="../media/image20.png"/><Relationship Id="rId3" Type="http://schemas.openxmlformats.org/officeDocument/2006/relationships/tags" Target="../tags/tag697.xml"/><Relationship Id="rId21" Type="http://schemas.openxmlformats.org/officeDocument/2006/relationships/oleObject" Target="../embeddings/oleObject40.bin"/><Relationship Id="rId34" Type="http://schemas.openxmlformats.org/officeDocument/2006/relationships/image" Target="../media/image202.png"/><Relationship Id="rId7" Type="http://schemas.openxmlformats.org/officeDocument/2006/relationships/tags" Target="../tags/tag701.xml"/><Relationship Id="rId12" Type="http://schemas.openxmlformats.org/officeDocument/2006/relationships/tags" Target="../tags/tag706.xml"/><Relationship Id="rId17" Type="http://schemas.openxmlformats.org/officeDocument/2006/relationships/tags" Target="../tags/tag711.xml"/><Relationship Id="rId25" Type="http://schemas.openxmlformats.org/officeDocument/2006/relationships/image" Target="../media/image19.png"/><Relationship Id="rId33" Type="http://schemas.openxmlformats.org/officeDocument/2006/relationships/image" Target="../media/image44.png"/><Relationship Id="rId2" Type="http://schemas.openxmlformats.org/officeDocument/2006/relationships/tags" Target="../tags/tag696.xml"/><Relationship Id="rId16" Type="http://schemas.openxmlformats.org/officeDocument/2006/relationships/tags" Target="../tags/tag710.xml"/><Relationship Id="rId20" Type="http://schemas.openxmlformats.org/officeDocument/2006/relationships/notesSlide" Target="../notesSlides/notesSlide43.xml"/><Relationship Id="rId29" Type="http://schemas.openxmlformats.org/officeDocument/2006/relationships/image" Target="../media/image207.png"/><Relationship Id="rId1" Type="http://schemas.openxmlformats.org/officeDocument/2006/relationships/vmlDrawing" Target="../drawings/vmlDrawing40.vml"/><Relationship Id="rId6" Type="http://schemas.openxmlformats.org/officeDocument/2006/relationships/tags" Target="../tags/tag700.xml"/><Relationship Id="rId11" Type="http://schemas.openxmlformats.org/officeDocument/2006/relationships/tags" Target="../tags/tag705.xml"/><Relationship Id="rId24" Type="http://schemas.openxmlformats.org/officeDocument/2006/relationships/image" Target="../media/image18.png"/><Relationship Id="rId32" Type="http://schemas.openxmlformats.org/officeDocument/2006/relationships/image" Target="../media/image126.png"/><Relationship Id="rId5" Type="http://schemas.openxmlformats.org/officeDocument/2006/relationships/tags" Target="../tags/tag699.xml"/><Relationship Id="rId15" Type="http://schemas.openxmlformats.org/officeDocument/2006/relationships/tags" Target="../tags/tag709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70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698.xml"/><Relationship Id="rId9" Type="http://schemas.openxmlformats.org/officeDocument/2006/relationships/tags" Target="../tags/tag703.xml"/><Relationship Id="rId14" Type="http://schemas.openxmlformats.org/officeDocument/2006/relationships/tags" Target="../tags/tag708.xml"/><Relationship Id="rId22" Type="http://schemas.openxmlformats.org/officeDocument/2006/relationships/image" Target="../media/image206.emf"/><Relationship Id="rId27" Type="http://schemas.openxmlformats.org/officeDocument/2006/relationships/image" Target="../media/image21.png"/><Relationship Id="rId30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19.xml"/><Relationship Id="rId13" Type="http://schemas.openxmlformats.org/officeDocument/2006/relationships/tags" Target="../tags/tag724.xml"/><Relationship Id="rId18" Type="http://schemas.openxmlformats.org/officeDocument/2006/relationships/tags" Target="../tags/tag729.xml"/><Relationship Id="rId26" Type="http://schemas.openxmlformats.org/officeDocument/2006/relationships/image" Target="../media/image20.png"/><Relationship Id="rId3" Type="http://schemas.openxmlformats.org/officeDocument/2006/relationships/tags" Target="../tags/tag714.xml"/><Relationship Id="rId21" Type="http://schemas.openxmlformats.org/officeDocument/2006/relationships/oleObject" Target="../embeddings/oleObject41.bin"/><Relationship Id="rId34" Type="http://schemas.openxmlformats.org/officeDocument/2006/relationships/image" Target="../media/image202.png"/><Relationship Id="rId7" Type="http://schemas.openxmlformats.org/officeDocument/2006/relationships/tags" Target="../tags/tag718.xml"/><Relationship Id="rId12" Type="http://schemas.openxmlformats.org/officeDocument/2006/relationships/tags" Target="../tags/tag723.xml"/><Relationship Id="rId17" Type="http://schemas.openxmlformats.org/officeDocument/2006/relationships/tags" Target="../tags/tag728.xml"/><Relationship Id="rId25" Type="http://schemas.openxmlformats.org/officeDocument/2006/relationships/image" Target="../media/image19.png"/><Relationship Id="rId33" Type="http://schemas.openxmlformats.org/officeDocument/2006/relationships/image" Target="../media/image44.png"/><Relationship Id="rId2" Type="http://schemas.openxmlformats.org/officeDocument/2006/relationships/tags" Target="../tags/tag713.xml"/><Relationship Id="rId16" Type="http://schemas.openxmlformats.org/officeDocument/2006/relationships/tags" Target="../tags/tag727.xml"/><Relationship Id="rId20" Type="http://schemas.openxmlformats.org/officeDocument/2006/relationships/notesSlide" Target="../notesSlides/notesSlide44.xml"/><Relationship Id="rId29" Type="http://schemas.openxmlformats.org/officeDocument/2006/relationships/image" Target="../media/image209.png"/><Relationship Id="rId1" Type="http://schemas.openxmlformats.org/officeDocument/2006/relationships/vmlDrawing" Target="../drawings/vmlDrawing41.vml"/><Relationship Id="rId6" Type="http://schemas.openxmlformats.org/officeDocument/2006/relationships/tags" Target="../tags/tag717.xml"/><Relationship Id="rId11" Type="http://schemas.openxmlformats.org/officeDocument/2006/relationships/tags" Target="../tags/tag722.xml"/><Relationship Id="rId24" Type="http://schemas.openxmlformats.org/officeDocument/2006/relationships/image" Target="../media/image18.png"/><Relationship Id="rId32" Type="http://schemas.openxmlformats.org/officeDocument/2006/relationships/image" Target="../media/image126.png"/><Relationship Id="rId5" Type="http://schemas.openxmlformats.org/officeDocument/2006/relationships/tags" Target="../tags/tag716.xml"/><Relationship Id="rId15" Type="http://schemas.openxmlformats.org/officeDocument/2006/relationships/tags" Target="../tags/tag726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72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715.xml"/><Relationship Id="rId9" Type="http://schemas.openxmlformats.org/officeDocument/2006/relationships/tags" Target="../tags/tag720.xml"/><Relationship Id="rId14" Type="http://schemas.openxmlformats.org/officeDocument/2006/relationships/tags" Target="../tags/tag725.xml"/><Relationship Id="rId22" Type="http://schemas.openxmlformats.org/officeDocument/2006/relationships/image" Target="../media/image208.emf"/><Relationship Id="rId27" Type="http://schemas.openxmlformats.org/officeDocument/2006/relationships/image" Target="../media/image21.png"/><Relationship Id="rId30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36.xml"/><Relationship Id="rId13" Type="http://schemas.openxmlformats.org/officeDocument/2006/relationships/tags" Target="../tags/tag741.xml"/><Relationship Id="rId18" Type="http://schemas.openxmlformats.org/officeDocument/2006/relationships/tags" Target="../tags/tag746.xml"/><Relationship Id="rId26" Type="http://schemas.openxmlformats.org/officeDocument/2006/relationships/image" Target="../media/image18.png"/><Relationship Id="rId3" Type="http://schemas.openxmlformats.org/officeDocument/2006/relationships/tags" Target="../tags/tag73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6.png"/><Relationship Id="rId7" Type="http://schemas.openxmlformats.org/officeDocument/2006/relationships/tags" Target="../tags/tag735.xml"/><Relationship Id="rId12" Type="http://schemas.openxmlformats.org/officeDocument/2006/relationships/tags" Target="../tags/tag740.xml"/><Relationship Id="rId17" Type="http://schemas.openxmlformats.org/officeDocument/2006/relationships/tags" Target="../tags/tag745.xml"/><Relationship Id="rId25" Type="http://schemas.openxmlformats.org/officeDocument/2006/relationships/image" Target="../media/image17.png"/><Relationship Id="rId33" Type="http://schemas.openxmlformats.org/officeDocument/2006/relationships/image" Target="../media/image211.png"/><Relationship Id="rId38" Type="http://schemas.openxmlformats.org/officeDocument/2006/relationships/image" Target="../media/image202.png"/><Relationship Id="rId2" Type="http://schemas.openxmlformats.org/officeDocument/2006/relationships/tags" Target="../tags/tag730.xml"/><Relationship Id="rId16" Type="http://schemas.openxmlformats.org/officeDocument/2006/relationships/tags" Target="../tags/tag744.xml"/><Relationship Id="rId20" Type="http://schemas.openxmlformats.org/officeDocument/2006/relationships/tags" Target="../tags/tag748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42.vml"/><Relationship Id="rId6" Type="http://schemas.openxmlformats.org/officeDocument/2006/relationships/tags" Target="../tags/tag734.xml"/><Relationship Id="rId11" Type="http://schemas.openxmlformats.org/officeDocument/2006/relationships/tags" Target="../tags/tag739.xml"/><Relationship Id="rId24" Type="http://schemas.openxmlformats.org/officeDocument/2006/relationships/image" Target="../media/image210.emf"/><Relationship Id="rId32" Type="http://schemas.openxmlformats.org/officeDocument/2006/relationships/image" Target="../media/image42.png"/><Relationship Id="rId37" Type="http://schemas.openxmlformats.org/officeDocument/2006/relationships/image" Target="../media/image44.png"/><Relationship Id="rId5" Type="http://schemas.openxmlformats.org/officeDocument/2006/relationships/tags" Target="../tags/tag733.xml"/><Relationship Id="rId15" Type="http://schemas.openxmlformats.org/officeDocument/2006/relationships/tags" Target="../tags/tag743.xml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20.png"/><Relationship Id="rId36" Type="http://schemas.openxmlformats.org/officeDocument/2006/relationships/image" Target="../media/image126.png"/><Relationship Id="rId10" Type="http://schemas.openxmlformats.org/officeDocument/2006/relationships/tags" Target="../tags/tag738.xml"/><Relationship Id="rId19" Type="http://schemas.openxmlformats.org/officeDocument/2006/relationships/tags" Target="../tags/tag747.xml"/><Relationship Id="rId31" Type="http://schemas.openxmlformats.org/officeDocument/2006/relationships/image" Target="../media/image67.png"/><Relationship Id="rId4" Type="http://schemas.openxmlformats.org/officeDocument/2006/relationships/tags" Target="../tags/tag732.xml"/><Relationship Id="rId9" Type="http://schemas.openxmlformats.org/officeDocument/2006/relationships/tags" Target="../tags/tag737.xml"/><Relationship Id="rId14" Type="http://schemas.openxmlformats.org/officeDocument/2006/relationships/tags" Target="../tags/tag742.xml"/><Relationship Id="rId22" Type="http://schemas.openxmlformats.org/officeDocument/2006/relationships/notesSlide" Target="../notesSlides/notesSlide45.xml"/><Relationship Id="rId27" Type="http://schemas.openxmlformats.org/officeDocument/2006/relationships/image" Target="../media/image19.png"/><Relationship Id="rId30" Type="http://schemas.openxmlformats.org/officeDocument/2006/relationships/image" Target="../media/image35.png"/><Relationship Id="rId35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56.xml"/><Relationship Id="rId13" Type="http://schemas.openxmlformats.org/officeDocument/2006/relationships/tags" Target="../tags/tag761.xml"/><Relationship Id="rId18" Type="http://schemas.openxmlformats.org/officeDocument/2006/relationships/tags" Target="../tags/tag766.xml"/><Relationship Id="rId26" Type="http://schemas.openxmlformats.org/officeDocument/2006/relationships/image" Target="../media/image213.png"/><Relationship Id="rId39" Type="http://schemas.openxmlformats.org/officeDocument/2006/relationships/image" Target="../media/image81.png"/><Relationship Id="rId3" Type="http://schemas.openxmlformats.org/officeDocument/2006/relationships/tags" Target="../tags/tag751.xml"/><Relationship Id="rId21" Type="http://schemas.openxmlformats.org/officeDocument/2006/relationships/tags" Target="../tags/tag769.xml"/><Relationship Id="rId34" Type="http://schemas.openxmlformats.org/officeDocument/2006/relationships/image" Target="../media/image221.png"/><Relationship Id="rId42" Type="http://schemas.openxmlformats.org/officeDocument/2006/relationships/image" Target="../media/image226.png"/><Relationship Id="rId7" Type="http://schemas.openxmlformats.org/officeDocument/2006/relationships/tags" Target="../tags/tag755.xml"/><Relationship Id="rId12" Type="http://schemas.openxmlformats.org/officeDocument/2006/relationships/tags" Target="../tags/tag760.xml"/><Relationship Id="rId17" Type="http://schemas.openxmlformats.org/officeDocument/2006/relationships/tags" Target="../tags/tag765.xml"/><Relationship Id="rId25" Type="http://schemas.openxmlformats.org/officeDocument/2006/relationships/image" Target="../media/image212.png"/><Relationship Id="rId33" Type="http://schemas.openxmlformats.org/officeDocument/2006/relationships/image" Target="../media/image220.png"/><Relationship Id="rId38" Type="http://schemas.openxmlformats.org/officeDocument/2006/relationships/image" Target="../media/image224.png"/><Relationship Id="rId2" Type="http://schemas.openxmlformats.org/officeDocument/2006/relationships/tags" Target="../tags/tag750.xml"/><Relationship Id="rId16" Type="http://schemas.openxmlformats.org/officeDocument/2006/relationships/tags" Target="../tags/tag764.xml"/><Relationship Id="rId20" Type="http://schemas.openxmlformats.org/officeDocument/2006/relationships/tags" Target="../tags/tag768.xml"/><Relationship Id="rId29" Type="http://schemas.openxmlformats.org/officeDocument/2006/relationships/image" Target="../media/image216.png"/><Relationship Id="rId41" Type="http://schemas.openxmlformats.org/officeDocument/2006/relationships/image" Target="../media/image225.png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1" Type="http://schemas.openxmlformats.org/officeDocument/2006/relationships/tags" Target="../tags/tag75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19.png"/><Relationship Id="rId37" Type="http://schemas.openxmlformats.org/officeDocument/2006/relationships/image" Target="../media/image223.png"/><Relationship Id="rId40" Type="http://schemas.openxmlformats.org/officeDocument/2006/relationships/image" Target="../media/image77.png"/><Relationship Id="rId45" Type="http://schemas.openxmlformats.org/officeDocument/2006/relationships/image" Target="../media/image229.png"/><Relationship Id="rId5" Type="http://schemas.openxmlformats.org/officeDocument/2006/relationships/tags" Target="../tags/tag753.xml"/><Relationship Id="rId15" Type="http://schemas.openxmlformats.org/officeDocument/2006/relationships/tags" Target="../tags/tag763.xml"/><Relationship Id="rId23" Type="http://schemas.openxmlformats.org/officeDocument/2006/relationships/tags" Target="../tags/tag771.xml"/><Relationship Id="rId28" Type="http://schemas.openxmlformats.org/officeDocument/2006/relationships/image" Target="../media/image215.png"/><Relationship Id="rId36" Type="http://schemas.openxmlformats.org/officeDocument/2006/relationships/image" Target="../media/image76.png"/><Relationship Id="rId10" Type="http://schemas.openxmlformats.org/officeDocument/2006/relationships/tags" Target="../tags/tag758.xml"/><Relationship Id="rId19" Type="http://schemas.openxmlformats.org/officeDocument/2006/relationships/tags" Target="../tags/tag767.xml"/><Relationship Id="rId31" Type="http://schemas.openxmlformats.org/officeDocument/2006/relationships/image" Target="../media/image218.png"/><Relationship Id="rId44" Type="http://schemas.openxmlformats.org/officeDocument/2006/relationships/image" Target="../media/image228.png"/><Relationship Id="rId4" Type="http://schemas.openxmlformats.org/officeDocument/2006/relationships/tags" Target="../tags/tag752.xml"/><Relationship Id="rId9" Type="http://schemas.openxmlformats.org/officeDocument/2006/relationships/tags" Target="../tags/tag757.xml"/><Relationship Id="rId14" Type="http://schemas.openxmlformats.org/officeDocument/2006/relationships/tags" Target="../tags/tag762.xml"/><Relationship Id="rId22" Type="http://schemas.openxmlformats.org/officeDocument/2006/relationships/tags" Target="../tags/tag770.xml"/><Relationship Id="rId27" Type="http://schemas.openxmlformats.org/officeDocument/2006/relationships/image" Target="../media/image214.png"/><Relationship Id="rId30" Type="http://schemas.openxmlformats.org/officeDocument/2006/relationships/image" Target="../media/image217.png"/><Relationship Id="rId35" Type="http://schemas.openxmlformats.org/officeDocument/2006/relationships/image" Target="../media/image222.png"/><Relationship Id="rId43" Type="http://schemas.openxmlformats.org/officeDocument/2006/relationships/image" Target="../media/image22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79.xml"/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26" Type="http://schemas.openxmlformats.org/officeDocument/2006/relationships/image" Target="../media/image230.png"/><Relationship Id="rId39" Type="http://schemas.openxmlformats.org/officeDocument/2006/relationships/image" Target="../media/image213.png"/><Relationship Id="rId3" Type="http://schemas.openxmlformats.org/officeDocument/2006/relationships/tags" Target="../tags/tag774.xml"/><Relationship Id="rId21" Type="http://schemas.openxmlformats.org/officeDocument/2006/relationships/tags" Target="../tags/tag792.xml"/><Relationship Id="rId34" Type="http://schemas.openxmlformats.org/officeDocument/2006/relationships/image" Target="../media/image81.png"/><Relationship Id="rId42" Type="http://schemas.openxmlformats.org/officeDocument/2006/relationships/image" Target="../media/image217.png"/><Relationship Id="rId47" Type="http://schemas.openxmlformats.org/officeDocument/2006/relationships/image" Target="../media/image229.png"/><Relationship Id="rId7" Type="http://schemas.openxmlformats.org/officeDocument/2006/relationships/tags" Target="../tags/tag778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24.png"/><Relationship Id="rId38" Type="http://schemas.openxmlformats.org/officeDocument/2006/relationships/image" Target="../media/image227.png"/><Relationship Id="rId46" Type="http://schemas.openxmlformats.org/officeDocument/2006/relationships/image" Target="../media/image233.png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20" Type="http://schemas.openxmlformats.org/officeDocument/2006/relationships/tags" Target="../tags/tag791.xml"/><Relationship Id="rId29" Type="http://schemas.openxmlformats.org/officeDocument/2006/relationships/image" Target="../media/image221.png"/><Relationship Id="rId41" Type="http://schemas.openxmlformats.org/officeDocument/2006/relationships/image" Target="../media/image216.png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tags" Target="../tags/tag782.xml"/><Relationship Id="rId24" Type="http://schemas.openxmlformats.org/officeDocument/2006/relationships/tags" Target="../tags/tag795.xml"/><Relationship Id="rId32" Type="http://schemas.openxmlformats.org/officeDocument/2006/relationships/image" Target="../media/image223.png"/><Relationship Id="rId37" Type="http://schemas.openxmlformats.org/officeDocument/2006/relationships/image" Target="../media/image226.png"/><Relationship Id="rId40" Type="http://schemas.openxmlformats.org/officeDocument/2006/relationships/image" Target="../media/image214.png"/><Relationship Id="rId45" Type="http://schemas.openxmlformats.org/officeDocument/2006/relationships/image" Target="../media/image232.png"/><Relationship Id="rId5" Type="http://schemas.openxmlformats.org/officeDocument/2006/relationships/tags" Target="../tags/tag776.xml"/><Relationship Id="rId15" Type="http://schemas.openxmlformats.org/officeDocument/2006/relationships/tags" Target="../tags/tag786.xml"/><Relationship Id="rId23" Type="http://schemas.openxmlformats.org/officeDocument/2006/relationships/tags" Target="../tags/tag794.xml"/><Relationship Id="rId28" Type="http://schemas.openxmlformats.org/officeDocument/2006/relationships/image" Target="../media/image215.png"/><Relationship Id="rId36" Type="http://schemas.openxmlformats.org/officeDocument/2006/relationships/image" Target="../media/image225.png"/><Relationship Id="rId10" Type="http://schemas.openxmlformats.org/officeDocument/2006/relationships/tags" Target="../tags/tag781.xml"/><Relationship Id="rId19" Type="http://schemas.openxmlformats.org/officeDocument/2006/relationships/tags" Target="../tags/tag790.xml"/><Relationship Id="rId31" Type="http://schemas.openxmlformats.org/officeDocument/2006/relationships/image" Target="../media/image76.png"/><Relationship Id="rId44" Type="http://schemas.openxmlformats.org/officeDocument/2006/relationships/image" Target="../media/image231.png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Relationship Id="rId22" Type="http://schemas.openxmlformats.org/officeDocument/2006/relationships/tags" Target="../tags/tag793.xml"/><Relationship Id="rId27" Type="http://schemas.openxmlformats.org/officeDocument/2006/relationships/image" Target="../media/image212.png"/><Relationship Id="rId30" Type="http://schemas.openxmlformats.org/officeDocument/2006/relationships/image" Target="../media/image222.png"/><Relationship Id="rId35" Type="http://schemas.openxmlformats.org/officeDocument/2006/relationships/image" Target="../media/image77.png"/><Relationship Id="rId43" Type="http://schemas.openxmlformats.org/officeDocument/2006/relationships/image" Target="../media/image2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9.png"/><Relationship Id="rId3" Type="http://schemas.openxmlformats.org/officeDocument/2006/relationships/tags" Target="../tags/tag22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6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image" Target="../media/image237.png"/><Relationship Id="rId3" Type="http://schemas.openxmlformats.org/officeDocument/2006/relationships/tags" Target="../tags/tag798.xml"/><Relationship Id="rId7" Type="http://schemas.openxmlformats.org/officeDocument/2006/relationships/tags" Target="../tags/tag802.xml"/><Relationship Id="rId12" Type="http://schemas.openxmlformats.org/officeDocument/2006/relationships/image" Target="../media/image236.png"/><Relationship Id="rId2" Type="http://schemas.openxmlformats.org/officeDocument/2006/relationships/tags" Target="../tags/tag797.xml"/><Relationship Id="rId16" Type="http://schemas.openxmlformats.org/officeDocument/2006/relationships/image" Target="../media/image229.png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image" Target="../media/image235.png"/><Relationship Id="rId5" Type="http://schemas.openxmlformats.org/officeDocument/2006/relationships/tags" Target="../tags/tag800.xml"/><Relationship Id="rId15" Type="http://schemas.openxmlformats.org/officeDocument/2006/relationships/image" Target="../media/image239.png"/><Relationship Id="rId10" Type="http://schemas.openxmlformats.org/officeDocument/2006/relationships/image" Target="../media/image234.png"/><Relationship Id="rId4" Type="http://schemas.openxmlformats.org/officeDocument/2006/relationships/tags" Target="../tags/tag79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811.xml"/><Relationship Id="rId13" Type="http://schemas.openxmlformats.org/officeDocument/2006/relationships/tags" Target="../tags/tag816.xml"/><Relationship Id="rId18" Type="http://schemas.openxmlformats.org/officeDocument/2006/relationships/image" Target="../media/image241.png"/><Relationship Id="rId26" Type="http://schemas.openxmlformats.org/officeDocument/2006/relationships/image" Target="../media/image229.png"/><Relationship Id="rId3" Type="http://schemas.openxmlformats.org/officeDocument/2006/relationships/tags" Target="../tags/tag806.xml"/><Relationship Id="rId21" Type="http://schemas.openxmlformats.org/officeDocument/2006/relationships/image" Target="../media/image244.png"/><Relationship Id="rId7" Type="http://schemas.openxmlformats.org/officeDocument/2006/relationships/tags" Target="../tags/tag810.xml"/><Relationship Id="rId12" Type="http://schemas.openxmlformats.org/officeDocument/2006/relationships/tags" Target="../tags/tag815.xml"/><Relationship Id="rId17" Type="http://schemas.openxmlformats.org/officeDocument/2006/relationships/image" Target="../media/image240.png"/><Relationship Id="rId25" Type="http://schemas.openxmlformats.org/officeDocument/2006/relationships/image" Target="../media/image248.png"/><Relationship Id="rId2" Type="http://schemas.openxmlformats.org/officeDocument/2006/relationships/tags" Target="../tags/tag80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43.png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11" Type="http://schemas.openxmlformats.org/officeDocument/2006/relationships/tags" Target="../tags/tag814.xml"/><Relationship Id="rId24" Type="http://schemas.openxmlformats.org/officeDocument/2006/relationships/image" Target="../media/image247.png"/><Relationship Id="rId5" Type="http://schemas.openxmlformats.org/officeDocument/2006/relationships/tags" Target="../tags/tag808.xml"/><Relationship Id="rId15" Type="http://schemas.openxmlformats.org/officeDocument/2006/relationships/tags" Target="../tags/tag818.xml"/><Relationship Id="rId23" Type="http://schemas.openxmlformats.org/officeDocument/2006/relationships/image" Target="../media/image246.png"/><Relationship Id="rId10" Type="http://schemas.openxmlformats.org/officeDocument/2006/relationships/tags" Target="../tags/tag813.xml"/><Relationship Id="rId19" Type="http://schemas.openxmlformats.org/officeDocument/2006/relationships/image" Target="../media/image242.png"/><Relationship Id="rId4" Type="http://schemas.openxmlformats.org/officeDocument/2006/relationships/tags" Target="../tags/tag807.xml"/><Relationship Id="rId9" Type="http://schemas.openxmlformats.org/officeDocument/2006/relationships/tags" Target="../tags/tag812.xml"/><Relationship Id="rId14" Type="http://schemas.openxmlformats.org/officeDocument/2006/relationships/tags" Target="../tags/tag817.xml"/><Relationship Id="rId22" Type="http://schemas.openxmlformats.org/officeDocument/2006/relationships/image" Target="../media/image24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1.png"/><Relationship Id="rId3" Type="http://schemas.openxmlformats.org/officeDocument/2006/relationships/tags" Target="../tags/tag821.xml"/><Relationship Id="rId7" Type="http://schemas.openxmlformats.org/officeDocument/2006/relationships/tags" Target="../tags/tag825.xml"/><Relationship Id="rId12" Type="http://schemas.openxmlformats.org/officeDocument/2006/relationships/image" Target="../media/image250.png"/><Relationship Id="rId2" Type="http://schemas.openxmlformats.org/officeDocument/2006/relationships/tags" Target="../tags/tag820.xml"/><Relationship Id="rId1" Type="http://schemas.openxmlformats.org/officeDocument/2006/relationships/tags" Target="../tags/tag819.xml"/><Relationship Id="rId6" Type="http://schemas.openxmlformats.org/officeDocument/2006/relationships/tags" Target="../tags/tag824.xml"/><Relationship Id="rId11" Type="http://schemas.openxmlformats.org/officeDocument/2006/relationships/image" Target="../media/image249.png"/><Relationship Id="rId5" Type="http://schemas.openxmlformats.org/officeDocument/2006/relationships/tags" Target="../tags/tag823.xml"/><Relationship Id="rId15" Type="http://schemas.openxmlformats.org/officeDocument/2006/relationships/image" Target="../media/image253.png"/><Relationship Id="rId10" Type="http://schemas.openxmlformats.org/officeDocument/2006/relationships/image" Target="../media/image93.png"/><Relationship Id="rId4" Type="http://schemas.openxmlformats.org/officeDocument/2006/relationships/tags" Target="../tags/tag822.xml"/><Relationship Id="rId9" Type="http://schemas.openxmlformats.org/officeDocument/2006/relationships/notesSlide" Target="../notesSlides/notesSlide46.xml"/><Relationship Id="rId14" Type="http://schemas.openxmlformats.org/officeDocument/2006/relationships/image" Target="../media/image25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7.png"/><Relationship Id="rId3" Type="http://schemas.openxmlformats.org/officeDocument/2006/relationships/tags" Target="../tags/tag828.xml"/><Relationship Id="rId7" Type="http://schemas.openxmlformats.org/officeDocument/2006/relationships/tags" Target="../tags/tag832.xml"/><Relationship Id="rId12" Type="http://schemas.openxmlformats.org/officeDocument/2006/relationships/image" Target="../media/image256.png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6" Type="http://schemas.openxmlformats.org/officeDocument/2006/relationships/tags" Target="../tags/tag831.xml"/><Relationship Id="rId11" Type="http://schemas.openxmlformats.org/officeDocument/2006/relationships/image" Target="../media/image255.png"/><Relationship Id="rId5" Type="http://schemas.openxmlformats.org/officeDocument/2006/relationships/tags" Target="../tags/tag830.xml"/><Relationship Id="rId15" Type="http://schemas.openxmlformats.org/officeDocument/2006/relationships/image" Target="../media/image259.png"/><Relationship Id="rId10" Type="http://schemas.openxmlformats.org/officeDocument/2006/relationships/image" Target="../media/image254.png"/><Relationship Id="rId4" Type="http://schemas.openxmlformats.org/officeDocument/2006/relationships/tags" Target="../tags/tag829.xml"/><Relationship Id="rId9" Type="http://schemas.openxmlformats.org/officeDocument/2006/relationships/notesSlide" Target="../notesSlides/notesSlide47.xml"/><Relationship Id="rId14" Type="http://schemas.openxmlformats.org/officeDocument/2006/relationships/image" Target="../media/image25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8.xml"/><Relationship Id="rId13" Type="http://schemas.openxmlformats.org/officeDocument/2006/relationships/image" Target="../media/image263.png"/><Relationship Id="rId3" Type="http://schemas.openxmlformats.org/officeDocument/2006/relationships/tags" Target="../tags/tag8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2.png"/><Relationship Id="rId2" Type="http://schemas.openxmlformats.org/officeDocument/2006/relationships/tags" Target="../tags/tag834.xml"/><Relationship Id="rId1" Type="http://schemas.openxmlformats.org/officeDocument/2006/relationships/tags" Target="../tags/tag833.xml"/><Relationship Id="rId6" Type="http://schemas.openxmlformats.org/officeDocument/2006/relationships/tags" Target="../tags/tag838.xml"/><Relationship Id="rId11" Type="http://schemas.openxmlformats.org/officeDocument/2006/relationships/image" Target="../media/image261.png"/><Relationship Id="rId5" Type="http://schemas.openxmlformats.org/officeDocument/2006/relationships/tags" Target="../tags/tag837.xml"/><Relationship Id="rId10" Type="http://schemas.openxmlformats.org/officeDocument/2006/relationships/image" Target="../media/image5.png"/><Relationship Id="rId4" Type="http://schemas.openxmlformats.org/officeDocument/2006/relationships/tags" Target="../tags/tag836.xml"/><Relationship Id="rId9" Type="http://schemas.openxmlformats.org/officeDocument/2006/relationships/image" Target="../media/image2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19.png"/><Relationship Id="rId3" Type="http://schemas.openxmlformats.org/officeDocument/2006/relationships/tags" Target="../tags/tag40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27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7.png"/><Relationship Id="rId32" Type="http://schemas.openxmlformats.org/officeDocument/2006/relationships/image" Target="../media/image33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30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32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0.png"/><Relationship Id="rId30" Type="http://schemas.openxmlformats.org/officeDocument/2006/relationships/image" Target="../media/image31.png"/><Relationship Id="rId35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34.emf"/><Relationship Id="rId39" Type="http://schemas.openxmlformats.org/officeDocument/2006/relationships/image" Target="../media/image42.png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34" Type="http://schemas.openxmlformats.org/officeDocument/2006/relationships/image" Target="../media/image37.png"/><Relationship Id="rId42" Type="http://schemas.openxmlformats.org/officeDocument/2006/relationships/image" Target="../media/image44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oleObject" Target="../embeddings/oleObject3.bin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image" Target="../media/image19.png"/><Relationship Id="rId41" Type="http://schemas.openxmlformats.org/officeDocument/2006/relationships/image" Target="../media/image43.png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24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39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21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image" Target="../media/image20.png"/><Relationship Id="rId3" Type="http://schemas.openxmlformats.org/officeDocument/2006/relationships/tags" Target="../tags/tag79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51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image" Target="../media/image19.png"/><Relationship Id="rId33" Type="http://schemas.openxmlformats.org/officeDocument/2006/relationships/image" Target="../media/image50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7.png"/><Relationship Id="rId1" Type="http://schemas.openxmlformats.org/officeDocument/2006/relationships/vmlDrawing" Target="../drawings/vmlDrawing4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18.png"/><Relationship Id="rId32" Type="http://schemas.openxmlformats.org/officeDocument/2006/relationships/image" Target="../media/image49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17.png"/><Relationship Id="rId28" Type="http://schemas.openxmlformats.org/officeDocument/2006/relationships/image" Target="../media/image46.png"/><Relationship Id="rId10" Type="http://schemas.openxmlformats.org/officeDocument/2006/relationships/tags" Target="../tags/tag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45.emf"/><Relationship Id="rId27" Type="http://schemas.openxmlformats.org/officeDocument/2006/relationships/image" Target="../media/image21.png"/><Relationship Id="rId30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image" Target="../media/image19.png"/><Relationship Id="rId3" Type="http://schemas.openxmlformats.org/officeDocument/2006/relationships/tags" Target="../tags/tag96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27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18.png"/><Relationship Id="rId33" Type="http://schemas.openxmlformats.org/officeDocument/2006/relationships/image" Target="../media/image57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5.v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17.png"/><Relationship Id="rId32" Type="http://schemas.openxmlformats.org/officeDocument/2006/relationships/image" Target="../media/image56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image" Target="../media/image52.emf"/><Relationship Id="rId28" Type="http://schemas.openxmlformats.org/officeDocument/2006/relationships/image" Target="../media/image21.png"/><Relationship Id="rId36" Type="http://schemas.openxmlformats.org/officeDocument/2006/relationships/image" Target="../media/image59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55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54.png"/><Relationship Id="rId35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M 6 February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30514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8" y="6468393"/>
            <a:ext cx="81667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2590800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4161996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286142" cy="321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94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766499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619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387786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830" y="457200"/>
            <a:ext cx="5367481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4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040337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888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14017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587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106395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991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0895880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587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204" y="1030252"/>
            <a:ext cx="1291460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771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642832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688" y="457200"/>
            <a:ext cx="3949912" cy="138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73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78488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530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1412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827110"/>
            <a:ext cx="6265445" cy="396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377156"/>
            <a:ext cx="8492338" cy="396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4953000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5410200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886200"/>
            <a:ext cx="7812983" cy="452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171" y="4363006"/>
            <a:ext cx="2944029" cy="283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52400"/>
            <a:ext cx="6793884" cy="320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752600"/>
            <a:ext cx="4510851" cy="415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631534"/>
            <a:ext cx="7662071" cy="339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326519"/>
            <a:ext cx="3718083" cy="359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9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495373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632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911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92041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1828800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2784318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3635086"/>
            <a:ext cx="3720945" cy="415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58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452564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780032" cy="47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850302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39789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4970"/>
            <a:ext cx="41608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529" y="1031519"/>
            <a:ext cx="3760173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330" y="1360118"/>
            <a:ext cx="1851370" cy="472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720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51324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41933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019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648006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09600"/>
            <a:ext cx="5687966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8862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199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684284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988" y="609600"/>
            <a:ext cx="5461591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030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1050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459" y="609600"/>
            <a:ext cx="5196648" cy="1020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41656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3263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344554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609600"/>
            <a:ext cx="5196280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54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32268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0386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8897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761990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191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87187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62" y="609600"/>
            <a:ext cx="5196282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4280422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7168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144008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3644"/>
            <a:ext cx="831028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6609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468" y="457200"/>
            <a:ext cx="4385498" cy="41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274" y="794010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22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499170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88" y="457200"/>
            <a:ext cx="3799512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214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67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15862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904" y="431104"/>
            <a:ext cx="5009695" cy="434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098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1914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620793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992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8131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620793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36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8495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7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5246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66822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9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253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91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47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68045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 flipV="1">
            <a:off x="5943600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Freeform 5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4"/>
          <p:cNvSpPr>
            <a:spLocks noChangeAspect="1" noChangeArrowheads="1"/>
          </p:cNvSpPr>
          <p:nvPr/>
        </p:nvSpPr>
        <p:spPr bwMode="auto">
          <a:xfrm>
            <a:off x="4691063" y="4852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>
            <a:off x="4724400" y="3376613"/>
            <a:ext cx="3048000" cy="162083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53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633538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24" y="1633538"/>
            <a:ext cx="1883325" cy="44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01" y="2397125"/>
            <a:ext cx="1692798" cy="40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96" y="3157538"/>
            <a:ext cx="1073370" cy="271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26" y="1633538"/>
            <a:ext cx="1676948" cy="4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48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14822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49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14822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6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2908051" y="3750978"/>
            <a:ext cx="1753845" cy="29497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9524"/>
              <a:gd name="connsiteY0" fmla="*/ 0 h 25471"/>
              <a:gd name="connsiteX1" fmla="*/ 1112 w 9524"/>
              <a:gd name="connsiteY1" fmla="*/ 2717 h 25471"/>
              <a:gd name="connsiteX2" fmla="*/ 2069 w 9524"/>
              <a:gd name="connsiteY2" fmla="*/ 4664 h 25471"/>
              <a:gd name="connsiteX3" fmla="*/ 3190 w 9524"/>
              <a:gd name="connsiteY3" fmla="*/ 6359 h 25471"/>
              <a:gd name="connsiteX4" fmla="*/ 6155 w 9524"/>
              <a:gd name="connsiteY4" fmla="*/ 8305 h 25471"/>
              <a:gd name="connsiteX5" fmla="*/ 9524 w 9524"/>
              <a:gd name="connsiteY5" fmla="*/ 25471 h 25471"/>
              <a:gd name="connsiteX0" fmla="*/ 0 w 10000"/>
              <a:gd name="connsiteY0" fmla="*/ 0 h 10000"/>
              <a:gd name="connsiteX1" fmla="*/ 1168 w 10000"/>
              <a:gd name="connsiteY1" fmla="*/ 1067 h 10000"/>
              <a:gd name="connsiteX2" fmla="*/ 2172 w 10000"/>
              <a:gd name="connsiteY2" fmla="*/ 1831 h 10000"/>
              <a:gd name="connsiteX3" fmla="*/ 3349 w 10000"/>
              <a:gd name="connsiteY3" fmla="*/ 2497 h 10000"/>
              <a:gd name="connsiteX4" fmla="*/ 6463 w 10000"/>
              <a:gd name="connsiteY4" fmla="*/ 3261 h 10000"/>
              <a:gd name="connsiteX5" fmla="*/ 10000 w 10000"/>
              <a:gd name="connsiteY5" fmla="*/ 10000 h 10000"/>
              <a:gd name="connsiteX0" fmla="*/ 0 w 10071"/>
              <a:gd name="connsiteY0" fmla="*/ 0 h 10260"/>
              <a:gd name="connsiteX1" fmla="*/ 1168 w 10071"/>
              <a:gd name="connsiteY1" fmla="*/ 1067 h 10260"/>
              <a:gd name="connsiteX2" fmla="*/ 2172 w 10071"/>
              <a:gd name="connsiteY2" fmla="*/ 1831 h 10260"/>
              <a:gd name="connsiteX3" fmla="*/ 3349 w 10071"/>
              <a:gd name="connsiteY3" fmla="*/ 2497 h 10260"/>
              <a:gd name="connsiteX4" fmla="*/ 6463 w 10071"/>
              <a:gd name="connsiteY4" fmla="*/ 3261 h 10260"/>
              <a:gd name="connsiteX5" fmla="*/ 10071 w 10071"/>
              <a:gd name="connsiteY5" fmla="*/ 10260 h 10260"/>
              <a:gd name="connsiteX0" fmla="*/ 0 w 10000"/>
              <a:gd name="connsiteY0" fmla="*/ 0 h 10217"/>
              <a:gd name="connsiteX1" fmla="*/ 1097 w 10000"/>
              <a:gd name="connsiteY1" fmla="*/ 1024 h 10217"/>
              <a:gd name="connsiteX2" fmla="*/ 2101 w 10000"/>
              <a:gd name="connsiteY2" fmla="*/ 1788 h 10217"/>
              <a:gd name="connsiteX3" fmla="*/ 3278 w 10000"/>
              <a:gd name="connsiteY3" fmla="*/ 2454 h 10217"/>
              <a:gd name="connsiteX4" fmla="*/ 6392 w 10000"/>
              <a:gd name="connsiteY4" fmla="*/ 3218 h 10217"/>
              <a:gd name="connsiteX5" fmla="*/ 10000 w 10000"/>
              <a:gd name="connsiteY5" fmla="*/ 10217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17">
                <a:moveTo>
                  <a:pt x="0" y="0"/>
                </a:moveTo>
                <a:cubicBezTo>
                  <a:pt x="190" y="176"/>
                  <a:pt x="747" y="726"/>
                  <a:pt x="1097" y="1024"/>
                </a:cubicBezTo>
                <a:cubicBezTo>
                  <a:pt x="1447" y="1322"/>
                  <a:pt x="1739" y="1552"/>
                  <a:pt x="2101" y="1788"/>
                </a:cubicBezTo>
                <a:cubicBezTo>
                  <a:pt x="2464" y="2024"/>
                  <a:pt x="2563" y="2217"/>
                  <a:pt x="3278" y="2454"/>
                </a:cubicBezTo>
                <a:cubicBezTo>
                  <a:pt x="3993" y="2690"/>
                  <a:pt x="5197" y="2981"/>
                  <a:pt x="6392" y="3218"/>
                </a:cubicBezTo>
                <a:cubicBezTo>
                  <a:pt x="7586" y="3454"/>
                  <a:pt x="9872" y="8214"/>
                  <a:pt x="10000" y="102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749498" y="2438400"/>
            <a:ext cx="1776269" cy="270154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89">
                <a:moveTo>
                  <a:pt x="0" y="0"/>
                </a:moveTo>
                <a:cubicBezTo>
                  <a:pt x="124" y="1462"/>
                  <a:pt x="2750" y="8720"/>
                  <a:pt x="4229" y="10199"/>
                </a:cubicBezTo>
                <a:cubicBezTo>
                  <a:pt x="5708" y="11678"/>
                  <a:pt x="7910" y="10568"/>
                  <a:pt x="8872" y="8876"/>
                </a:cubicBezTo>
                <a:cubicBezTo>
                  <a:pt x="9834" y="7184"/>
                  <a:pt x="9828" y="1854"/>
                  <a:pt x="10000" y="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55"/>
          <p:cNvSpPr>
            <a:spLocks/>
          </p:cNvSpPr>
          <p:nvPr/>
        </p:nvSpPr>
        <p:spPr bwMode="auto">
          <a:xfrm>
            <a:off x="6592889" y="2440463"/>
            <a:ext cx="1185861" cy="3246429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8872"/>
              <a:gd name="connsiteY0" fmla="*/ 0 h 10889"/>
              <a:gd name="connsiteX1" fmla="*/ 4229 w 8872"/>
              <a:gd name="connsiteY1" fmla="*/ 10199 h 10889"/>
              <a:gd name="connsiteX2" fmla="*/ 8872 w 8872"/>
              <a:gd name="connsiteY2" fmla="*/ 8876 h 1088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3" fmla="*/ 10000 w 15155"/>
              <a:gd name="connsiteY3" fmla="*/ 8151 h 1010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0" fmla="*/ 0 w 18096"/>
              <a:gd name="connsiteY0" fmla="*/ 0 h 11596"/>
              <a:gd name="connsiteX1" fmla="*/ 4767 w 18096"/>
              <a:gd name="connsiteY1" fmla="*/ 9366 h 11596"/>
              <a:gd name="connsiteX2" fmla="*/ 18096 w 18096"/>
              <a:gd name="connsiteY2" fmla="*/ 11553 h 11596"/>
              <a:gd name="connsiteX0" fmla="*/ 0 w 18096"/>
              <a:gd name="connsiteY0" fmla="*/ 0 h 11647"/>
              <a:gd name="connsiteX1" fmla="*/ 14305 w 18096"/>
              <a:gd name="connsiteY1" fmla="*/ 9876 h 11647"/>
              <a:gd name="connsiteX2" fmla="*/ 18096 w 18096"/>
              <a:gd name="connsiteY2" fmla="*/ 11553 h 11647"/>
              <a:gd name="connsiteX0" fmla="*/ 0 w 6889"/>
              <a:gd name="connsiteY0" fmla="*/ 0 h 11885"/>
              <a:gd name="connsiteX1" fmla="*/ 3098 w 6889"/>
              <a:gd name="connsiteY1" fmla="*/ 10108 h 11885"/>
              <a:gd name="connsiteX2" fmla="*/ 6889 w 6889"/>
              <a:gd name="connsiteY2" fmla="*/ 11785 h 11885"/>
              <a:gd name="connsiteX0" fmla="*/ 0 w 10692"/>
              <a:gd name="connsiteY0" fmla="*/ 0 h 10200"/>
              <a:gd name="connsiteX1" fmla="*/ 5189 w 10692"/>
              <a:gd name="connsiteY1" fmla="*/ 8700 h 10200"/>
              <a:gd name="connsiteX2" fmla="*/ 10692 w 10692"/>
              <a:gd name="connsiteY2" fmla="*/ 10111 h 10200"/>
              <a:gd name="connsiteX0" fmla="*/ 0 w 10692"/>
              <a:gd name="connsiteY0" fmla="*/ 0 h 10111"/>
              <a:gd name="connsiteX1" fmla="*/ 5189 w 10692"/>
              <a:gd name="connsiteY1" fmla="*/ 8700 h 10111"/>
              <a:gd name="connsiteX2" fmla="*/ 10692 w 10692"/>
              <a:gd name="connsiteY2" fmla="*/ 10111 h 10111"/>
              <a:gd name="connsiteX0" fmla="*/ 0 w 10692"/>
              <a:gd name="connsiteY0" fmla="*/ 0 h 10111"/>
              <a:gd name="connsiteX1" fmla="*/ 5651 w 10692"/>
              <a:gd name="connsiteY1" fmla="*/ 7335 h 10111"/>
              <a:gd name="connsiteX2" fmla="*/ 10692 w 10692"/>
              <a:gd name="connsiteY2" fmla="*/ 10111 h 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" h="10111">
                <a:moveTo>
                  <a:pt x="0" y="0"/>
                </a:moveTo>
                <a:cubicBezTo>
                  <a:pt x="203" y="1130"/>
                  <a:pt x="3869" y="5650"/>
                  <a:pt x="5651" y="7335"/>
                </a:cubicBezTo>
                <a:cubicBezTo>
                  <a:pt x="7433" y="9020"/>
                  <a:pt x="9195" y="9852"/>
                  <a:pt x="10692" y="101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61742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53" y="1761742"/>
            <a:ext cx="1887547" cy="44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66" y="1761742"/>
            <a:ext cx="1684130" cy="407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2590800"/>
            <a:ext cx="1860428" cy="434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3451856"/>
            <a:ext cx="1860161" cy="448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4393265"/>
            <a:ext cx="1656225" cy="407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2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033563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929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50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6304"/>
            <a:ext cx="636717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76" y="875778"/>
            <a:ext cx="8577724" cy="623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186" y="2653136"/>
            <a:ext cx="6820705" cy="62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0" y="1752599"/>
            <a:ext cx="2984696" cy="566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74" y="3567256"/>
            <a:ext cx="7557529" cy="54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6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51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90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63674"/>
            <a:ext cx="4250879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140" y="37995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2293297"/>
            <a:ext cx="4287917" cy="86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62" y="2546949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4579297"/>
            <a:ext cx="4024166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060" y="492063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56460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60412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3429000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3824127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12264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16216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256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505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3564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83976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1110197"/>
            <a:ext cx="3133366" cy="56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228600"/>
            <a:ext cx="2528971" cy="566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506" y="2024597"/>
            <a:ext cx="4133787" cy="101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635837"/>
            <a:ext cx="2811957" cy="283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156519"/>
            <a:ext cx="5624844" cy="320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052633"/>
            <a:ext cx="4397689" cy="433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05680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18288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309850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36576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300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247335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5172212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6091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308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33600"/>
            <a:ext cx="495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809333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4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0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2712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457200"/>
            <a:ext cx="160650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2324622"/>
            <a:ext cx="3968076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1371600"/>
            <a:ext cx="2400123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4081459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568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091149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4" y="442586"/>
            <a:ext cx="5006920" cy="410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8" y="6468393"/>
            <a:ext cx="816939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25908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80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6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19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Correct|smicln|Incorrect|smicln|Incorrec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E7724A59849D49F58B26F85EA3640F4D"/>
  <p:tag name="VALUES" val="Incorrect|smicln|Correct|smicln|Incorrect|smicln|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5AE5694FEC224FB18FE7B4DE8C24D209"/>
  <p:tag name="CORRECTPOINTVALUE" val="10"/>
  <p:tag name="INCORRECTPOINTVALUE" val="5"/>
  <p:tag name="VALUES" val="Incorrect|smicln|Incorrect|smicln|Correct|smicln|Incorrec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79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3D1161062E334A2B93026C8882FA2B98"/>
  <p:tag name="VALUES" val="Incorrect|smicln|Correct|smicln|Incorrect|smicln|Incorrec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A11691C4AAD479AB7E7834177C0FA05"/>
  <p:tag name="VALUES" val="Incorrect|smicln|Correct|smicln|Incorrect|smicln|Incorrec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623AD8D2059845BEB90764553F1B160E"/>
  <p:tag name="VALUES" val="Incorrect|smicln|Incorrect|smicln|Correct|smicln|Incorrec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6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8384357141415D87BC820A694BE457"/>
  <p:tag name="CORRECTPOINTVALUE" val="10"/>
  <p:tag name="INCORRECTPOINTVALUE" val="5"/>
  <p:tag name="VALUES" val="Incorrect|smicln|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2576DCB8417400DBB04FBDA9880C4FC"/>
  <p:tag name="CORRECTPOINTVALUE" val="10"/>
  <p:tag name="INCORRECTPOINTVALUE" val="5"/>
  <p:tag name="VALUES" val="Incorrect|smicln|Correct|smicln|Incorrect|smicln|Incorrec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880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72C1D1EA0864C28B619776C01BF5E45"/>
  <p:tag name="CORRECTPOINTVALUE" val="10"/>
  <p:tag name="INCORRECTPOINTVALUE" val="5"/>
  <p:tag name="VALUES" val="Incorrect|smicln|Incorrect|smicln|Correct|smicln|Incorrec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graph of $f$ to domain of 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26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\ln$ to domain of $\l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34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x^{3/2}$ to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7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its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4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ity vs. continuity on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37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$expr of $u,v)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15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bility vs. diff.~on open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08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.~of inv.~trig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8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229499CA28D9447A845DD8EE78F3B4B1"/>
  <p:tag name="VALUES" val="Correct|smicln|Incorrect|smicln|Incorrect|smicln|Incorrec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ACD611098FE4FA79C09D53358966F16"/>
  <p:tag name="VALUES" val="Correct|smicln|Incorrect|smicln|Incorrect|smicln|Incorrect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3)/(200-8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9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52451E05A24E48F79BFD4CB92401876C"/>
  <p:tag name="VALUES" val="Incorrect|smicln|Incorrect|smicln|Correct|smicln|Incorrect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6/6$,\quad$f'(x)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6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0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^6/6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67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2^6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2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CA95D41B8994EE4AE906E535A0D523A"/>
  <p:tag name="VALUES" val="Incorrect|smicln|Incorrect|smicln|Incorrect|smicln|Correc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3449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Incorrect|smicln|Incorrect|smicln|Incorrect|smicln|Correct"/>
  <p:tag name="SLIDEORDER" val="6"/>
  <p:tag name="SLIDEGUID" val="34E18241A9A741ECA94C20EC79CB9CC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47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Incorrect|smicln|Incorrect|smicln|Correct|smicln|Incorrect"/>
  <p:tag name="SLIDEORDER" val="6"/>
  <p:tag name="SLIDEGUID" val="078A1685C18649149FA9A2F202A9F75B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287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Incorrect|smicln|Incorrect|smicln|Correct|smicln|Incorrect"/>
  <p:tag name="SLIDEORDER" val="6"/>
  <p:tag name="SLIDEGUID" val="B187A18A1FA14E8E8E18163F5BDF34AF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252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Correct|smicln|Incorrect|smicln|Incorrect|smicln|Incorrect"/>
  <p:tag name="SLIDEORDER" val="5"/>
  <p:tag name="SLIDEGUID" val="2E5C892B5ED245FF804DF9235809FDD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029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DDF6AB75CD4EF2936D6A9854464DED"/>
  <p:tag name="CORRECTPOINTVALUE" val="10"/>
  <p:tag name="INCORRECTPOINTVALUE" val="5"/>
  <p:tag name="VALUES" val="Incorrect|smicln|Correct|smicln|Incorrect|smicln|Incorrect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Incorrect|smicln|Correct|smicln|Incorrect|smicln|Incorrect"/>
  <p:tag name="SLIDEORDER" val="6"/>
  <p:tag name="SLIDEGUID" val="569E7356149B40999E26A22590E6166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063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Correct|smicln|Incorrect|smicln|Incorrect|smicln|Incorrect"/>
  <p:tag name="SLIDEORDER" val="5"/>
  <p:tag name="SLIDEGUID" val="D1D63F6E837A4DDE8A954F69342E523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82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907BD9A260E94131BB2A0173B03CB085"/>
  <p:tag name="VALUES" val="Correct|smicln|Incorrect|smicln|Incorrect|smicln|Incorrect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951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8C5D0B1F13CB4A7ABA2266DCDFF48B17"/>
  <p:tag name="VALUES" val="Incorrect|smicln|Incorrect|smicln|Correct|smicln|Incorrect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7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25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DB8A272E24134E13A29720096D0FBF61"/>
  <p:tag name="VALUES" val="Incorrect|smicln|Correct|smicln|Incorrect|smicln|In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08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55E119F0B5794FD0915606927CF1FD44"/>
  <p:tag name="VALUES" val="Incorrect|smicln|Correct|smicln|Incorrect|smicln|Incorrect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+4x^2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520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7+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5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+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9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186EBFBFCCF4D1888EC3EA696EB658B"/>
  <p:tag name="VALUES" val="Incorrect|smicln|Incorrect|smicln|Incorrect|smicln|Correct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5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4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f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5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3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57976B73DEB145B280C6404E1012F6E4"/>
  <p:tag name="CORRECTPOINTVALUE" val="10"/>
  <p:tag name="INCORRECTPOINTVALUE" val="5"/>
  <p:tag name="VALUES" val="Incorrect|smicln|Correct|smicln|Incorrect|smicln|Incorrect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4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51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\displaystyle{\lim_{x\to4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795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f)} $\displaystyle{\lim_{x\to4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24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a function $h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55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h(x)=7}$, \quad&#10;$\displaystyle{\lim_{x\to2^+}h(x)=6}$, \quad&#10;$\displaystyle{h(2)=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4^-}h(x)=\infty}$, \quad&#10;$\displaystyle{\lim_{x\to4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018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8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h(x)=-3}$ \quad{\color[rgb]{0,.8,0}and}\quad&#10;$\displaystyle{\lim_{x\to\infty}h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6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-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06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+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972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279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x(\sin(1/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352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sin(1/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15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frac{2x^3+x^2}{8x^5+3x^4-7x^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911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ative of $\l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930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, quotient, chain ru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75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3)$, when $f(x)=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093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3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-[\si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5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sin(x+\triangle x)]-[\sin x]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194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Correct|smicln|Incorrect|smicln|Incorrec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2158</Words>
  <Application>Microsoft Office PowerPoint</Application>
  <PresentationFormat>On-screen Show (4:3)</PresentationFormat>
  <Paragraphs>2029</Paragraphs>
  <Slides>54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176</cp:revision>
  <dcterms:created xsi:type="dcterms:W3CDTF">2009-01-22T21:52:53Z</dcterms:created>
  <dcterms:modified xsi:type="dcterms:W3CDTF">2012-02-07T21:53:32Z</dcterms:modified>
</cp:coreProperties>
</file>