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7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8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0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1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2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3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14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15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6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7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8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9.xml" ContentType="application/vnd.openxmlformats-officedocument.presentationml.notesSlide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0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21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22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23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4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25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26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27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notesSlides/notesSlide28.xml" ContentType="application/vnd.openxmlformats-officedocument.presentationml.notesSlide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29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30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31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32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33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34.xml" ContentType="application/vnd.openxmlformats-officedocument.presentationml.notesSlide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35.xml" ContentType="application/vnd.openxmlformats-officedocument.presentationml.notesSlid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notesSlides/notesSlide36.xml" ContentType="application/vnd.openxmlformats-officedocument.presentationml.notesSlide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notesSlides/notesSlide37.xml" ContentType="application/vnd.openxmlformats-officedocument.presentationml.notesSlide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notesSlides/notesSlide38.xml" ContentType="application/vnd.openxmlformats-officedocument.presentationml.notesSlide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notesSlides/notesSlide39.xml" ContentType="application/vnd.openxmlformats-officedocument.presentationml.notesSlide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notesSlides/notesSlide40.xml" ContentType="application/vnd.openxmlformats-officedocument.presentationml.notesSlide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notesSlides/notesSlide41.xml" ContentType="application/vnd.openxmlformats-officedocument.presentationml.notesSlide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notesSlides/notesSlide42.xml" ContentType="application/vnd.openxmlformats-officedocument.presentationml.notesSlide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notesSlides/notesSlide43.xml" ContentType="application/vnd.openxmlformats-officedocument.presentationml.notesSlide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notesSlides/notesSlide44.xml" ContentType="application/vnd.openxmlformats-officedocument.presentationml.notesSlide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notesSlides/notesSlide45.xml" ContentType="application/vnd.openxmlformats-officedocument.presentationml.notesSlide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notesSlides/notesSlide46.xml" ContentType="application/vnd.openxmlformats-officedocument.presentationml.notesSlide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notesSlides/notesSlide47.xml" ContentType="application/vnd.openxmlformats-officedocument.presentationml.notesSlide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notesSlides/notesSlide48.xml" ContentType="application/vnd.openxmlformats-officedocument.presentationml.notesSlide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49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notesSlides/notesSlide50.xml" ContentType="application/vnd.openxmlformats-officedocument.presentationml.notesSlide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75" r:id="rId2"/>
    <p:sldId id="414" r:id="rId3"/>
    <p:sldId id="415" r:id="rId4"/>
    <p:sldId id="277" r:id="rId5"/>
    <p:sldId id="437" r:id="rId6"/>
    <p:sldId id="438" r:id="rId7"/>
    <p:sldId id="431" r:id="rId8"/>
    <p:sldId id="432" r:id="rId9"/>
    <p:sldId id="429" r:id="rId10"/>
    <p:sldId id="430" r:id="rId11"/>
    <p:sldId id="417" r:id="rId12"/>
    <p:sldId id="418" r:id="rId13"/>
    <p:sldId id="419" r:id="rId14"/>
    <p:sldId id="420" r:id="rId15"/>
    <p:sldId id="422" r:id="rId16"/>
    <p:sldId id="421" r:id="rId17"/>
    <p:sldId id="423" r:id="rId18"/>
    <p:sldId id="424" r:id="rId19"/>
    <p:sldId id="425" r:id="rId20"/>
    <p:sldId id="426" r:id="rId21"/>
    <p:sldId id="427" r:id="rId22"/>
    <p:sldId id="428" r:id="rId23"/>
    <p:sldId id="416" r:id="rId24"/>
    <p:sldId id="367" r:id="rId25"/>
    <p:sldId id="368" r:id="rId26"/>
    <p:sldId id="409" r:id="rId27"/>
    <p:sldId id="397" r:id="rId28"/>
    <p:sldId id="401" r:id="rId29"/>
    <p:sldId id="434" r:id="rId30"/>
    <p:sldId id="385" r:id="rId31"/>
    <p:sldId id="410" r:id="rId32"/>
    <p:sldId id="433" r:id="rId33"/>
    <p:sldId id="435" r:id="rId34"/>
    <p:sldId id="436" r:id="rId35"/>
    <p:sldId id="402" r:id="rId36"/>
    <p:sldId id="403" r:id="rId37"/>
    <p:sldId id="404" r:id="rId38"/>
    <p:sldId id="309" r:id="rId39"/>
    <p:sldId id="310" r:id="rId40"/>
    <p:sldId id="311" r:id="rId41"/>
    <p:sldId id="312" r:id="rId42"/>
    <p:sldId id="314" r:id="rId43"/>
    <p:sldId id="315" r:id="rId44"/>
    <p:sldId id="324" r:id="rId45"/>
    <p:sldId id="325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27" r:id="rId56"/>
    <p:sldId id="353" r:id="rId57"/>
    <p:sldId id="307" r:id="rId58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12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23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6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48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50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57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image" Target="../media/image22.png"/><Relationship Id="rId3" Type="http://schemas.openxmlformats.org/officeDocument/2006/relationships/tags" Target="../tags/tag110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62.pn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image" Target="../media/image21.png"/><Relationship Id="rId33" Type="http://schemas.openxmlformats.org/officeDocument/2006/relationships/image" Target="../media/image61.png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24" Type="http://schemas.openxmlformats.org/officeDocument/2006/relationships/image" Target="../media/image20.png"/><Relationship Id="rId32" Type="http://schemas.openxmlformats.org/officeDocument/2006/relationships/image" Target="../media/image60.png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image" Target="../media/image19.png"/><Relationship Id="rId28" Type="http://schemas.openxmlformats.org/officeDocument/2006/relationships/image" Target="../media/image58.png"/><Relationship Id="rId10" Type="http://schemas.openxmlformats.org/officeDocument/2006/relationships/tags" Target="../tags/tag1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3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image" Target="../media/image57.emf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image" Target="../media/image21.png"/><Relationship Id="rId3" Type="http://schemas.openxmlformats.org/officeDocument/2006/relationships/tags" Target="../tags/tag127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68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image" Target="../media/image20.png"/><Relationship Id="rId33" Type="http://schemas.openxmlformats.org/officeDocument/2006/relationships/image" Target="../media/image67.pn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7.v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19.png"/><Relationship Id="rId32" Type="http://schemas.openxmlformats.org/officeDocument/2006/relationships/image" Target="../media/image25.pn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image" Target="../media/image63.emf"/><Relationship Id="rId28" Type="http://schemas.openxmlformats.org/officeDocument/2006/relationships/image" Target="../media/image23.png"/><Relationship Id="rId36" Type="http://schemas.openxmlformats.org/officeDocument/2006/relationships/image" Target="../media/image53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image" Target="../media/image66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2.png"/><Relationship Id="rId30" Type="http://schemas.openxmlformats.org/officeDocument/2006/relationships/image" Target="../media/image65.png"/><Relationship Id="rId35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image" Target="../media/image20.png"/><Relationship Id="rId3" Type="http://schemas.openxmlformats.org/officeDocument/2006/relationships/tags" Target="../tags/tag14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72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38" Type="http://schemas.openxmlformats.org/officeDocument/2006/relationships/image" Target="../media/image69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63.emf"/><Relationship Id="rId32" Type="http://schemas.openxmlformats.org/officeDocument/2006/relationships/image" Target="../media/image71.png"/><Relationship Id="rId37" Type="http://schemas.openxmlformats.org/officeDocument/2006/relationships/image" Target="../media/image73.png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22.png"/><Relationship Id="rId36" Type="http://schemas.openxmlformats.org/officeDocument/2006/relationships/image" Target="../media/image53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31" Type="http://schemas.openxmlformats.org/officeDocument/2006/relationships/image" Target="../media/image70.png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notesSlide" Target="../notesSlides/notesSlide10.xml"/><Relationship Id="rId27" Type="http://schemas.openxmlformats.org/officeDocument/2006/relationships/image" Target="../media/image21.png"/><Relationship Id="rId30" Type="http://schemas.openxmlformats.org/officeDocument/2006/relationships/image" Target="../media/image45.png"/><Relationship Id="rId35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image" Target="../media/image21.png"/><Relationship Id="rId3" Type="http://schemas.openxmlformats.org/officeDocument/2006/relationships/tags" Target="../tags/tag164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77.png"/><Relationship Id="rId7" Type="http://schemas.openxmlformats.org/officeDocument/2006/relationships/tags" Target="../tags/tag168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image" Target="../media/image20.png"/><Relationship Id="rId33" Type="http://schemas.openxmlformats.org/officeDocument/2006/relationships/image" Target="../media/image68.png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image" Target="../media/image19.png"/><Relationship Id="rId32" Type="http://schemas.openxmlformats.org/officeDocument/2006/relationships/image" Target="../media/image76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image" Target="../media/image74.emf"/><Relationship Id="rId28" Type="http://schemas.openxmlformats.org/officeDocument/2006/relationships/image" Target="../media/image23.png"/><Relationship Id="rId36" Type="http://schemas.openxmlformats.org/officeDocument/2006/relationships/image" Target="../media/image78.png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image" Target="../media/image65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2.png"/><Relationship Id="rId30" Type="http://schemas.openxmlformats.org/officeDocument/2006/relationships/image" Target="../media/image75.png"/><Relationship Id="rId35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image" Target="../media/image21.png"/><Relationship Id="rId3" Type="http://schemas.openxmlformats.org/officeDocument/2006/relationships/tags" Target="../tags/tag182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68.png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image" Target="../media/image20.png"/><Relationship Id="rId33" Type="http://schemas.openxmlformats.org/officeDocument/2006/relationships/image" Target="../media/image80.png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image" Target="../media/image19.png"/><Relationship Id="rId32" Type="http://schemas.openxmlformats.org/officeDocument/2006/relationships/image" Target="../media/image65.png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image" Target="../media/image79.emf"/><Relationship Id="rId28" Type="http://schemas.openxmlformats.org/officeDocument/2006/relationships/image" Target="../media/image23.png"/><Relationship Id="rId36" Type="http://schemas.openxmlformats.org/officeDocument/2006/relationships/image" Target="../media/image53.png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image" Target="../media/image75.pn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2.png"/><Relationship Id="rId30" Type="http://schemas.openxmlformats.org/officeDocument/2006/relationships/image" Target="../media/image78.png"/><Relationship Id="rId35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image" Target="../media/image21.png"/><Relationship Id="rId3" Type="http://schemas.openxmlformats.org/officeDocument/2006/relationships/tags" Target="../tags/tag200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85.png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image" Target="../media/image20.png"/><Relationship Id="rId33" Type="http://schemas.openxmlformats.org/officeDocument/2006/relationships/image" Target="../media/image84.png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image" Target="../media/image81.emf"/><Relationship Id="rId28" Type="http://schemas.openxmlformats.org/officeDocument/2006/relationships/image" Target="../media/image23.png"/><Relationship Id="rId36" Type="http://schemas.openxmlformats.org/officeDocument/2006/relationships/image" Target="../media/image25.png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31" Type="http://schemas.openxmlformats.org/officeDocument/2006/relationships/image" Target="../media/image83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2.png"/><Relationship Id="rId30" Type="http://schemas.openxmlformats.org/officeDocument/2006/relationships/image" Target="../media/image45.png"/><Relationship Id="rId35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tags" Target="../tags/tag233.xml"/><Relationship Id="rId26" Type="http://schemas.openxmlformats.org/officeDocument/2006/relationships/image" Target="../media/image21.png"/><Relationship Id="rId3" Type="http://schemas.openxmlformats.org/officeDocument/2006/relationships/tags" Target="../tags/tag218.xml"/><Relationship Id="rId21" Type="http://schemas.openxmlformats.org/officeDocument/2006/relationships/notesSlide" Target="../notesSlides/notesSlide14.xml"/><Relationship Id="rId34" Type="http://schemas.openxmlformats.org/officeDocument/2006/relationships/image" Target="../media/image85.png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tags" Target="../tags/tag232.xml"/><Relationship Id="rId25" Type="http://schemas.openxmlformats.org/officeDocument/2006/relationships/image" Target="../media/image20.png"/><Relationship Id="rId33" Type="http://schemas.openxmlformats.org/officeDocument/2006/relationships/image" Target="../media/image84.png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image" Target="../media/image19.png"/><Relationship Id="rId32" Type="http://schemas.openxmlformats.org/officeDocument/2006/relationships/image" Target="../media/image71.png"/><Relationship Id="rId5" Type="http://schemas.openxmlformats.org/officeDocument/2006/relationships/tags" Target="../tags/tag220.xml"/><Relationship Id="rId15" Type="http://schemas.openxmlformats.org/officeDocument/2006/relationships/tags" Target="../tags/tag230.xml"/><Relationship Id="rId23" Type="http://schemas.openxmlformats.org/officeDocument/2006/relationships/image" Target="../media/image87.emf"/><Relationship Id="rId28" Type="http://schemas.openxmlformats.org/officeDocument/2006/relationships/image" Target="../media/image23.png"/><Relationship Id="rId36" Type="http://schemas.openxmlformats.org/officeDocument/2006/relationships/image" Target="../media/image39.png"/><Relationship Id="rId10" Type="http://schemas.openxmlformats.org/officeDocument/2006/relationships/tags" Target="../tags/tag225.xml"/><Relationship Id="rId19" Type="http://schemas.openxmlformats.org/officeDocument/2006/relationships/tags" Target="../tags/tag234.xml"/><Relationship Id="rId31" Type="http://schemas.openxmlformats.org/officeDocument/2006/relationships/image" Target="../media/image88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tags" Target="../tags/tag229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2.png"/><Relationship Id="rId30" Type="http://schemas.openxmlformats.org/officeDocument/2006/relationships/image" Target="../media/image45.png"/><Relationship Id="rId35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tags" Target="../tags/tag24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36.xml"/><Relationship Id="rId21" Type="http://schemas.openxmlformats.org/officeDocument/2006/relationships/image" Target="../media/image89.emf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image" Target="../media/image22.png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image" Target="../media/image21.png"/><Relationship Id="rId32" Type="http://schemas.openxmlformats.org/officeDocument/2006/relationships/image" Target="../media/image86.png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image" Target="../media/image20.png"/><Relationship Id="rId28" Type="http://schemas.openxmlformats.org/officeDocument/2006/relationships/image" Target="../media/image90.png"/><Relationship Id="rId10" Type="http://schemas.openxmlformats.org/officeDocument/2006/relationships/tags" Target="../tags/tag243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85.png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image" Target="../media/image19.png"/><Relationship Id="rId27" Type="http://schemas.openxmlformats.org/officeDocument/2006/relationships/image" Target="../media/image39.png"/><Relationship Id="rId30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52.xml"/><Relationship Id="rId21" Type="http://schemas.openxmlformats.org/officeDocument/2006/relationships/image" Target="../media/image91.emf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image" Target="../media/image22.png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image" Target="../media/image21.png"/><Relationship Id="rId32" Type="http://schemas.openxmlformats.org/officeDocument/2006/relationships/image" Target="../media/image86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image" Target="../media/image20.png"/><Relationship Id="rId28" Type="http://schemas.openxmlformats.org/officeDocument/2006/relationships/image" Target="../media/image92.png"/><Relationship Id="rId10" Type="http://schemas.openxmlformats.org/officeDocument/2006/relationships/tags" Target="../tags/tag259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85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image" Target="../media/image19.png"/><Relationship Id="rId27" Type="http://schemas.openxmlformats.org/officeDocument/2006/relationships/image" Target="../media/image39.png"/><Relationship Id="rId30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68.xml"/><Relationship Id="rId21" Type="http://schemas.openxmlformats.org/officeDocument/2006/relationships/image" Target="../media/image93.emf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image" Target="../media/image22.png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image" Target="../media/image21.png"/><Relationship Id="rId32" Type="http://schemas.openxmlformats.org/officeDocument/2006/relationships/image" Target="../media/image86.png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image" Target="../media/image20.png"/><Relationship Id="rId28" Type="http://schemas.openxmlformats.org/officeDocument/2006/relationships/image" Target="../media/image94.png"/><Relationship Id="rId10" Type="http://schemas.openxmlformats.org/officeDocument/2006/relationships/tags" Target="../tags/tag275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85.png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image" Target="../media/image19.png"/><Relationship Id="rId27" Type="http://schemas.openxmlformats.org/officeDocument/2006/relationships/image" Target="../media/image39.png"/><Relationship Id="rId30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tags" Target="../tags/tag29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84.xml"/><Relationship Id="rId21" Type="http://schemas.openxmlformats.org/officeDocument/2006/relationships/image" Target="../media/image95.emf"/><Relationship Id="rId7" Type="http://schemas.openxmlformats.org/officeDocument/2006/relationships/tags" Target="../tags/tag288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image" Target="../media/image22.png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7.xml"/><Relationship Id="rId11" Type="http://schemas.openxmlformats.org/officeDocument/2006/relationships/tags" Target="../tags/tag292.xml"/><Relationship Id="rId24" Type="http://schemas.openxmlformats.org/officeDocument/2006/relationships/image" Target="../media/image21.png"/><Relationship Id="rId32" Type="http://schemas.openxmlformats.org/officeDocument/2006/relationships/image" Target="../media/image86.png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image" Target="../media/image20.png"/><Relationship Id="rId28" Type="http://schemas.openxmlformats.org/officeDocument/2006/relationships/image" Target="../media/image96.png"/><Relationship Id="rId10" Type="http://schemas.openxmlformats.org/officeDocument/2006/relationships/tags" Target="../tags/tag291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85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image" Target="../media/image19.png"/><Relationship Id="rId27" Type="http://schemas.openxmlformats.org/officeDocument/2006/relationships/image" Target="../media/image25.png"/><Relationship Id="rId30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300.xml"/><Relationship Id="rId21" Type="http://schemas.openxmlformats.org/officeDocument/2006/relationships/image" Target="../media/image97.emf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image" Target="../media/image22.png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image" Target="../media/image21.png"/><Relationship Id="rId32" Type="http://schemas.openxmlformats.org/officeDocument/2006/relationships/image" Target="../media/image86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image" Target="../media/image20.png"/><Relationship Id="rId28" Type="http://schemas.openxmlformats.org/officeDocument/2006/relationships/image" Target="../media/image98.png"/><Relationship Id="rId10" Type="http://schemas.openxmlformats.org/officeDocument/2006/relationships/tags" Target="../tags/tag307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85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image" Target="../media/image19.png"/><Relationship Id="rId27" Type="http://schemas.openxmlformats.org/officeDocument/2006/relationships/image" Target="../media/image25.png"/><Relationship Id="rId30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13" Type="http://schemas.openxmlformats.org/officeDocument/2006/relationships/tags" Target="../tags/tag32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316.xml"/><Relationship Id="rId21" Type="http://schemas.openxmlformats.org/officeDocument/2006/relationships/image" Target="../media/image99.emf"/><Relationship Id="rId7" Type="http://schemas.openxmlformats.org/officeDocument/2006/relationships/tags" Target="../tags/tag320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image" Target="../media/image22.png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image" Target="../media/image21.png"/><Relationship Id="rId32" Type="http://schemas.openxmlformats.org/officeDocument/2006/relationships/image" Target="../media/image86.png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image" Target="../media/image20.png"/><Relationship Id="rId28" Type="http://schemas.openxmlformats.org/officeDocument/2006/relationships/image" Target="../media/image100.png"/><Relationship Id="rId10" Type="http://schemas.openxmlformats.org/officeDocument/2006/relationships/tags" Target="../tags/tag323.xml"/><Relationship Id="rId19" Type="http://schemas.openxmlformats.org/officeDocument/2006/relationships/notesSlide" Target="../notesSlides/notesSlide20.xml"/><Relationship Id="rId31" Type="http://schemas.openxmlformats.org/officeDocument/2006/relationships/image" Target="../media/image85.png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image" Target="../media/image19.png"/><Relationship Id="rId27" Type="http://schemas.openxmlformats.org/officeDocument/2006/relationships/image" Target="../media/image25.png"/><Relationship Id="rId30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oleObject" Target="../embeddings/oleObject19.bin"/><Relationship Id="rId26" Type="http://schemas.openxmlformats.org/officeDocument/2006/relationships/image" Target="../media/image106.png"/><Relationship Id="rId3" Type="http://schemas.openxmlformats.org/officeDocument/2006/relationships/tags" Target="../tags/tag332.xml"/><Relationship Id="rId21" Type="http://schemas.openxmlformats.org/officeDocument/2006/relationships/image" Target="../media/image19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notesSlide" Target="../notesSlides/notesSlide21.xml"/><Relationship Id="rId25" Type="http://schemas.openxmlformats.org/officeDocument/2006/relationships/image" Target="../media/image105.png"/><Relationship Id="rId2" Type="http://schemas.openxmlformats.org/officeDocument/2006/relationships/tags" Target="../tags/tag33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2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104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image" Target="../media/image103.png"/><Relationship Id="rId28" Type="http://schemas.openxmlformats.org/officeDocument/2006/relationships/image" Target="../media/image107.png"/><Relationship Id="rId10" Type="http://schemas.openxmlformats.org/officeDocument/2006/relationships/tags" Target="../tags/tag339.xml"/><Relationship Id="rId19" Type="http://schemas.openxmlformats.org/officeDocument/2006/relationships/image" Target="../media/image101.emf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1.xml"/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image" Target="../media/image21.png"/><Relationship Id="rId3" Type="http://schemas.openxmlformats.org/officeDocument/2006/relationships/tags" Target="../tags/tag346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39.png"/><Relationship Id="rId7" Type="http://schemas.openxmlformats.org/officeDocument/2006/relationships/tags" Target="../tags/tag350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image" Target="../media/image20.png"/><Relationship Id="rId33" Type="http://schemas.openxmlformats.org/officeDocument/2006/relationships/image" Target="../media/image110.png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9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image" Target="../media/image19.png"/><Relationship Id="rId32" Type="http://schemas.openxmlformats.org/officeDocument/2006/relationships/image" Target="../media/image84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image" Target="../media/image108.emf"/><Relationship Id="rId28" Type="http://schemas.openxmlformats.org/officeDocument/2006/relationships/image" Target="../media/image23.png"/><Relationship Id="rId36" Type="http://schemas.openxmlformats.org/officeDocument/2006/relationships/image" Target="../media/image112.png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image" Target="../media/image71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2.png"/><Relationship Id="rId30" Type="http://schemas.openxmlformats.org/officeDocument/2006/relationships/image" Target="../media/image45.png"/><Relationship Id="rId35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image" Target="../media/image23.png"/><Relationship Id="rId3" Type="http://schemas.openxmlformats.org/officeDocument/2006/relationships/tags" Target="../tags/tag364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119.png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image" Target="../media/image22.png"/><Relationship Id="rId33" Type="http://schemas.openxmlformats.org/officeDocument/2006/relationships/image" Target="../media/image118.png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image" Target="../media/image20.png"/><Relationship Id="rId32" Type="http://schemas.openxmlformats.org/officeDocument/2006/relationships/image" Target="../media/image117.png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image" Target="../media/image19.png"/><Relationship Id="rId28" Type="http://schemas.openxmlformats.org/officeDocument/2006/relationships/image" Target="../media/image115.png"/><Relationship Id="rId10" Type="http://schemas.openxmlformats.org/officeDocument/2006/relationships/tags" Target="../tags/tag3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6.png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image" Target="../media/image113.emf"/><Relationship Id="rId27" Type="http://schemas.openxmlformats.org/officeDocument/2006/relationships/image" Target="../media/image114.png"/><Relationship Id="rId30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6.xml"/><Relationship Id="rId13" Type="http://schemas.openxmlformats.org/officeDocument/2006/relationships/tags" Target="../tags/tag3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381.xml"/><Relationship Id="rId21" Type="http://schemas.openxmlformats.org/officeDocument/2006/relationships/image" Target="../media/image108.emf"/><Relationship Id="rId7" Type="http://schemas.openxmlformats.org/officeDocument/2006/relationships/tags" Target="../tags/tag385.xml"/><Relationship Id="rId12" Type="http://schemas.openxmlformats.org/officeDocument/2006/relationships/tags" Target="../tags/tag390.xml"/><Relationship Id="rId17" Type="http://schemas.openxmlformats.org/officeDocument/2006/relationships/tags" Target="../tags/tag395.xml"/><Relationship Id="rId25" Type="http://schemas.openxmlformats.org/officeDocument/2006/relationships/image" Target="../media/image22.png"/><Relationship Id="rId2" Type="http://schemas.openxmlformats.org/officeDocument/2006/relationships/tags" Target="../tags/tag380.xml"/><Relationship Id="rId16" Type="http://schemas.openxmlformats.org/officeDocument/2006/relationships/tags" Target="../tags/tag394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84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4.xml"/><Relationship Id="rId11" Type="http://schemas.openxmlformats.org/officeDocument/2006/relationships/tags" Target="../tags/tag389.xml"/><Relationship Id="rId24" Type="http://schemas.openxmlformats.org/officeDocument/2006/relationships/image" Target="../media/image21.png"/><Relationship Id="rId32" Type="http://schemas.openxmlformats.org/officeDocument/2006/relationships/image" Target="../media/image120.png"/><Relationship Id="rId5" Type="http://schemas.openxmlformats.org/officeDocument/2006/relationships/tags" Target="../tags/tag383.xml"/><Relationship Id="rId15" Type="http://schemas.openxmlformats.org/officeDocument/2006/relationships/tags" Target="../tags/tag393.xml"/><Relationship Id="rId23" Type="http://schemas.openxmlformats.org/officeDocument/2006/relationships/image" Target="../media/image20.png"/><Relationship Id="rId28" Type="http://schemas.openxmlformats.org/officeDocument/2006/relationships/image" Target="../media/image71.png"/><Relationship Id="rId10" Type="http://schemas.openxmlformats.org/officeDocument/2006/relationships/tags" Target="../tags/tag388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39.png"/><Relationship Id="rId4" Type="http://schemas.openxmlformats.org/officeDocument/2006/relationships/tags" Target="../tags/tag382.xml"/><Relationship Id="rId9" Type="http://schemas.openxmlformats.org/officeDocument/2006/relationships/tags" Target="../tags/tag387.xml"/><Relationship Id="rId14" Type="http://schemas.openxmlformats.org/officeDocument/2006/relationships/tags" Target="../tags/tag392.xml"/><Relationship Id="rId22" Type="http://schemas.openxmlformats.org/officeDocument/2006/relationships/image" Target="../media/image19.png"/><Relationship Id="rId27" Type="http://schemas.openxmlformats.org/officeDocument/2006/relationships/image" Target="../media/image45.png"/><Relationship Id="rId30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image" Target="../media/image19.png"/><Relationship Id="rId39" Type="http://schemas.openxmlformats.org/officeDocument/2006/relationships/image" Target="../media/image82.png"/><Relationship Id="rId3" Type="http://schemas.openxmlformats.org/officeDocument/2006/relationships/tags" Target="../tags/tag397.xml"/><Relationship Id="rId21" Type="http://schemas.openxmlformats.org/officeDocument/2006/relationships/tags" Target="../tags/tag415.xml"/><Relationship Id="rId34" Type="http://schemas.openxmlformats.org/officeDocument/2006/relationships/image" Target="../media/image123.png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image" Target="../media/image121.emf"/><Relationship Id="rId33" Type="http://schemas.openxmlformats.org/officeDocument/2006/relationships/image" Target="../media/image41.png"/><Relationship Id="rId38" Type="http://schemas.openxmlformats.org/officeDocument/2006/relationships/image" Target="../media/image77.png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tags" Target="../tags/tag414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oleObject" Target="../embeddings/oleObject23.bin"/><Relationship Id="rId32" Type="http://schemas.openxmlformats.org/officeDocument/2006/relationships/image" Target="../media/image122.png"/><Relationship Id="rId37" Type="http://schemas.openxmlformats.org/officeDocument/2006/relationships/image" Target="../media/image126.png"/><Relationship Id="rId40" Type="http://schemas.openxmlformats.org/officeDocument/2006/relationships/image" Target="../media/image127.png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notesSlide" Target="../notesSlides/notesSlide25.xml"/><Relationship Id="rId28" Type="http://schemas.openxmlformats.org/officeDocument/2006/relationships/image" Target="../media/image21.png"/><Relationship Id="rId36" Type="http://schemas.openxmlformats.org/officeDocument/2006/relationships/image" Target="../media/image125.png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31" Type="http://schemas.openxmlformats.org/officeDocument/2006/relationships/image" Target="../media/image25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417.xml"/><Relationship Id="rId21" Type="http://schemas.openxmlformats.org/officeDocument/2006/relationships/image" Target="../media/image128.emf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image" Target="../media/image22.png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129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image" Target="../media/image21.png"/><Relationship Id="rId32" Type="http://schemas.openxmlformats.org/officeDocument/2006/relationships/image" Target="../media/image132.png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image" Target="../media/image20.png"/><Relationship Id="rId28" Type="http://schemas.openxmlformats.org/officeDocument/2006/relationships/image" Target="../media/image41.png"/><Relationship Id="rId10" Type="http://schemas.openxmlformats.org/officeDocument/2006/relationships/tags" Target="../tags/tag424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31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image" Target="../media/image19.png"/><Relationship Id="rId27" Type="http://schemas.openxmlformats.org/officeDocument/2006/relationships/image" Target="../media/image39.png"/><Relationship Id="rId30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13" Type="http://schemas.openxmlformats.org/officeDocument/2006/relationships/tags" Target="../tags/tag443.xml"/><Relationship Id="rId18" Type="http://schemas.openxmlformats.org/officeDocument/2006/relationships/tags" Target="../tags/tag448.xml"/><Relationship Id="rId26" Type="http://schemas.openxmlformats.org/officeDocument/2006/relationships/image" Target="../media/image21.png"/><Relationship Id="rId3" Type="http://schemas.openxmlformats.org/officeDocument/2006/relationships/tags" Target="../tags/tag433.xml"/><Relationship Id="rId21" Type="http://schemas.openxmlformats.org/officeDocument/2006/relationships/notesSlide" Target="../notesSlides/notesSlide27.xml"/><Relationship Id="rId34" Type="http://schemas.openxmlformats.org/officeDocument/2006/relationships/image" Target="../media/image138.png"/><Relationship Id="rId7" Type="http://schemas.openxmlformats.org/officeDocument/2006/relationships/tags" Target="../tags/tag437.xml"/><Relationship Id="rId12" Type="http://schemas.openxmlformats.org/officeDocument/2006/relationships/tags" Target="../tags/tag442.xml"/><Relationship Id="rId17" Type="http://schemas.openxmlformats.org/officeDocument/2006/relationships/tags" Target="../tags/tag447.xml"/><Relationship Id="rId25" Type="http://schemas.openxmlformats.org/officeDocument/2006/relationships/image" Target="../media/image20.png"/><Relationship Id="rId33" Type="http://schemas.openxmlformats.org/officeDocument/2006/relationships/image" Target="../media/image25.png"/><Relationship Id="rId2" Type="http://schemas.openxmlformats.org/officeDocument/2006/relationships/tags" Target="../tags/tag432.xml"/><Relationship Id="rId16" Type="http://schemas.openxmlformats.org/officeDocument/2006/relationships/tags" Target="../tags/tag44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4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6.xml"/><Relationship Id="rId11" Type="http://schemas.openxmlformats.org/officeDocument/2006/relationships/tags" Target="../tags/tag441.xml"/><Relationship Id="rId24" Type="http://schemas.openxmlformats.org/officeDocument/2006/relationships/image" Target="../media/image19.png"/><Relationship Id="rId32" Type="http://schemas.openxmlformats.org/officeDocument/2006/relationships/image" Target="../media/image137.png"/><Relationship Id="rId5" Type="http://schemas.openxmlformats.org/officeDocument/2006/relationships/tags" Target="../tags/tag435.xml"/><Relationship Id="rId15" Type="http://schemas.openxmlformats.org/officeDocument/2006/relationships/tags" Target="../tags/tag445.xml"/><Relationship Id="rId23" Type="http://schemas.openxmlformats.org/officeDocument/2006/relationships/image" Target="../media/image133.emf"/><Relationship Id="rId28" Type="http://schemas.openxmlformats.org/officeDocument/2006/relationships/image" Target="../media/image23.png"/><Relationship Id="rId36" Type="http://schemas.openxmlformats.org/officeDocument/2006/relationships/image" Target="../media/image140.png"/><Relationship Id="rId10" Type="http://schemas.openxmlformats.org/officeDocument/2006/relationships/tags" Target="../tags/tag440.xml"/><Relationship Id="rId19" Type="http://schemas.openxmlformats.org/officeDocument/2006/relationships/tags" Target="../tags/tag449.xml"/><Relationship Id="rId31" Type="http://schemas.openxmlformats.org/officeDocument/2006/relationships/image" Target="../media/image136.png"/><Relationship Id="rId4" Type="http://schemas.openxmlformats.org/officeDocument/2006/relationships/tags" Target="../tags/tag434.xml"/><Relationship Id="rId9" Type="http://schemas.openxmlformats.org/officeDocument/2006/relationships/tags" Target="../tags/tag439.xml"/><Relationship Id="rId14" Type="http://schemas.openxmlformats.org/officeDocument/2006/relationships/tags" Target="../tags/tag444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2.png"/><Relationship Id="rId30" Type="http://schemas.openxmlformats.org/officeDocument/2006/relationships/image" Target="../media/image135.png"/><Relationship Id="rId35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2.xml"/><Relationship Id="rId16" Type="http://schemas.openxmlformats.org/officeDocument/2006/relationships/image" Target="../media/image13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8.png"/><Relationship Id="rId5" Type="http://schemas.openxmlformats.org/officeDocument/2006/relationships/tags" Target="../tags/tag1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notesSlide" Target="../notesSlides/notesSlide28.xml"/><Relationship Id="rId18" Type="http://schemas.openxmlformats.org/officeDocument/2006/relationships/image" Target="../media/image145.png"/><Relationship Id="rId3" Type="http://schemas.openxmlformats.org/officeDocument/2006/relationships/tags" Target="../tags/tag452.xml"/><Relationship Id="rId21" Type="http://schemas.openxmlformats.org/officeDocument/2006/relationships/image" Target="../media/image148.png"/><Relationship Id="rId7" Type="http://schemas.openxmlformats.org/officeDocument/2006/relationships/tags" Target="../tags/tag45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44.png"/><Relationship Id="rId2" Type="http://schemas.openxmlformats.org/officeDocument/2006/relationships/tags" Target="../tags/tag451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5" Type="http://schemas.openxmlformats.org/officeDocument/2006/relationships/tags" Target="../tags/tag454.xml"/><Relationship Id="rId15" Type="http://schemas.openxmlformats.org/officeDocument/2006/relationships/image" Target="../media/image142.png"/><Relationship Id="rId23" Type="http://schemas.openxmlformats.org/officeDocument/2006/relationships/image" Target="../media/image150.png"/><Relationship Id="rId10" Type="http://schemas.openxmlformats.org/officeDocument/2006/relationships/tags" Target="../tags/tag459.xml"/><Relationship Id="rId19" Type="http://schemas.openxmlformats.org/officeDocument/2006/relationships/image" Target="../media/image146.png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image" Target="../media/image141.png"/><Relationship Id="rId26" Type="http://schemas.openxmlformats.org/officeDocument/2006/relationships/image" Target="../media/image157.png"/><Relationship Id="rId3" Type="http://schemas.openxmlformats.org/officeDocument/2006/relationships/tags" Target="../tags/tag463.xml"/><Relationship Id="rId21" Type="http://schemas.openxmlformats.org/officeDocument/2006/relationships/image" Target="../media/image152.png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notesSlide" Target="../notesSlides/notesSlide29.xml"/><Relationship Id="rId25" Type="http://schemas.openxmlformats.org/officeDocument/2006/relationships/image" Target="../media/image156.png"/><Relationship Id="rId2" Type="http://schemas.openxmlformats.org/officeDocument/2006/relationships/tags" Target="../tags/tag46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1.png"/><Relationship Id="rId29" Type="http://schemas.openxmlformats.org/officeDocument/2006/relationships/image" Target="../media/image160.png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image" Target="../media/image155.png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10" Type="http://schemas.openxmlformats.org/officeDocument/2006/relationships/tags" Target="../tags/tag470.xml"/><Relationship Id="rId19" Type="http://schemas.openxmlformats.org/officeDocument/2006/relationships/image" Target="../media/image144.png"/><Relationship Id="rId31" Type="http://schemas.openxmlformats.org/officeDocument/2006/relationships/image" Target="../media/image162.png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Relationship Id="rId30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image" Target="../media/image141.png"/><Relationship Id="rId26" Type="http://schemas.openxmlformats.org/officeDocument/2006/relationships/image" Target="../media/image164.png"/><Relationship Id="rId3" Type="http://schemas.openxmlformats.org/officeDocument/2006/relationships/tags" Target="../tags/tag478.xml"/><Relationship Id="rId21" Type="http://schemas.openxmlformats.org/officeDocument/2006/relationships/image" Target="../media/image163.png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notesSlide" Target="../notesSlides/notesSlide30.xml"/><Relationship Id="rId25" Type="http://schemas.openxmlformats.org/officeDocument/2006/relationships/image" Target="../media/image159.png"/><Relationship Id="rId2" Type="http://schemas.openxmlformats.org/officeDocument/2006/relationships/tags" Target="../tags/tag47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1.png"/><Relationship Id="rId29" Type="http://schemas.openxmlformats.org/officeDocument/2006/relationships/image" Target="../media/image167.png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image" Target="../media/image158.png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image" Target="../media/image157.png"/><Relationship Id="rId28" Type="http://schemas.openxmlformats.org/officeDocument/2006/relationships/image" Target="../media/image166.png"/><Relationship Id="rId10" Type="http://schemas.openxmlformats.org/officeDocument/2006/relationships/tags" Target="../tags/tag485.xml"/><Relationship Id="rId19" Type="http://schemas.openxmlformats.org/officeDocument/2006/relationships/image" Target="../media/image144.png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image" Target="../media/image156.png"/><Relationship Id="rId27" Type="http://schemas.openxmlformats.org/officeDocument/2006/relationships/image" Target="../media/image1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tags" Target="../tags/tag502.xml"/><Relationship Id="rId18" Type="http://schemas.openxmlformats.org/officeDocument/2006/relationships/tags" Target="../tags/tag507.xml"/><Relationship Id="rId26" Type="http://schemas.openxmlformats.org/officeDocument/2006/relationships/image" Target="../media/image22.png"/><Relationship Id="rId3" Type="http://schemas.openxmlformats.org/officeDocument/2006/relationships/tags" Target="../tags/tag492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138.png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17" Type="http://schemas.openxmlformats.org/officeDocument/2006/relationships/tags" Target="../tags/tag506.xml"/><Relationship Id="rId25" Type="http://schemas.openxmlformats.org/officeDocument/2006/relationships/image" Target="../media/image21.png"/><Relationship Id="rId33" Type="http://schemas.openxmlformats.org/officeDocument/2006/relationships/image" Target="../media/image173.png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20" Type="http://schemas.openxmlformats.org/officeDocument/2006/relationships/notesSlide" Target="../notesSlides/notesSlide31.xml"/><Relationship Id="rId29" Type="http://schemas.openxmlformats.org/officeDocument/2006/relationships/image" Target="../media/image169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24" Type="http://schemas.openxmlformats.org/officeDocument/2006/relationships/image" Target="../media/image20.png"/><Relationship Id="rId32" Type="http://schemas.openxmlformats.org/officeDocument/2006/relationships/image" Target="../media/image172.png"/><Relationship Id="rId5" Type="http://schemas.openxmlformats.org/officeDocument/2006/relationships/tags" Target="../tags/tag494.xml"/><Relationship Id="rId15" Type="http://schemas.openxmlformats.org/officeDocument/2006/relationships/tags" Target="../tags/tag504.xml"/><Relationship Id="rId23" Type="http://schemas.openxmlformats.org/officeDocument/2006/relationships/image" Target="../media/image19.png"/><Relationship Id="rId28" Type="http://schemas.openxmlformats.org/officeDocument/2006/relationships/image" Target="../media/image25.png"/><Relationship Id="rId10" Type="http://schemas.openxmlformats.org/officeDocument/2006/relationships/tags" Target="../tags/tag4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71.png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tags" Target="../tags/tag503.xml"/><Relationship Id="rId22" Type="http://schemas.openxmlformats.org/officeDocument/2006/relationships/image" Target="../media/image168.emf"/><Relationship Id="rId27" Type="http://schemas.openxmlformats.org/officeDocument/2006/relationships/image" Target="../media/image23.png"/><Relationship Id="rId30" Type="http://schemas.openxmlformats.org/officeDocument/2006/relationships/image" Target="../media/image1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13" Type="http://schemas.openxmlformats.org/officeDocument/2006/relationships/tags" Target="../tags/tag519.xml"/><Relationship Id="rId18" Type="http://schemas.openxmlformats.org/officeDocument/2006/relationships/tags" Target="../tags/tag524.xml"/><Relationship Id="rId26" Type="http://schemas.openxmlformats.org/officeDocument/2006/relationships/image" Target="../media/image22.png"/><Relationship Id="rId3" Type="http://schemas.openxmlformats.org/officeDocument/2006/relationships/tags" Target="../tags/tag509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179.png"/><Relationship Id="rId7" Type="http://schemas.openxmlformats.org/officeDocument/2006/relationships/tags" Target="../tags/tag513.xml"/><Relationship Id="rId12" Type="http://schemas.openxmlformats.org/officeDocument/2006/relationships/tags" Target="../tags/tag518.xml"/><Relationship Id="rId17" Type="http://schemas.openxmlformats.org/officeDocument/2006/relationships/tags" Target="../tags/tag523.xml"/><Relationship Id="rId25" Type="http://schemas.openxmlformats.org/officeDocument/2006/relationships/image" Target="../media/image21.png"/><Relationship Id="rId33" Type="http://schemas.openxmlformats.org/officeDocument/2006/relationships/image" Target="../media/image178.png"/><Relationship Id="rId2" Type="http://schemas.openxmlformats.org/officeDocument/2006/relationships/tags" Target="../tags/tag508.xml"/><Relationship Id="rId16" Type="http://schemas.openxmlformats.org/officeDocument/2006/relationships/tags" Target="../tags/tag522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175.png"/><Relationship Id="rId1" Type="http://schemas.openxmlformats.org/officeDocument/2006/relationships/vmlDrawing" Target="../drawings/vmlDrawing27.vml"/><Relationship Id="rId6" Type="http://schemas.openxmlformats.org/officeDocument/2006/relationships/tags" Target="../tags/tag512.xml"/><Relationship Id="rId11" Type="http://schemas.openxmlformats.org/officeDocument/2006/relationships/tags" Target="../tags/tag517.xml"/><Relationship Id="rId24" Type="http://schemas.openxmlformats.org/officeDocument/2006/relationships/image" Target="../media/image20.png"/><Relationship Id="rId32" Type="http://schemas.openxmlformats.org/officeDocument/2006/relationships/image" Target="../media/image177.png"/><Relationship Id="rId5" Type="http://schemas.openxmlformats.org/officeDocument/2006/relationships/tags" Target="../tags/tag511.xml"/><Relationship Id="rId15" Type="http://schemas.openxmlformats.org/officeDocument/2006/relationships/tags" Target="../tags/tag521.xml"/><Relationship Id="rId23" Type="http://schemas.openxmlformats.org/officeDocument/2006/relationships/image" Target="../media/image19.png"/><Relationship Id="rId28" Type="http://schemas.openxmlformats.org/officeDocument/2006/relationships/image" Target="../media/image25.png"/><Relationship Id="rId10" Type="http://schemas.openxmlformats.org/officeDocument/2006/relationships/tags" Target="../tags/tag5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8.png"/><Relationship Id="rId4" Type="http://schemas.openxmlformats.org/officeDocument/2006/relationships/tags" Target="../tags/tag510.xml"/><Relationship Id="rId9" Type="http://schemas.openxmlformats.org/officeDocument/2006/relationships/tags" Target="../tags/tag515.xml"/><Relationship Id="rId14" Type="http://schemas.openxmlformats.org/officeDocument/2006/relationships/tags" Target="../tags/tag520.xml"/><Relationship Id="rId22" Type="http://schemas.openxmlformats.org/officeDocument/2006/relationships/image" Target="../media/image174.emf"/><Relationship Id="rId27" Type="http://schemas.openxmlformats.org/officeDocument/2006/relationships/image" Target="../media/image23.png"/><Relationship Id="rId30" Type="http://schemas.openxmlformats.org/officeDocument/2006/relationships/image" Target="../media/image1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image" Target="../media/image21.png"/><Relationship Id="rId3" Type="http://schemas.openxmlformats.org/officeDocument/2006/relationships/tags" Target="../tags/tag526.xml"/><Relationship Id="rId21" Type="http://schemas.openxmlformats.org/officeDocument/2006/relationships/notesSlide" Target="../notesSlides/notesSlide33.xml"/><Relationship Id="rId34" Type="http://schemas.openxmlformats.org/officeDocument/2006/relationships/image" Target="../media/image185.png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image" Target="../media/image20.png"/><Relationship Id="rId33" Type="http://schemas.openxmlformats.org/officeDocument/2006/relationships/image" Target="../media/image184.png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81.png"/><Relationship Id="rId1" Type="http://schemas.openxmlformats.org/officeDocument/2006/relationships/vmlDrawing" Target="../drawings/vmlDrawing28.v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image" Target="../media/image19.png"/><Relationship Id="rId32" Type="http://schemas.openxmlformats.org/officeDocument/2006/relationships/image" Target="../media/image183.png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image" Target="../media/image180.emf"/><Relationship Id="rId28" Type="http://schemas.openxmlformats.org/officeDocument/2006/relationships/image" Target="../media/image23.png"/><Relationship Id="rId36" Type="http://schemas.openxmlformats.org/officeDocument/2006/relationships/image" Target="../media/image187.png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image" Target="../media/image25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22.png"/><Relationship Id="rId30" Type="http://schemas.openxmlformats.org/officeDocument/2006/relationships/image" Target="../media/image182.png"/><Relationship Id="rId35" Type="http://schemas.openxmlformats.org/officeDocument/2006/relationships/image" Target="../media/image1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18" Type="http://schemas.openxmlformats.org/officeDocument/2006/relationships/tags" Target="../tags/tag559.xml"/><Relationship Id="rId26" Type="http://schemas.openxmlformats.org/officeDocument/2006/relationships/image" Target="../media/image21.png"/><Relationship Id="rId3" Type="http://schemas.openxmlformats.org/officeDocument/2006/relationships/tags" Target="../tags/tag544.xml"/><Relationship Id="rId21" Type="http://schemas.openxmlformats.org/officeDocument/2006/relationships/notesSlide" Target="../notesSlides/notesSlide34.xml"/><Relationship Id="rId34" Type="http://schemas.openxmlformats.org/officeDocument/2006/relationships/image" Target="../media/image185.png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17" Type="http://schemas.openxmlformats.org/officeDocument/2006/relationships/tags" Target="../tags/tag558.xml"/><Relationship Id="rId25" Type="http://schemas.openxmlformats.org/officeDocument/2006/relationships/image" Target="../media/image20.png"/><Relationship Id="rId33" Type="http://schemas.openxmlformats.org/officeDocument/2006/relationships/image" Target="../media/image184.png"/><Relationship Id="rId2" Type="http://schemas.openxmlformats.org/officeDocument/2006/relationships/tags" Target="../tags/tag543.xml"/><Relationship Id="rId16" Type="http://schemas.openxmlformats.org/officeDocument/2006/relationships/tags" Target="../tags/tag5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image" Target="../media/image19.png"/><Relationship Id="rId32" Type="http://schemas.openxmlformats.org/officeDocument/2006/relationships/image" Target="../media/image183.png"/><Relationship Id="rId5" Type="http://schemas.openxmlformats.org/officeDocument/2006/relationships/tags" Target="../tags/tag546.xml"/><Relationship Id="rId15" Type="http://schemas.openxmlformats.org/officeDocument/2006/relationships/tags" Target="../tags/tag556.xml"/><Relationship Id="rId23" Type="http://schemas.openxmlformats.org/officeDocument/2006/relationships/image" Target="../media/image188.emf"/><Relationship Id="rId28" Type="http://schemas.openxmlformats.org/officeDocument/2006/relationships/image" Target="../media/image23.png"/><Relationship Id="rId36" Type="http://schemas.openxmlformats.org/officeDocument/2006/relationships/image" Target="../media/image191.png"/><Relationship Id="rId10" Type="http://schemas.openxmlformats.org/officeDocument/2006/relationships/tags" Target="../tags/tag551.xml"/><Relationship Id="rId19" Type="http://schemas.openxmlformats.org/officeDocument/2006/relationships/tags" Target="../tags/tag560.xml"/><Relationship Id="rId31" Type="http://schemas.openxmlformats.org/officeDocument/2006/relationships/image" Target="../media/image189.png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22.png"/><Relationship Id="rId30" Type="http://schemas.openxmlformats.org/officeDocument/2006/relationships/image" Target="../media/image181.png"/><Relationship Id="rId35" Type="http://schemas.openxmlformats.org/officeDocument/2006/relationships/image" Target="../media/image1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13" Type="http://schemas.openxmlformats.org/officeDocument/2006/relationships/tags" Target="../tags/tag572.xml"/><Relationship Id="rId18" Type="http://schemas.openxmlformats.org/officeDocument/2006/relationships/tags" Target="../tags/tag577.xml"/><Relationship Id="rId26" Type="http://schemas.openxmlformats.org/officeDocument/2006/relationships/image" Target="../media/image21.png"/><Relationship Id="rId3" Type="http://schemas.openxmlformats.org/officeDocument/2006/relationships/tags" Target="../tags/tag562.xml"/><Relationship Id="rId21" Type="http://schemas.openxmlformats.org/officeDocument/2006/relationships/notesSlide" Target="../notesSlides/notesSlide35.xml"/><Relationship Id="rId34" Type="http://schemas.openxmlformats.org/officeDocument/2006/relationships/image" Target="../media/image138.png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17" Type="http://schemas.openxmlformats.org/officeDocument/2006/relationships/tags" Target="../tags/tag576.xml"/><Relationship Id="rId25" Type="http://schemas.openxmlformats.org/officeDocument/2006/relationships/image" Target="../media/image20.png"/><Relationship Id="rId33" Type="http://schemas.openxmlformats.org/officeDocument/2006/relationships/image" Target="../media/image25.png"/><Relationship Id="rId2" Type="http://schemas.openxmlformats.org/officeDocument/2006/relationships/tags" Target="../tags/tag561.xml"/><Relationship Id="rId16" Type="http://schemas.openxmlformats.org/officeDocument/2006/relationships/tags" Target="../tags/tag57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4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24" Type="http://schemas.openxmlformats.org/officeDocument/2006/relationships/image" Target="../media/image19.png"/><Relationship Id="rId32" Type="http://schemas.openxmlformats.org/officeDocument/2006/relationships/image" Target="../media/image137.png"/><Relationship Id="rId5" Type="http://schemas.openxmlformats.org/officeDocument/2006/relationships/tags" Target="../tags/tag564.xml"/><Relationship Id="rId15" Type="http://schemas.openxmlformats.org/officeDocument/2006/relationships/tags" Target="../tags/tag574.xml"/><Relationship Id="rId23" Type="http://schemas.openxmlformats.org/officeDocument/2006/relationships/image" Target="../media/image192.emf"/><Relationship Id="rId28" Type="http://schemas.openxmlformats.org/officeDocument/2006/relationships/image" Target="../media/image23.png"/><Relationship Id="rId36" Type="http://schemas.openxmlformats.org/officeDocument/2006/relationships/image" Target="../media/image140.png"/><Relationship Id="rId10" Type="http://schemas.openxmlformats.org/officeDocument/2006/relationships/tags" Target="../tags/tag569.xml"/><Relationship Id="rId19" Type="http://schemas.openxmlformats.org/officeDocument/2006/relationships/tags" Target="../tags/tag578.xml"/><Relationship Id="rId31" Type="http://schemas.openxmlformats.org/officeDocument/2006/relationships/image" Target="../media/image136.png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22.png"/><Relationship Id="rId30" Type="http://schemas.openxmlformats.org/officeDocument/2006/relationships/image" Target="../media/image135.png"/><Relationship Id="rId35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13" Type="http://schemas.openxmlformats.org/officeDocument/2006/relationships/tags" Target="../tags/tag590.xml"/><Relationship Id="rId18" Type="http://schemas.openxmlformats.org/officeDocument/2006/relationships/tags" Target="../tags/tag595.xml"/><Relationship Id="rId26" Type="http://schemas.openxmlformats.org/officeDocument/2006/relationships/image" Target="../media/image22.png"/><Relationship Id="rId3" Type="http://schemas.openxmlformats.org/officeDocument/2006/relationships/tags" Target="../tags/tag580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199.png"/><Relationship Id="rId7" Type="http://schemas.openxmlformats.org/officeDocument/2006/relationships/tags" Target="../tags/tag584.xml"/><Relationship Id="rId12" Type="http://schemas.openxmlformats.org/officeDocument/2006/relationships/tags" Target="../tags/tag589.xml"/><Relationship Id="rId17" Type="http://schemas.openxmlformats.org/officeDocument/2006/relationships/tags" Target="../tags/tag594.xml"/><Relationship Id="rId25" Type="http://schemas.openxmlformats.org/officeDocument/2006/relationships/image" Target="../media/image21.png"/><Relationship Id="rId33" Type="http://schemas.openxmlformats.org/officeDocument/2006/relationships/image" Target="../media/image198.png"/><Relationship Id="rId2" Type="http://schemas.openxmlformats.org/officeDocument/2006/relationships/tags" Target="../tags/tag579.xml"/><Relationship Id="rId16" Type="http://schemas.openxmlformats.org/officeDocument/2006/relationships/tags" Target="../tags/tag593.xml"/><Relationship Id="rId20" Type="http://schemas.openxmlformats.org/officeDocument/2006/relationships/notesSlide" Target="../notesSlides/notesSlide36.xml"/><Relationship Id="rId29" Type="http://schemas.openxmlformats.org/officeDocument/2006/relationships/image" Target="../media/image25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24" Type="http://schemas.openxmlformats.org/officeDocument/2006/relationships/image" Target="../media/image20.png"/><Relationship Id="rId32" Type="http://schemas.openxmlformats.org/officeDocument/2006/relationships/image" Target="../media/image197.png"/><Relationship Id="rId5" Type="http://schemas.openxmlformats.org/officeDocument/2006/relationships/tags" Target="../tags/tag582.xml"/><Relationship Id="rId15" Type="http://schemas.openxmlformats.org/officeDocument/2006/relationships/tags" Target="../tags/tag592.xml"/><Relationship Id="rId23" Type="http://schemas.openxmlformats.org/officeDocument/2006/relationships/image" Target="../media/image19.png"/><Relationship Id="rId28" Type="http://schemas.openxmlformats.org/officeDocument/2006/relationships/image" Target="../media/image194.png"/><Relationship Id="rId10" Type="http://schemas.openxmlformats.org/officeDocument/2006/relationships/tags" Target="../tags/tag58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96.png"/><Relationship Id="rId4" Type="http://schemas.openxmlformats.org/officeDocument/2006/relationships/tags" Target="../tags/tag581.xml"/><Relationship Id="rId9" Type="http://schemas.openxmlformats.org/officeDocument/2006/relationships/tags" Target="../tags/tag586.xml"/><Relationship Id="rId14" Type="http://schemas.openxmlformats.org/officeDocument/2006/relationships/tags" Target="../tags/tag591.xml"/><Relationship Id="rId22" Type="http://schemas.openxmlformats.org/officeDocument/2006/relationships/image" Target="../media/image193.emf"/><Relationship Id="rId27" Type="http://schemas.openxmlformats.org/officeDocument/2006/relationships/image" Target="../media/image23.png"/><Relationship Id="rId30" Type="http://schemas.openxmlformats.org/officeDocument/2006/relationships/image" Target="../media/image19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13" Type="http://schemas.openxmlformats.org/officeDocument/2006/relationships/tags" Target="../tags/tag607.xml"/><Relationship Id="rId18" Type="http://schemas.openxmlformats.org/officeDocument/2006/relationships/tags" Target="../tags/tag612.xml"/><Relationship Id="rId26" Type="http://schemas.openxmlformats.org/officeDocument/2006/relationships/image" Target="../media/image22.png"/><Relationship Id="rId3" Type="http://schemas.openxmlformats.org/officeDocument/2006/relationships/tags" Target="../tags/tag597.xml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199.png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5" Type="http://schemas.openxmlformats.org/officeDocument/2006/relationships/image" Target="../media/image21.png"/><Relationship Id="rId33" Type="http://schemas.openxmlformats.org/officeDocument/2006/relationships/image" Target="../media/image205.png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0" Type="http://schemas.openxmlformats.org/officeDocument/2006/relationships/notesSlide" Target="../notesSlides/notesSlide37.xml"/><Relationship Id="rId29" Type="http://schemas.openxmlformats.org/officeDocument/2006/relationships/image" Target="../media/image201.png"/><Relationship Id="rId1" Type="http://schemas.openxmlformats.org/officeDocument/2006/relationships/vmlDrawing" Target="../drawings/vmlDrawing32.v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24" Type="http://schemas.openxmlformats.org/officeDocument/2006/relationships/image" Target="../media/image20.png"/><Relationship Id="rId32" Type="http://schemas.openxmlformats.org/officeDocument/2006/relationships/image" Target="../media/image204.png"/><Relationship Id="rId5" Type="http://schemas.openxmlformats.org/officeDocument/2006/relationships/tags" Target="../tags/tag599.xml"/><Relationship Id="rId15" Type="http://schemas.openxmlformats.org/officeDocument/2006/relationships/tags" Target="../tags/tag609.xml"/><Relationship Id="rId23" Type="http://schemas.openxmlformats.org/officeDocument/2006/relationships/image" Target="../media/image19.png"/><Relationship Id="rId28" Type="http://schemas.openxmlformats.org/officeDocument/2006/relationships/image" Target="../media/image25.png"/><Relationship Id="rId10" Type="http://schemas.openxmlformats.org/officeDocument/2006/relationships/tags" Target="../tags/tag60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3.png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image" Target="../media/image200.emf"/><Relationship Id="rId27" Type="http://schemas.openxmlformats.org/officeDocument/2006/relationships/image" Target="../media/image23.png"/><Relationship Id="rId30" Type="http://schemas.openxmlformats.org/officeDocument/2006/relationships/image" Target="../media/image2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26" Type="http://schemas.openxmlformats.org/officeDocument/2006/relationships/image" Target="../media/image22.png"/><Relationship Id="rId3" Type="http://schemas.openxmlformats.org/officeDocument/2006/relationships/tags" Target="../tags/tag614.xml"/><Relationship Id="rId21" Type="http://schemas.openxmlformats.org/officeDocument/2006/relationships/oleObject" Target="../embeddings/oleObject33.bin"/><Relationship Id="rId34" Type="http://schemas.openxmlformats.org/officeDocument/2006/relationships/image" Target="../media/image199.png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5" Type="http://schemas.openxmlformats.org/officeDocument/2006/relationships/image" Target="../media/image21.png"/><Relationship Id="rId33" Type="http://schemas.openxmlformats.org/officeDocument/2006/relationships/image" Target="../media/image205.png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20" Type="http://schemas.openxmlformats.org/officeDocument/2006/relationships/notesSlide" Target="../notesSlides/notesSlide38.xml"/><Relationship Id="rId29" Type="http://schemas.openxmlformats.org/officeDocument/2006/relationships/image" Target="../media/image207.png"/><Relationship Id="rId1" Type="http://schemas.openxmlformats.org/officeDocument/2006/relationships/vmlDrawing" Target="../drawings/vmlDrawing33.v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image" Target="../media/image20.png"/><Relationship Id="rId32" Type="http://schemas.openxmlformats.org/officeDocument/2006/relationships/image" Target="../media/image204.png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23" Type="http://schemas.openxmlformats.org/officeDocument/2006/relationships/image" Target="../media/image19.png"/><Relationship Id="rId28" Type="http://schemas.openxmlformats.org/officeDocument/2006/relationships/image" Target="../media/image25.png"/><Relationship Id="rId10" Type="http://schemas.openxmlformats.org/officeDocument/2006/relationships/tags" Target="../tags/tag62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3.png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image" Target="../media/image206.emf"/><Relationship Id="rId27" Type="http://schemas.openxmlformats.org/officeDocument/2006/relationships/image" Target="../media/image23.png"/><Relationship Id="rId30" Type="http://schemas.openxmlformats.org/officeDocument/2006/relationships/image" Target="../media/image20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36.xml"/><Relationship Id="rId13" Type="http://schemas.openxmlformats.org/officeDocument/2006/relationships/tags" Target="../tags/tag641.xml"/><Relationship Id="rId18" Type="http://schemas.openxmlformats.org/officeDocument/2006/relationships/tags" Target="../tags/tag646.xml"/><Relationship Id="rId26" Type="http://schemas.openxmlformats.org/officeDocument/2006/relationships/image" Target="../media/image21.png"/><Relationship Id="rId3" Type="http://schemas.openxmlformats.org/officeDocument/2006/relationships/tags" Target="../tags/tag631.xml"/><Relationship Id="rId21" Type="http://schemas.openxmlformats.org/officeDocument/2006/relationships/notesSlide" Target="../notesSlides/notesSlide39.xml"/><Relationship Id="rId34" Type="http://schemas.openxmlformats.org/officeDocument/2006/relationships/image" Target="../media/image199.png"/><Relationship Id="rId7" Type="http://schemas.openxmlformats.org/officeDocument/2006/relationships/tags" Target="../tags/tag635.xml"/><Relationship Id="rId12" Type="http://schemas.openxmlformats.org/officeDocument/2006/relationships/tags" Target="../tags/tag640.xml"/><Relationship Id="rId17" Type="http://schemas.openxmlformats.org/officeDocument/2006/relationships/tags" Target="../tags/tag645.xml"/><Relationship Id="rId25" Type="http://schemas.openxmlformats.org/officeDocument/2006/relationships/image" Target="../media/image20.png"/><Relationship Id="rId33" Type="http://schemas.openxmlformats.org/officeDocument/2006/relationships/image" Target="../media/image203.png"/><Relationship Id="rId2" Type="http://schemas.openxmlformats.org/officeDocument/2006/relationships/tags" Target="../tags/tag630.xml"/><Relationship Id="rId16" Type="http://schemas.openxmlformats.org/officeDocument/2006/relationships/tags" Target="../tags/tag64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9.png"/><Relationship Id="rId1" Type="http://schemas.openxmlformats.org/officeDocument/2006/relationships/vmlDrawing" Target="../drawings/vmlDrawing34.vml"/><Relationship Id="rId6" Type="http://schemas.openxmlformats.org/officeDocument/2006/relationships/tags" Target="../tags/tag634.xml"/><Relationship Id="rId11" Type="http://schemas.openxmlformats.org/officeDocument/2006/relationships/tags" Target="../tags/tag639.xml"/><Relationship Id="rId24" Type="http://schemas.openxmlformats.org/officeDocument/2006/relationships/image" Target="../media/image19.png"/><Relationship Id="rId32" Type="http://schemas.openxmlformats.org/officeDocument/2006/relationships/image" Target="../media/image202.png"/><Relationship Id="rId5" Type="http://schemas.openxmlformats.org/officeDocument/2006/relationships/tags" Target="../tags/tag633.xml"/><Relationship Id="rId15" Type="http://schemas.openxmlformats.org/officeDocument/2006/relationships/tags" Target="../tags/tag643.xml"/><Relationship Id="rId23" Type="http://schemas.openxmlformats.org/officeDocument/2006/relationships/image" Target="../media/image208.emf"/><Relationship Id="rId28" Type="http://schemas.openxmlformats.org/officeDocument/2006/relationships/image" Target="../media/image23.png"/><Relationship Id="rId36" Type="http://schemas.openxmlformats.org/officeDocument/2006/relationships/image" Target="../media/image205.png"/><Relationship Id="rId10" Type="http://schemas.openxmlformats.org/officeDocument/2006/relationships/tags" Target="../tags/tag638.xml"/><Relationship Id="rId19" Type="http://schemas.openxmlformats.org/officeDocument/2006/relationships/tags" Target="../tags/tag647.xml"/><Relationship Id="rId31" Type="http://schemas.openxmlformats.org/officeDocument/2006/relationships/image" Target="../media/image210.png"/><Relationship Id="rId4" Type="http://schemas.openxmlformats.org/officeDocument/2006/relationships/tags" Target="../tags/tag632.xml"/><Relationship Id="rId9" Type="http://schemas.openxmlformats.org/officeDocument/2006/relationships/tags" Target="../tags/tag637.xml"/><Relationship Id="rId14" Type="http://schemas.openxmlformats.org/officeDocument/2006/relationships/tags" Target="../tags/tag642.xml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20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13" Type="http://schemas.openxmlformats.org/officeDocument/2006/relationships/tags" Target="../tags/tag659.xml"/><Relationship Id="rId18" Type="http://schemas.openxmlformats.org/officeDocument/2006/relationships/tags" Target="../tags/tag664.xml"/><Relationship Id="rId26" Type="http://schemas.openxmlformats.org/officeDocument/2006/relationships/image" Target="../media/image22.png"/><Relationship Id="rId3" Type="http://schemas.openxmlformats.org/officeDocument/2006/relationships/tags" Target="../tags/tag649.xml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216.png"/><Relationship Id="rId7" Type="http://schemas.openxmlformats.org/officeDocument/2006/relationships/tags" Target="../tags/tag653.xml"/><Relationship Id="rId12" Type="http://schemas.openxmlformats.org/officeDocument/2006/relationships/tags" Target="../tags/tag658.xml"/><Relationship Id="rId17" Type="http://schemas.openxmlformats.org/officeDocument/2006/relationships/tags" Target="../tags/tag663.xml"/><Relationship Id="rId25" Type="http://schemas.openxmlformats.org/officeDocument/2006/relationships/image" Target="../media/image21.png"/><Relationship Id="rId33" Type="http://schemas.openxmlformats.org/officeDocument/2006/relationships/image" Target="../media/image215.png"/><Relationship Id="rId2" Type="http://schemas.openxmlformats.org/officeDocument/2006/relationships/tags" Target="../tags/tag648.xml"/><Relationship Id="rId16" Type="http://schemas.openxmlformats.org/officeDocument/2006/relationships/tags" Target="../tags/tag662.xml"/><Relationship Id="rId20" Type="http://schemas.openxmlformats.org/officeDocument/2006/relationships/notesSlide" Target="../notesSlides/notesSlide40.xml"/><Relationship Id="rId29" Type="http://schemas.openxmlformats.org/officeDocument/2006/relationships/image" Target="../media/image213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52.xml"/><Relationship Id="rId11" Type="http://schemas.openxmlformats.org/officeDocument/2006/relationships/tags" Target="../tags/tag657.xml"/><Relationship Id="rId24" Type="http://schemas.openxmlformats.org/officeDocument/2006/relationships/image" Target="../media/image20.png"/><Relationship Id="rId32" Type="http://schemas.openxmlformats.org/officeDocument/2006/relationships/image" Target="../media/image214.png"/><Relationship Id="rId5" Type="http://schemas.openxmlformats.org/officeDocument/2006/relationships/tags" Target="../tags/tag651.xml"/><Relationship Id="rId15" Type="http://schemas.openxmlformats.org/officeDocument/2006/relationships/tags" Target="../tags/tag661.xml"/><Relationship Id="rId23" Type="http://schemas.openxmlformats.org/officeDocument/2006/relationships/image" Target="../media/image19.png"/><Relationship Id="rId28" Type="http://schemas.openxmlformats.org/officeDocument/2006/relationships/image" Target="../media/image212.png"/><Relationship Id="rId10" Type="http://schemas.openxmlformats.org/officeDocument/2006/relationships/tags" Target="../tags/tag65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650.xml"/><Relationship Id="rId9" Type="http://schemas.openxmlformats.org/officeDocument/2006/relationships/tags" Target="../tags/tag655.xml"/><Relationship Id="rId14" Type="http://schemas.openxmlformats.org/officeDocument/2006/relationships/tags" Target="../tags/tag660.xml"/><Relationship Id="rId22" Type="http://schemas.openxmlformats.org/officeDocument/2006/relationships/image" Target="../media/image211.emf"/><Relationship Id="rId27" Type="http://schemas.openxmlformats.org/officeDocument/2006/relationships/image" Target="../media/image23.png"/><Relationship Id="rId30" Type="http://schemas.openxmlformats.org/officeDocument/2006/relationships/image" Target="../media/image20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71.xml"/><Relationship Id="rId13" Type="http://schemas.openxmlformats.org/officeDocument/2006/relationships/tags" Target="../tags/tag676.xml"/><Relationship Id="rId18" Type="http://schemas.openxmlformats.org/officeDocument/2006/relationships/tags" Target="../tags/tag681.xml"/><Relationship Id="rId26" Type="http://schemas.openxmlformats.org/officeDocument/2006/relationships/image" Target="../media/image22.png"/><Relationship Id="rId3" Type="http://schemas.openxmlformats.org/officeDocument/2006/relationships/tags" Target="../tags/tag666.xml"/><Relationship Id="rId21" Type="http://schemas.openxmlformats.org/officeDocument/2006/relationships/oleObject" Target="../embeddings/oleObject36.bin"/><Relationship Id="rId34" Type="http://schemas.openxmlformats.org/officeDocument/2006/relationships/image" Target="../media/image222.png"/><Relationship Id="rId7" Type="http://schemas.openxmlformats.org/officeDocument/2006/relationships/tags" Target="../tags/tag670.xml"/><Relationship Id="rId12" Type="http://schemas.openxmlformats.org/officeDocument/2006/relationships/tags" Target="../tags/tag675.xml"/><Relationship Id="rId17" Type="http://schemas.openxmlformats.org/officeDocument/2006/relationships/tags" Target="../tags/tag680.xml"/><Relationship Id="rId25" Type="http://schemas.openxmlformats.org/officeDocument/2006/relationships/image" Target="../media/image21.png"/><Relationship Id="rId33" Type="http://schemas.openxmlformats.org/officeDocument/2006/relationships/image" Target="../media/image215.png"/><Relationship Id="rId2" Type="http://schemas.openxmlformats.org/officeDocument/2006/relationships/tags" Target="../tags/tag665.xml"/><Relationship Id="rId16" Type="http://schemas.openxmlformats.org/officeDocument/2006/relationships/tags" Target="../tags/tag679.xml"/><Relationship Id="rId20" Type="http://schemas.openxmlformats.org/officeDocument/2006/relationships/notesSlide" Target="../notesSlides/notesSlide41.xml"/><Relationship Id="rId29" Type="http://schemas.openxmlformats.org/officeDocument/2006/relationships/image" Target="../media/image218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69.xml"/><Relationship Id="rId11" Type="http://schemas.openxmlformats.org/officeDocument/2006/relationships/tags" Target="../tags/tag674.xml"/><Relationship Id="rId24" Type="http://schemas.openxmlformats.org/officeDocument/2006/relationships/image" Target="../media/image20.png"/><Relationship Id="rId32" Type="http://schemas.openxmlformats.org/officeDocument/2006/relationships/image" Target="../media/image221.png"/><Relationship Id="rId5" Type="http://schemas.openxmlformats.org/officeDocument/2006/relationships/tags" Target="../tags/tag668.xml"/><Relationship Id="rId15" Type="http://schemas.openxmlformats.org/officeDocument/2006/relationships/tags" Target="../tags/tag678.xml"/><Relationship Id="rId23" Type="http://schemas.openxmlformats.org/officeDocument/2006/relationships/image" Target="../media/image19.png"/><Relationship Id="rId28" Type="http://schemas.openxmlformats.org/officeDocument/2006/relationships/image" Target="../media/image25.png"/><Relationship Id="rId10" Type="http://schemas.openxmlformats.org/officeDocument/2006/relationships/tags" Target="../tags/tag67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0.png"/><Relationship Id="rId4" Type="http://schemas.openxmlformats.org/officeDocument/2006/relationships/tags" Target="../tags/tag667.xml"/><Relationship Id="rId9" Type="http://schemas.openxmlformats.org/officeDocument/2006/relationships/tags" Target="../tags/tag672.xml"/><Relationship Id="rId14" Type="http://schemas.openxmlformats.org/officeDocument/2006/relationships/tags" Target="../tags/tag677.xml"/><Relationship Id="rId22" Type="http://schemas.openxmlformats.org/officeDocument/2006/relationships/image" Target="../media/image217.emf"/><Relationship Id="rId27" Type="http://schemas.openxmlformats.org/officeDocument/2006/relationships/image" Target="../media/image23.png"/><Relationship Id="rId30" Type="http://schemas.openxmlformats.org/officeDocument/2006/relationships/image" Target="../media/image2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88.xml"/><Relationship Id="rId13" Type="http://schemas.openxmlformats.org/officeDocument/2006/relationships/tags" Target="../tags/tag69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683.xml"/><Relationship Id="rId21" Type="http://schemas.openxmlformats.org/officeDocument/2006/relationships/image" Target="../media/image223.emf"/><Relationship Id="rId7" Type="http://schemas.openxmlformats.org/officeDocument/2006/relationships/tags" Target="../tags/tag687.xml"/><Relationship Id="rId12" Type="http://schemas.openxmlformats.org/officeDocument/2006/relationships/tags" Target="../tags/tag692.xml"/><Relationship Id="rId17" Type="http://schemas.openxmlformats.org/officeDocument/2006/relationships/tags" Target="../tags/tag697.xml"/><Relationship Id="rId25" Type="http://schemas.openxmlformats.org/officeDocument/2006/relationships/image" Target="../media/image22.png"/><Relationship Id="rId2" Type="http://schemas.openxmlformats.org/officeDocument/2006/relationships/tags" Target="../tags/tag682.xml"/><Relationship Id="rId16" Type="http://schemas.openxmlformats.org/officeDocument/2006/relationships/tags" Target="../tags/tag696.xml"/><Relationship Id="rId20" Type="http://schemas.openxmlformats.org/officeDocument/2006/relationships/oleObject" Target="../embeddings/oleObject37.bin"/><Relationship Id="rId29" Type="http://schemas.openxmlformats.org/officeDocument/2006/relationships/image" Target="../media/image225.png"/><Relationship Id="rId1" Type="http://schemas.openxmlformats.org/officeDocument/2006/relationships/vmlDrawing" Target="../drawings/vmlDrawing37.vml"/><Relationship Id="rId6" Type="http://schemas.openxmlformats.org/officeDocument/2006/relationships/tags" Target="../tags/tag686.xml"/><Relationship Id="rId11" Type="http://schemas.openxmlformats.org/officeDocument/2006/relationships/tags" Target="../tags/tag691.xml"/><Relationship Id="rId24" Type="http://schemas.openxmlformats.org/officeDocument/2006/relationships/image" Target="../media/image21.png"/><Relationship Id="rId32" Type="http://schemas.openxmlformats.org/officeDocument/2006/relationships/image" Target="../media/image216.png"/><Relationship Id="rId5" Type="http://schemas.openxmlformats.org/officeDocument/2006/relationships/tags" Target="../tags/tag685.xml"/><Relationship Id="rId15" Type="http://schemas.openxmlformats.org/officeDocument/2006/relationships/tags" Target="../tags/tag695.xml"/><Relationship Id="rId23" Type="http://schemas.openxmlformats.org/officeDocument/2006/relationships/image" Target="../media/image20.png"/><Relationship Id="rId28" Type="http://schemas.openxmlformats.org/officeDocument/2006/relationships/image" Target="../media/image224.png"/><Relationship Id="rId10" Type="http://schemas.openxmlformats.org/officeDocument/2006/relationships/tags" Target="../tags/tag690.xml"/><Relationship Id="rId19" Type="http://schemas.openxmlformats.org/officeDocument/2006/relationships/notesSlide" Target="../notesSlides/notesSlide42.xml"/><Relationship Id="rId31" Type="http://schemas.openxmlformats.org/officeDocument/2006/relationships/image" Target="../media/image215.png"/><Relationship Id="rId4" Type="http://schemas.openxmlformats.org/officeDocument/2006/relationships/tags" Target="../tags/tag684.xml"/><Relationship Id="rId9" Type="http://schemas.openxmlformats.org/officeDocument/2006/relationships/tags" Target="../tags/tag689.xml"/><Relationship Id="rId14" Type="http://schemas.openxmlformats.org/officeDocument/2006/relationships/tags" Target="../tags/tag694.xml"/><Relationship Id="rId22" Type="http://schemas.openxmlformats.org/officeDocument/2006/relationships/image" Target="../media/image19.png"/><Relationship Id="rId27" Type="http://schemas.openxmlformats.org/officeDocument/2006/relationships/image" Target="../media/image25.png"/><Relationship Id="rId30" Type="http://schemas.openxmlformats.org/officeDocument/2006/relationships/image" Target="../media/image21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04.xml"/><Relationship Id="rId13" Type="http://schemas.openxmlformats.org/officeDocument/2006/relationships/tags" Target="../tags/tag70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699.xml"/><Relationship Id="rId21" Type="http://schemas.openxmlformats.org/officeDocument/2006/relationships/image" Target="../media/image226.emf"/><Relationship Id="rId7" Type="http://schemas.openxmlformats.org/officeDocument/2006/relationships/tags" Target="../tags/tag703.xml"/><Relationship Id="rId12" Type="http://schemas.openxmlformats.org/officeDocument/2006/relationships/tags" Target="../tags/tag708.xml"/><Relationship Id="rId17" Type="http://schemas.openxmlformats.org/officeDocument/2006/relationships/tags" Target="../tags/tag713.xml"/><Relationship Id="rId25" Type="http://schemas.openxmlformats.org/officeDocument/2006/relationships/image" Target="../media/image22.png"/><Relationship Id="rId2" Type="http://schemas.openxmlformats.org/officeDocument/2006/relationships/tags" Target="../tags/tag698.xml"/><Relationship Id="rId16" Type="http://schemas.openxmlformats.org/officeDocument/2006/relationships/tags" Target="../tags/tag712.xml"/><Relationship Id="rId20" Type="http://schemas.openxmlformats.org/officeDocument/2006/relationships/oleObject" Target="../embeddings/oleObject38.bin"/><Relationship Id="rId29" Type="http://schemas.openxmlformats.org/officeDocument/2006/relationships/image" Target="../media/image219.png"/><Relationship Id="rId1" Type="http://schemas.openxmlformats.org/officeDocument/2006/relationships/vmlDrawing" Target="../drawings/vmlDrawing38.vml"/><Relationship Id="rId6" Type="http://schemas.openxmlformats.org/officeDocument/2006/relationships/tags" Target="../tags/tag702.xml"/><Relationship Id="rId11" Type="http://schemas.openxmlformats.org/officeDocument/2006/relationships/tags" Target="../tags/tag707.xml"/><Relationship Id="rId24" Type="http://schemas.openxmlformats.org/officeDocument/2006/relationships/image" Target="../media/image21.png"/><Relationship Id="rId32" Type="http://schemas.openxmlformats.org/officeDocument/2006/relationships/image" Target="../media/image222.png"/><Relationship Id="rId5" Type="http://schemas.openxmlformats.org/officeDocument/2006/relationships/tags" Target="../tags/tag701.xml"/><Relationship Id="rId15" Type="http://schemas.openxmlformats.org/officeDocument/2006/relationships/tags" Target="../tags/tag711.xml"/><Relationship Id="rId23" Type="http://schemas.openxmlformats.org/officeDocument/2006/relationships/image" Target="../media/image20.png"/><Relationship Id="rId28" Type="http://schemas.openxmlformats.org/officeDocument/2006/relationships/image" Target="../media/image227.png"/><Relationship Id="rId10" Type="http://schemas.openxmlformats.org/officeDocument/2006/relationships/tags" Target="../tags/tag706.xml"/><Relationship Id="rId19" Type="http://schemas.openxmlformats.org/officeDocument/2006/relationships/notesSlide" Target="../notesSlides/notesSlide43.xml"/><Relationship Id="rId31" Type="http://schemas.openxmlformats.org/officeDocument/2006/relationships/image" Target="../media/image221.png"/><Relationship Id="rId4" Type="http://schemas.openxmlformats.org/officeDocument/2006/relationships/tags" Target="../tags/tag700.xml"/><Relationship Id="rId9" Type="http://schemas.openxmlformats.org/officeDocument/2006/relationships/tags" Target="../tags/tag705.xml"/><Relationship Id="rId14" Type="http://schemas.openxmlformats.org/officeDocument/2006/relationships/tags" Target="../tags/tag710.xml"/><Relationship Id="rId22" Type="http://schemas.openxmlformats.org/officeDocument/2006/relationships/image" Target="../media/image19.png"/><Relationship Id="rId27" Type="http://schemas.openxmlformats.org/officeDocument/2006/relationships/image" Target="../media/image25.png"/><Relationship Id="rId30" Type="http://schemas.openxmlformats.org/officeDocument/2006/relationships/image" Target="../media/image2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20.xml"/><Relationship Id="rId13" Type="http://schemas.openxmlformats.org/officeDocument/2006/relationships/tags" Target="../tags/tag72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715.xml"/><Relationship Id="rId21" Type="http://schemas.openxmlformats.org/officeDocument/2006/relationships/image" Target="../media/image228.emf"/><Relationship Id="rId7" Type="http://schemas.openxmlformats.org/officeDocument/2006/relationships/tags" Target="../tags/tag719.xml"/><Relationship Id="rId12" Type="http://schemas.openxmlformats.org/officeDocument/2006/relationships/tags" Target="../tags/tag724.xml"/><Relationship Id="rId17" Type="http://schemas.openxmlformats.org/officeDocument/2006/relationships/tags" Target="../tags/tag729.xml"/><Relationship Id="rId25" Type="http://schemas.openxmlformats.org/officeDocument/2006/relationships/image" Target="../media/image22.png"/><Relationship Id="rId2" Type="http://schemas.openxmlformats.org/officeDocument/2006/relationships/tags" Target="../tags/tag714.xml"/><Relationship Id="rId16" Type="http://schemas.openxmlformats.org/officeDocument/2006/relationships/tags" Target="../tags/tag728.xml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39.vml"/><Relationship Id="rId6" Type="http://schemas.openxmlformats.org/officeDocument/2006/relationships/tags" Target="../tags/tag718.xml"/><Relationship Id="rId11" Type="http://schemas.openxmlformats.org/officeDocument/2006/relationships/tags" Target="../tags/tag723.xml"/><Relationship Id="rId24" Type="http://schemas.openxmlformats.org/officeDocument/2006/relationships/image" Target="../media/image21.png"/><Relationship Id="rId32" Type="http://schemas.openxmlformats.org/officeDocument/2006/relationships/image" Target="../media/image84.png"/><Relationship Id="rId5" Type="http://schemas.openxmlformats.org/officeDocument/2006/relationships/tags" Target="../tags/tag717.xml"/><Relationship Id="rId15" Type="http://schemas.openxmlformats.org/officeDocument/2006/relationships/tags" Target="../tags/tag727.xml"/><Relationship Id="rId23" Type="http://schemas.openxmlformats.org/officeDocument/2006/relationships/image" Target="../media/image20.png"/><Relationship Id="rId28" Type="http://schemas.openxmlformats.org/officeDocument/2006/relationships/image" Target="../media/image230.png"/><Relationship Id="rId10" Type="http://schemas.openxmlformats.org/officeDocument/2006/relationships/tags" Target="../tags/tag722.xml"/><Relationship Id="rId19" Type="http://schemas.openxmlformats.org/officeDocument/2006/relationships/notesSlide" Target="../notesSlides/notesSlide44.xml"/><Relationship Id="rId31" Type="http://schemas.openxmlformats.org/officeDocument/2006/relationships/image" Target="../media/image231.png"/><Relationship Id="rId4" Type="http://schemas.openxmlformats.org/officeDocument/2006/relationships/tags" Target="../tags/tag716.xml"/><Relationship Id="rId9" Type="http://schemas.openxmlformats.org/officeDocument/2006/relationships/tags" Target="../tags/tag721.xml"/><Relationship Id="rId14" Type="http://schemas.openxmlformats.org/officeDocument/2006/relationships/tags" Target="../tags/tag726.xml"/><Relationship Id="rId22" Type="http://schemas.openxmlformats.org/officeDocument/2006/relationships/image" Target="../media/image19.png"/><Relationship Id="rId27" Type="http://schemas.openxmlformats.org/officeDocument/2006/relationships/image" Target="../media/image229.png"/><Relationship Id="rId30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36.xml"/><Relationship Id="rId13" Type="http://schemas.openxmlformats.org/officeDocument/2006/relationships/tags" Target="../tags/tag7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731.xml"/><Relationship Id="rId21" Type="http://schemas.openxmlformats.org/officeDocument/2006/relationships/image" Target="../media/image232.emf"/><Relationship Id="rId7" Type="http://schemas.openxmlformats.org/officeDocument/2006/relationships/tags" Target="../tags/tag735.xml"/><Relationship Id="rId12" Type="http://schemas.openxmlformats.org/officeDocument/2006/relationships/tags" Target="../tags/tag740.xml"/><Relationship Id="rId17" Type="http://schemas.openxmlformats.org/officeDocument/2006/relationships/tags" Target="../tags/tag745.xml"/><Relationship Id="rId25" Type="http://schemas.openxmlformats.org/officeDocument/2006/relationships/image" Target="../media/image22.png"/><Relationship Id="rId2" Type="http://schemas.openxmlformats.org/officeDocument/2006/relationships/tags" Target="../tags/tag730.xml"/><Relationship Id="rId16" Type="http://schemas.openxmlformats.org/officeDocument/2006/relationships/tags" Target="../tags/tag744.xml"/><Relationship Id="rId20" Type="http://schemas.openxmlformats.org/officeDocument/2006/relationships/oleObject" Target="../embeddings/oleObject40.bin"/><Relationship Id="rId29" Type="http://schemas.openxmlformats.org/officeDocument/2006/relationships/image" Target="../media/image71.png"/><Relationship Id="rId1" Type="http://schemas.openxmlformats.org/officeDocument/2006/relationships/vmlDrawing" Target="../drawings/vmlDrawing40.vml"/><Relationship Id="rId6" Type="http://schemas.openxmlformats.org/officeDocument/2006/relationships/tags" Target="../tags/tag734.xml"/><Relationship Id="rId11" Type="http://schemas.openxmlformats.org/officeDocument/2006/relationships/tags" Target="../tags/tag739.xml"/><Relationship Id="rId24" Type="http://schemas.openxmlformats.org/officeDocument/2006/relationships/image" Target="../media/image21.png"/><Relationship Id="rId32" Type="http://schemas.openxmlformats.org/officeDocument/2006/relationships/image" Target="../media/image230.png"/><Relationship Id="rId5" Type="http://schemas.openxmlformats.org/officeDocument/2006/relationships/tags" Target="../tags/tag733.xml"/><Relationship Id="rId15" Type="http://schemas.openxmlformats.org/officeDocument/2006/relationships/tags" Target="../tags/tag743.xml"/><Relationship Id="rId23" Type="http://schemas.openxmlformats.org/officeDocument/2006/relationships/image" Target="../media/image20.png"/><Relationship Id="rId28" Type="http://schemas.openxmlformats.org/officeDocument/2006/relationships/image" Target="../media/image84.png"/><Relationship Id="rId10" Type="http://schemas.openxmlformats.org/officeDocument/2006/relationships/tags" Target="../tags/tag738.xml"/><Relationship Id="rId19" Type="http://schemas.openxmlformats.org/officeDocument/2006/relationships/notesSlide" Target="../notesSlides/notesSlide45.xml"/><Relationship Id="rId31" Type="http://schemas.openxmlformats.org/officeDocument/2006/relationships/image" Target="../media/image231.png"/><Relationship Id="rId4" Type="http://schemas.openxmlformats.org/officeDocument/2006/relationships/tags" Target="../tags/tag732.xml"/><Relationship Id="rId9" Type="http://schemas.openxmlformats.org/officeDocument/2006/relationships/tags" Target="../tags/tag737.xml"/><Relationship Id="rId14" Type="http://schemas.openxmlformats.org/officeDocument/2006/relationships/tags" Target="../tags/tag742.xml"/><Relationship Id="rId22" Type="http://schemas.openxmlformats.org/officeDocument/2006/relationships/image" Target="../media/image19.png"/><Relationship Id="rId27" Type="http://schemas.openxmlformats.org/officeDocument/2006/relationships/image" Target="../media/image233.png"/><Relationship Id="rId30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752.xml"/><Relationship Id="rId13" Type="http://schemas.openxmlformats.org/officeDocument/2006/relationships/tags" Target="../tags/tag757.xml"/><Relationship Id="rId18" Type="http://schemas.openxmlformats.org/officeDocument/2006/relationships/tags" Target="../tags/tag762.xml"/><Relationship Id="rId26" Type="http://schemas.openxmlformats.org/officeDocument/2006/relationships/image" Target="../media/image22.png"/><Relationship Id="rId3" Type="http://schemas.openxmlformats.org/officeDocument/2006/relationships/tags" Target="../tags/tag747.xml"/><Relationship Id="rId21" Type="http://schemas.openxmlformats.org/officeDocument/2006/relationships/oleObject" Target="../embeddings/oleObject41.bin"/><Relationship Id="rId34" Type="http://schemas.openxmlformats.org/officeDocument/2006/relationships/image" Target="../media/image230.png"/><Relationship Id="rId7" Type="http://schemas.openxmlformats.org/officeDocument/2006/relationships/tags" Target="../tags/tag751.xml"/><Relationship Id="rId12" Type="http://schemas.openxmlformats.org/officeDocument/2006/relationships/tags" Target="../tags/tag756.xml"/><Relationship Id="rId17" Type="http://schemas.openxmlformats.org/officeDocument/2006/relationships/tags" Target="../tags/tag761.xml"/><Relationship Id="rId25" Type="http://schemas.openxmlformats.org/officeDocument/2006/relationships/image" Target="../media/image21.png"/><Relationship Id="rId33" Type="http://schemas.openxmlformats.org/officeDocument/2006/relationships/image" Target="../media/image53.png"/><Relationship Id="rId2" Type="http://schemas.openxmlformats.org/officeDocument/2006/relationships/tags" Target="../tags/tag746.xml"/><Relationship Id="rId16" Type="http://schemas.openxmlformats.org/officeDocument/2006/relationships/tags" Target="../tags/tag760.xml"/><Relationship Id="rId20" Type="http://schemas.openxmlformats.org/officeDocument/2006/relationships/notesSlide" Target="../notesSlides/notesSlide46.xml"/><Relationship Id="rId29" Type="http://schemas.openxmlformats.org/officeDocument/2006/relationships/image" Target="../media/image235.png"/><Relationship Id="rId1" Type="http://schemas.openxmlformats.org/officeDocument/2006/relationships/vmlDrawing" Target="../drawings/vmlDrawing41.vml"/><Relationship Id="rId6" Type="http://schemas.openxmlformats.org/officeDocument/2006/relationships/tags" Target="../tags/tag750.xml"/><Relationship Id="rId11" Type="http://schemas.openxmlformats.org/officeDocument/2006/relationships/tags" Target="../tags/tag755.xml"/><Relationship Id="rId24" Type="http://schemas.openxmlformats.org/officeDocument/2006/relationships/image" Target="../media/image20.png"/><Relationship Id="rId32" Type="http://schemas.openxmlformats.org/officeDocument/2006/relationships/image" Target="../media/image86.png"/><Relationship Id="rId5" Type="http://schemas.openxmlformats.org/officeDocument/2006/relationships/tags" Target="../tags/tag749.xml"/><Relationship Id="rId15" Type="http://schemas.openxmlformats.org/officeDocument/2006/relationships/tags" Target="../tags/tag759.xml"/><Relationship Id="rId23" Type="http://schemas.openxmlformats.org/officeDocument/2006/relationships/image" Target="../media/image19.png"/><Relationship Id="rId28" Type="http://schemas.openxmlformats.org/officeDocument/2006/relationships/image" Target="../media/image25.png"/><Relationship Id="rId10" Type="http://schemas.openxmlformats.org/officeDocument/2006/relationships/tags" Target="../tags/tag75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1.png"/><Relationship Id="rId4" Type="http://schemas.openxmlformats.org/officeDocument/2006/relationships/tags" Target="../tags/tag748.xml"/><Relationship Id="rId9" Type="http://schemas.openxmlformats.org/officeDocument/2006/relationships/tags" Target="../tags/tag753.xml"/><Relationship Id="rId14" Type="http://schemas.openxmlformats.org/officeDocument/2006/relationships/tags" Target="../tags/tag758.xml"/><Relationship Id="rId22" Type="http://schemas.openxmlformats.org/officeDocument/2006/relationships/image" Target="../media/image234.emf"/><Relationship Id="rId27" Type="http://schemas.openxmlformats.org/officeDocument/2006/relationships/image" Target="../media/image23.png"/><Relationship Id="rId30" Type="http://schemas.openxmlformats.org/officeDocument/2006/relationships/image" Target="../media/image8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69.xml"/><Relationship Id="rId13" Type="http://schemas.openxmlformats.org/officeDocument/2006/relationships/tags" Target="../tags/tag774.xml"/><Relationship Id="rId18" Type="http://schemas.openxmlformats.org/officeDocument/2006/relationships/tags" Target="../tags/tag779.xml"/><Relationship Id="rId26" Type="http://schemas.openxmlformats.org/officeDocument/2006/relationships/image" Target="../media/image22.png"/><Relationship Id="rId3" Type="http://schemas.openxmlformats.org/officeDocument/2006/relationships/tags" Target="../tags/tag764.xml"/><Relationship Id="rId21" Type="http://schemas.openxmlformats.org/officeDocument/2006/relationships/oleObject" Target="../embeddings/oleObject42.bin"/><Relationship Id="rId34" Type="http://schemas.openxmlformats.org/officeDocument/2006/relationships/image" Target="../media/image230.png"/><Relationship Id="rId7" Type="http://schemas.openxmlformats.org/officeDocument/2006/relationships/tags" Target="../tags/tag768.xml"/><Relationship Id="rId12" Type="http://schemas.openxmlformats.org/officeDocument/2006/relationships/tags" Target="../tags/tag773.xml"/><Relationship Id="rId17" Type="http://schemas.openxmlformats.org/officeDocument/2006/relationships/tags" Target="../tags/tag778.xml"/><Relationship Id="rId25" Type="http://schemas.openxmlformats.org/officeDocument/2006/relationships/image" Target="../media/image21.png"/><Relationship Id="rId33" Type="http://schemas.openxmlformats.org/officeDocument/2006/relationships/image" Target="../media/image53.png"/><Relationship Id="rId2" Type="http://schemas.openxmlformats.org/officeDocument/2006/relationships/tags" Target="../tags/tag763.xml"/><Relationship Id="rId16" Type="http://schemas.openxmlformats.org/officeDocument/2006/relationships/tags" Target="../tags/tag777.xml"/><Relationship Id="rId20" Type="http://schemas.openxmlformats.org/officeDocument/2006/relationships/notesSlide" Target="../notesSlides/notesSlide47.xml"/><Relationship Id="rId29" Type="http://schemas.openxmlformats.org/officeDocument/2006/relationships/image" Target="../media/image237.png"/><Relationship Id="rId1" Type="http://schemas.openxmlformats.org/officeDocument/2006/relationships/vmlDrawing" Target="../drawings/vmlDrawing42.vml"/><Relationship Id="rId6" Type="http://schemas.openxmlformats.org/officeDocument/2006/relationships/tags" Target="../tags/tag767.xml"/><Relationship Id="rId11" Type="http://schemas.openxmlformats.org/officeDocument/2006/relationships/tags" Target="../tags/tag772.xml"/><Relationship Id="rId24" Type="http://schemas.openxmlformats.org/officeDocument/2006/relationships/image" Target="../media/image20.png"/><Relationship Id="rId32" Type="http://schemas.openxmlformats.org/officeDocument/2006/relationships/image" Target="../media/image86.png"/><Relationship Id="rId5" Type="http://schemas.openxmlformats.org/officeDocument/2006/relationships/tags" Target="../tags/tag766.xml"/><Relationship Id="rId15" Type="http://schemas.openxmlformats.org/officeDocument/2006/relationships/tags" Target="../tags/tag776.xml"/><Relationship Id="rId23" Type="http://schemas.openxmlformats.org/officeDocument/2006/relationships/image" Target="../media/image19.png"/><Relationship Id="rId28" Type="http://schemas.openxmlformats.org/officeDocument/2006/relationships/image" Target="../media/image25.png"/><Relationship Id="rId10" Type="http://schemas.openxmlformats.org/officeDocument/2006/relationships/tags" Target="../tags/tag7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71.png"/><Relationship Id="rId4" Type="http://schemas.openxmlformats.org/officeDocument/2006/relationships/tags" Target="../tags/tag765.xml"/><Relationship Id="rId9" Type="http://schemas.openxmlformats.org/officeDocument/2006/relationships/tags" Target="../tags/tag770.xml"/><Relationship Id="rId14" Type="http://schemas.openxmlformats.org/officeDocument/2006/relationships/tags" Target="../tags/tag775.xml"/><Relationship Id="rId22" Type="http://schemas.openxmlformats.org/officeDocument/2006/relationships/image" Target="../media/image236.emf"/><Relationship Id="rId27" Type="http://schemas.openxmlformats.org/officeDocument/2006/relationships/image" Target="../media/image23.png"/><Relationship Id="rId30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3.png"/><Relationship Id="rId3" Type="http://schemas.openxmlformats.org/officeDocument/2006/relationships/tags" Target="../tags/tag24.xml"/><Relationship Id="rId21" Type="http://schemas.openxmlformats.org/officeDocument/2006/relationships/image" Target="../media/image18.emf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22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31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28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786.xml"/><Relationship Id="rId13" Type="http://schemas.openxmlformats.org/officeDocument/2006/relationships/tags" Target="../tags/tag791.xml"/><Relationship Id="rId18" Type="http://schemas.openxmlformats.org/officeDocument/2006/relationships/tags" Target="../tags/tag796.xml"/><Relationship Id="rId26" Type="http://schemas.openxmlformats.org/officeDocument/2006/relationships/image" Target="../media/image20.png"/><Relationship Id="rId3" Type="http://schemas.openxmlformats.org/officeDocument/2006/relationships/tags" Target="../tags/tag781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4.png"/><Relationship Id="rId7" Type="http://schemas.openxmlformats.org/officeDocument/2006/relationships/tags" Target="../tags/tag785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image" Target="../media/image19.png"/><Relationship Id="rId33" Type="http://schemas.openxmlformats.org/officeDocument/2006/relationships/image" Target="../media/image239.png"/><Relationship Id="rId38" Type="http://schemas.openxmlformats.org/officeDocument/2006/relationships/image" Target="../media/image230.png"/><Relationship Id="rId2" Type="http://schemas.openxmlformats.org/officeDocument/2006/relationships/tags" Target="../tags/tag780.xml"/><Relationship Id="rId16" Type="http://schemas.openxmlformats.org/officeDocument/2006/relationships/tags" Target="../tags/tag794.xml"/><Relationship Id="rId20" Type="http://schemas.openxmlformats.org/officeDocument/2006/relationships/tags" Target="../tags/tag798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43.vml"/><Relationship Id="rId6" Type="http://schemas.openxmlformats.org/officeDocument/2006/relationships/tags" Target="../tags/tag784.xml"/><Relationship Id="rId11" Type="http://schemas.openxmlformats.org/officeDocument/2006/relationships/tags" Target="../tags/tag789.xml"/><Relationship Id="rId24" Type="http://schemas.openxmlformats.org/officeDocument/2006/relationships/image" Target="../media/image238.emf"/><Relationship Id="rId32" Type="http://schemas.openxmlformats.org/officeDocument/2006/relationships/image" Target="../media/image25.png"/><Relationship Id="rId37" Type="http://schemas.openxmlformats.org/officeDocument/2006/relationships/image" Target="../media/image53.png"/><Relationship Id="rId5" Type="http://schemas.openxmlformats.org/officeDocument/2006/relationships/tags" Target="../tags/tag783.xml"/><Relationship Id="rId15" Type="http://schemas.openxmlformats.org/officeDocument/2006/relationships/tags" Target="../tags/tag793.xml"/><Relationship Id="rId23" Type="http://schemas.openxmlformats.org/officeDocument/2006/relationships/oleObject" Target="../embeddings/oleObject43.bin"/><Relationship Id="rId28" Type="http://schemas.openxmlformats.org/officeDocument/2006/relationships/image" Target="../media/image22.png"/><Relationship Id="rId36" Type="http://schemas.openxmlformats.org/officeDocument/2006/relationships/image" Target="../media/image86.png"/><Relationship Id="rId10" Type="http://schemas.openxmlformats.org/officeDocument/2006/relationships/tags" Target="../tags/tag788.xml"/><Relationship Id="rId19" Type="http://schemas.openxmlformats.org/officeDocument/2006/relationships/tags" Target="../tags/tag797.xml"/><Relationship Id="rId31" Type="http://schemas.openxmlformats.org/officeDocument/2006/relationships/image" Target="../media/image41.png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4" Type="http://schemas.openxmlformats.org/officeDocument/2006/relationships/tags" Target="../tags/tag792.xml"/><Relationship Id="rId22" Type="http://schemas.openxmlformats.org/officeDocument/2006/relationships/notesSlide" Target="../notesSlides/notesSlide48.xml"/><Relationship Id="rId27" Type="http://schemas.openxmlformats.org/officeDocument/2006/relationships/image" Target="../media/image21.png"/><Relationship Id="rId30" Type="http://schemas.openxmlformats.org/officeDocument/2006/relationships/image" Target="../media/image82.png"/><Relationship Id="rId35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806.xml"/><Relationship Id="rId13" Type="http://schemas.openxmlformats.org/officeDocument/2006/relationships/tags" Target="../tags/tag811.xml"/><Relationship Id="rId18" Type="http://schemas.openxmlformats.org/officeDocument/2006/relationships/tags" Target="../tags/tag816.xml"/><Relationship Id="rId26" Type="http://schemas.openxmlformats.org/officeDocument/2006/relationships/image" Target="../media/image241.png"/><Relationship Id="rId39" Type="http://schemas.openxmlformats.org/officeDocument/2006/relationships/image" Target="../media/image65.png"/><Relationship Id="rId3" Type="http://schemas.openxmlformats.org/officeDocument/2006/relationships/tags" Target="../tags/tag801.xml"/><Relationship Id="rId21" Type="http://schemas.openxmlformats.org/officeDocument/2006/relationships/tags" Target="../tags/tag819.xml"/><Relationship Id="rId34" Type="http://schemas.openxmlformats.org/officeDocument/2006/relationships/image" Target="../media/image248.png"/><Relationship Id="rId42" Type="http://schemas.openxmlformats.org/officeDocument/2006/relationships/image" Target="../media/image254.png"/><Relationship Id="rId7" Type="http://schemas.openxmlformats.org/officeDocument/2006/relationships/tags" Target="../tags/tag805.xml"/><Relationship Id="rId12" Type="http://schemas.openxmlformats.org/officeDocument/2006/relationships/tags" Target="../tags/tag810.xml"/><Relationship Id="rId17" Type="http://schemas.openxmlformats.org/officeDocument/2006/relationships/tags" Target="../tags/tag815.xml"/><Relationship Id="rId25" Type="http://schemas.openxmlformats.org/officeDocument/2006/relationships/image" Target="../media/image240.png"/><Relationship Id="rId33" Type="http://schemas.openxmlformats.org/officeDocument/2006/relationships/image" Target="../media/image247.png"/><Relationship Id="rId38" Type="http://schemas.openxmlformats.org/officeDocument/2006/relationships/image" Target="../media/image252.png"/><Relationship Id="rId2" Type="http://schemas.openxmlformats.org/officeDocument/2006/relationships/tags" Target="../tags/tag800.xml"/><Relationship Id="rId16" Type="http://schemas.openxmlformats.org/officeDocument/2006/relationships/tags" Target="../tags/tag814.xml"/><Relationship Id="rId20" Type="http://schemas.openxmlformats.org/officeDocument/2006/relationships/tags" Target="../tags/tag818.xml"/><Relationship Id="rId29" Type="http://schemas.openxmlformats.org/officeDocument/2006/relationships/image" Target="../media/image243.png"/><Relationship Id="rId41" Type="http://schemas.openxmlformats.org/officeDocument/2006/relationships/image" Target="../media/image253.png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1" Type="http://schemas.openxmlformats.org/officeDocument/2006/relationships/tags" Target="../tags/tag809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46.png"/><Relationship Id="rId37" Type="http://schemas.openxmlformats.org/officeDocument/2006/relationships/image" Target="../media/image251.png"/><Relationship Id="rId40" Type="http://schemas.openxmlformats.org/officeDocument/2006/relationships/image" Target="../media/image70.png"/><Relationship Id="rId45" Type="http://schemas.openxmlformats.org/officeDocument/2006/relationships/image" Target="../media/image257.png"/><Relationship Id="rId5" Type="http://schemas.openxmlformats.org/officeDocument/2006/relationships/tags" Target="../tags/tag803.xml"/><Relationship Id="rId15" Type="http://schemas.openxmlformats.org/officeDocument/2006/relationships/tags" Target="../tags/tag813.xml"/><Relationship Id="rId23" Type="http://schemas.openxmlformats.org/officeDocument/2006/relationships/tags" Target="../tags/tag821.xml"/><Relationship Id="rId28" Type="http://schemas.openxmlformats.org/officeDocument/2006/relationships/image" Target="../media/image127.png"/><Relationship Id="rId36" Type="http://schemas.openxmlformats.org/officeDocument/2006/relationships/image" Target="../media/image250.png"/><Relationship Id="rId10" Type="http://schemas.openxmlformats.org/officeDocument/2006/relationships/tags" Target="../tags/tag808.xml"/><Relationship Id="rId19" Type="http://schemas.openxmlformats.org/officeDocument/2006/relationships/tags" Target="../tags/tag817.xml"/><Relationship Id="rId31" Type="http://schemas.openxmlformats.org/officeDocument/2006/relationships/image" Target="../media/image245.png"/><Relationship Id="rId44" Type="http://schemas.openxmlformats.org/officeDocument/2006/relationships/image" Target="../media/image256.png"/><Relationship Id="rId4" Type="http://schemas.openxmlformats.org/officeDocument/2006/relationships/tags" Target="../tags/tag802.xml"/><Relationship Id="rId9" Type="http://schemas.openxmlformats.org/officeDocument/2006/relationships/tags" Target="../tags/tag807.xml"/><Relationship Id="rId14" Type="http://schemas.openxmlformats.org/officeDocument/2006/relationships/tags" Target="../tags/tag812.xml"/><Relationship Id="rId22" Type="http://schemas.openxmlformats.org/officeDocument/2006/relationships/tags" Target="../tags/tag820.xml"/><Relationship Id="rId27" Type="http://schemas.openxmlformats.org/officeDocument/2006/relationships/image" Target="../media/image242.png"/><Relationship Id="rId30" Type="http://schemas.openxmlformats.org/officeDocument/2006/relationships/image" Target="../media/image244.png"/><Relationship Id="rId35" Type="http://schemas.openxmlformats.org/officeDocument/2006/relationships/image" Target="../media/image249.png"/><Relationship Id="rId43" Type="http://schemas.openxmlformats.org/officeDocument/2006/relationships/image" Target="../media/image25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tags" Target="../tags/tag834.xml"/><Relationship Id="rId18" Type="http://schemas.openxmlformats.org/officeDocument/2006/relationships/tags" Target="../tags/tag839.xml"/><Relationship Id="rId26" Type="http://schemas.openxmlformats.org/officeDocument/2006/relationships/image" Target="../media/image258.png"/><Relationship Id="rId39" Type="http://schemas.openxmlformats.org/officeDocument/2006/relationships/image" Target="../media/image241.png"/><Relationship Id="rId3" Type="http://schemas.openxmlformats.org/officeDocument/2006/relationships/tags" Target="../tags/tag824.xml"/><Relationship Id="rId21" Type="http://schemas.openxmlformats.org/officeDocument/2006/relationships/tags" Target="../tags/tag842.xml"/><Relationship Id="rId34" Type="http://schemas.openxmlformats.org/officeDocument/2006/relationships/image" Target="../media/image65.png"/><Relationship Id="rId42" Type="http://schemas.openxmlformats.org/officeDocument/2006/relationships/image" Target="../media/image244.png"/><Relationship Id="rId47" Type="http://schemas.openxmlformats.org/officeDocument/2006/relationships/image" Target="../media/image257.png"/><Relationship Id="rId7" Type="http://schemas.openxmlformats.org/officeDocument/2006/relationships/tags" Target="../tags/tag828.xml"/><Relationship Id="rId12" Type="http://schemas.openxmlformats.org/officeDocument/2006/relationships/tags" Target="../tags/tag833.xml"/><Relationship Id="rId17" Type="http://schemas.openxmlformats.org/officeDocument/2006/relationships/tags" Target="../tags/tag83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52.png"/><Relationship Id="rId38" Type="http://schemas.openxmlformats.org/officeDocument/2006/relationships/image" Target="../media/image255.png"/><Relationship Id="rId46" Type="http://schemas.openxmlformats.org/officeDocument/2006/relationships/image" Target="../media/image261.png"/><Relationship Id="rId2" Type="http://schemas.openxmlformats.org/officeDocument/2006/relationships/tags" Target="../tags/tag823.xml"/><Relationship Id="rId16" Type="http://schemas.openxmlformats.org/officeDocument/2006/relationships/tags" Target="../tags/tag837.xml"/><Relationship Id="rId20" Type="http://schemas.openxmlformats.org/officeDocument/2006/relationships/tags" Target="../tags/tag841.xml"/><Relationship Id="rId29" Type="http://schemas.openxmlformats.org/officeDocument/2006/relationships/image" Target="../media/image248.png"/><Relationship Id="rId41" Type="http://schemas.openxmlformats.org/officeDocument/2006/relationships/image" Target="../media/image243.png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tags" Target="../tags/tag832.xml"/><Relationship Id="rId24" Type="http://schemas.openxmlformats.org/officeDocument/2006/relationships/tags" Target="../tags/tag845.xml"/><Relationship Id="rId32" Type="http://schemas.openxmlformats.org/officeDocument/2006/relationships/image" Target="../media/image251.png"/><Relationship Id="rId37" Type="http://schemas.openxmlformats.org/officeDocument/2006/relationships/image" Target="../media/image254.png"/><Relationship Id="rId40" Type="http://schemas.openxmlformats.org/officeDocument/2006/relationships/image" Target="../media/image242.png"/><Relationship Id="rId45" Type="http://schemas.openxmlformats.org/officeDocument/2006/relationships/image" Target="../media/image260.png"/><Relationship Id="rId5" Type="http://schemas.openxmlformats.org/officeDocument/2006/relationships/tags" Target="../tags/tag826.xml"/><Relationship Id="rId15" Type="http://schemas.openxmlformats.org/officeDocument/2006/relationships/tags" Target="../tags/tag836.xml"/><Relationship Id="rId23" Type="http://schemas.openxmlformats.org/officeDocument/2006/relationships/tags" Target="../tags/tag844.xml"/><Relationship Id="rId28" Type="http://schemas.openxmlformats.org/officeDocument/2006/relationships/image" Target="../media/image127.png"/><Relationship Id="rId36" Type="http://schemas.openxmlformats.org/officeDocument/2006/relationships/image" Target="../media/image253.png"/><Relationship Id="rId10" Type="http://schemas.openxmlformats.org/officeDocument/2006/relationships/tags" Target="../tags/tag831.xml"/><Relationship Id="rId19" Type="http://schemas.openxmlformats.org/officeDocument/2006/relationships/tags" Target="../tags/tag840.xml"/><Relationship Id="rId31" Type="http://schemas.openxmlformats.org/officeDocument/2006/relationships/image" Target="../media/image250.png"/><Relationship Id="rId44" Type="http://schemas.openxmlformats.org/officeDocument/2006/relationships/image" Target="../media/image259.png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tags" Target="../tags/tag835.xml"/><Relationship Id="rId22" Type="http://schemas.openxmlformats.org/officeDocument/2006/relationships/tags" Target="../tags/tag843.xml"/><Relationship Id="rId27" Type="http://schemas.openxmlformats.org/officeDocument/2006/relationships/image" Target="../media/image240.png"/><Relationship Id="rId30" Type="http://schemas.openxmlformats.org/officeDocument/2006/relationships/image" Target="../media/image249.png"/><Relationship Id="rId35" Type="http://schemas.openxmlformats.org/officeDocument/2006/relationships/image" Target="../media/image70.png"/><Relationship Id="rId43" Type="http://schemas.openxmlformats.org/officeDocument/2006/relationships/image" Target="../media/image24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853.xml"/><Relationship Id="rId13" Type="http://schemas.openxmlformats.org/officeDocument/2006/relationships/image" Target="../media/image265.png"/><Relationship Id="rId3" Type="http://schemas.openxmlformats.org/officeDocument/2006/relationships/tags" Target="../tags/tag848.xml"/><Relationship Id="rId7" Type="http://schemas.openxmlformats.org/officeDocument/2006/relationships/tags" Target="../tags/tag852.xml"/><Relationship Id="rId12" Type="http://schemas.openxmlformats.org/officeDocument/2006/relationships/image" Target="../media/image264.png"/><Relationship Id="rId2" Type="http://schemas.openxmlformats.org/officeDocument/2006/relationships/tags" Target="../tags/tag847.xml"/><Relationship Id="rId16" Type="http://schemas.openxmlformats.org/officeDocument/2006/relationships/image" Target="../media/image257.png"/><Relationship Id="rId1" Type="http://schemas.openxmlformats.org/officeDocument/2006/relationships/tags" Target="../tags/tag846.xml"/><Relationship Id="rId6" Type="http://schemas.openxmlformats.org/officeDocument/2006/relationships/tags" Target="../tags/tag851.xml"/><Relationship Id="rId11" Type="http://schemas.openxmlformats.org/officeDocument/2006/relationships/image" Target="../media/image263.png"/><Relationship Id="rId5" Type="http://schemas.openxmlformats.org/officeDocument/2006/relationships/tags" Target="../tags/tag850.xml"/><Relationship Id="rId15" Type="http://schemas.openxmlformats.org/officeDocument/2006/relationships/image" Target="../media/image267.png"/><Relationship Id="rId10" Type="http://schemas.openxmlformats.org/officeDocument/2006/relationships/image" Target="../media/image262.png"/><Relationship Id="rId4" Type="http://schemas.openxmlformats.org/officeDocument/2006/relationships/tags" Target="../tags/tag84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861.xml"/><Relationship Id="rId13" Type="http://schemas.openxmlformats.org/officeDocument/2006/relationships/tags" Target="../tags/tag866.xml"/><Relationship Id="rId18" Type="http://schemas.openxmlformats.org/officeDocument/2006/relationships/image" Target="../media/image269.png"/><Relationship Id="rId26" Type="http://schemas.openxmlformats.org/officeDocument/2006/relationships/image" Target="../media/image257.png"/><Relationship Id="rId3" Type="http://schemas.openxmlformats.org/officeDocument/2006/relationships/tags" Target="../tags/tag856.xml"/><Relationship Id="rId21" Type="http://schemas.openxmlformats.org/officeDocument/2006/relationships/image" Target="../media/image272.png"/><Relationship Id="rId7" Type="http://schemas.openxmlformats.org/officeDocument/2006/relationships/tags" Target="../tags/tag860.xml"/><Relationship Id="rId12" Type="http://schemas.openxmlformats.org/officeDocument/2006/relationships/tags" Target="../tags/tag865.xml"/><Relationship Id="rId17" Type="http://schemas.openxmlformats.org/officeDocument/2006/relationships/image" Target="../media/image268.png"/><Relationship Id="rId25" Type="http://schemas.openxmlformats.org/officeDocument/2006/relationships/image" Target="../media/image276.png"/><Relationship Id="rId2" Type="http://schemas.openxmlformats.org/officeDocument/2006/relationships/tags" Target="../tags/tag85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71.png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11" Type="http://schemas.openxmlformats.org/officeDocument/2006/relationships/tags" Target="../tags/tag864.xml"/><Relationship Id="rId24" Type="http://schemas.openxmlformats.org/officeDocument/2006/relationships/image" Target="../media/image275.png"/><Relationship Id="rId5" Type="http://schemas.openxmlformats.org/officeDocument/2006/relationships/tags" Target="../tags/tag858.xml"/><Relationship Id="rId15" Type="http://schemas.openxmlformats.org/officeDocument/2006/relationships/tags" Target="../tags/tag868.xml"/><Relationship Id="rId23" Type="http://schemas.openxmlformats.org/officeDocument/2006/relationships/image" Target="../media/image274.png"/><Relationship Id="rId10" Type="http://schemas.openxmlformats.org/officeDocument/2006/relationships/tags" Target="../tags/tag863.xml"/><Relationship Id="rId19" Type="http://schemas.openxmlformats.org/officeDocument/2006/relationships/image" Target="../media/image270.png"/><Relationship Id="rId4" Type="http://schemas.openxmlformats.org/officeDocument/2006/relationships/tags" Target="../tags/tag857.xml"/><Relationship Id="rId9" Type="http://schemas.openxmlformats.org/officeDocument/2006/relationships/tags" Target="../tags/tag862.xml"/><Relationship Id="rId14" Type="http://schemas.openxmlformats.org/officeDocument/2006/relationships/tags" Target="../tags/tag867.xml"/><Relationship Id="rId22" Type="http://schemas.openxmlformats.org/officeDocument/2006/relationships/image" Target="../media/image27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9.png"/><Relationship Id="rId3" Type="http://schemas.openxmlformats.org/officeDocument/2006/relationships/tags" Target="../tags/tag871.xml"/><Relationship Id="rId7" Type="http://schemas.openxmlformats.org/officeDocument/2006/relationships/tags" Target="../tags/tag875.xml"/><Relationship Id="rId12" Type="http://schemas.openxmlformats.org/officeDocument/2006/relationships/image" Target="../media/image278.png"/><Relationship Id="rId2" Type="http://schemas.openxmlformats.org/officeDocument/2006/relationships/tags" Target="../tags/tag870.xml"/><Relationship Id="rId1" Type="http://schemas.openxmlformats.org/officeDocument/2006/relationships/tags" Target="../tags/tag869.xml"/><Relationship Id="rId6" Type="http://schemas.openxmlformats.org/officeDocument/2006/relationships/tags" Target="../tags/tag874.xml"/><Relationship Id="rId11" Type="http://schemas.openxmlformats.org/officeDocument/2006/relationships/image" Target="../media/image277.png"/><Relationship Id="rId5" Type="http://schemas.openxmlformats.org/officeDocument/2006/relationships/tags" Target="../tags/tag873.xml"/><Relationship Id="rId15" Type="http://schemas.openxmlformats.org/officeDocument/2006/relationships/image" Target="../media/image281.png"/><Relationship Id="rId10" Type="http://schemas.openxmlformats.org/officeDocument/2006/relationships/image" Target="../media/image141.png"/><Relationship Id="rId4" Type="http://schemas.openxmlformats.org/officeDocument/2006/relationships/tags" Target="../tags/tag872.xml"/><Relationship Id="rId9" Type="http://schemas.openxmlformats.org/officeDocument/2006/relationships/notesSlide" Target="../notesSlides/notesSlide49.xml"/><Relationship Id="rId14" Type="http://schemas.openxmlformats.org/officeDocument/2006/relationships/image" Target="../media/image28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5.png"/><Relationship Id="rId3" Type="http://schemas.openxmlformats.org/officeDocument/2006/relationships/tags" Target="../tags/tag878.xml"/><Relationship Id="rId7" Type="http://schemas.openxmlformats.org/officeDocument/2006/relationships/tags" Target="../tags/tag882.xml"/><Relationship Id="rId12" Type="http://schemas.openxmlformats.org/officeDocument/2006/relationships/image" Target="../media/image284.png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11" Type="http://schemas.openxmlformats.org/officeDocument/2006/relationships/image" Target="../media/image283.png"/><Relationship Id="rId5" Type="http://schemas.openxmlformats.org/officeDocument/2006/relationships/tags" Target="../tags/tag880.xml"/><Relationship Id="rId15" Type="http://schemas.openxmlformats.org/officeDocument/2006/relationships/image" Target="../media/image287.png"/><Relationship Id="rId10" Type="http://schemas.openxmlformats.org/officeDocument/2006/relationships/image" Target="../media/image282.png"/><Relationship Id="rId4" Type="http://schemas.openxmlformats.org/officeDocument/2006/relationships/tags" Target="../tags/tag879.xml"/><Relationship Id="rId9" Type="http://schemas.openxmlformats.org/officeDocument/2006/relationships/notesSlide" Target="../notesSlides/notesSlide50.xml"/><Relationship Id="rId14" Type="http://schemas.openxmlformats.org/officeDocument/2006/relationships/image" Target="../media/image28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1.xml"/><Relationship Id="rId13" Type="http://schemas.openxmlformats.org/officeDocument/2006/relationships/image" Target="../media/image291.png"/><Relationship Id="rId3" Type="http://schemas.openxmlformats.org/officeDocument/2006/relationships/tags" Target="../tags/tag88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90.png"/><Relationship Id="rId2" Type="http://schemas.openxmlformats.org/officeDocument/2006/relationships/tags" Target="../tags/tag884.xml"/><Relationship Id="rId1" Type="http://schemas.openxmlformats.org/officeDocument/2006/relationships/tags" Target="../tags/tag883.xml"/><Relationship Id="rId6" Type="http://schemas.openxmlformats.org/officeDocument/2006/relationships/tags" Target="../tags/tag888.xml"/><Relationship Id="rId11" Type="http://schemas.openxmlformats.org/officeDocument/2006/relationships/image" Target="../media/image289.png"/><Relationship Id="rId5" Type="http://schemas.openxmlformats.org/officeDocument/2006/relationships/tags" Target="../tags/tag887.xml"/><Relationship Id="rId10" Type="http://schemas.openxmlformats.org/officeDocument/2006/relationships/image" Target="../media/image5.png"/><Relationship Id="rId4" Type="http://schemas.openxmlformats.org/officeDocument/2006/relationships/tags" Target="../tags/tag886.xml"/><Relationship Id="rId9" Type="http://schemas.openxmlformats.org/officeDocument/2006/relationships/image" Target="../media/image28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31.png"/><Relationship Id="rId3" Type="http://schemas.openxmlformats.org/officeDocument/2006/relationships/tags" Target="../tags/tag40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4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23.png"/><Relationship Id="rId33" Type="http://schemas.openxmlformats.org/officeDocument/2006/relationships/image" Target="../media/image21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3.png"/><Relationship Id="rId1" Type="http://schemas.openxmlformats.org/officeDocument/2006/relationships/vmlDrawing" Target="../drawings/vmlDrawing2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2.png"/><Relationship Id="rId32" Type="http://schemas.openxmlformats.org/officeDocument/2006/relationships/image" Target="../media/image20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30.emf"/><Relationship Id="rId28" Type="http://schemas.openxmlformats.org/officeDocument/2006/relationships/image" Target="../media/image25.png"/><Relationship Id="rId36" Type="http://schemas.openxmlformats.org/officeDocument/2006/relationships/image" Target="../media/image36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19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32.png"/><Relationship Id="rId30" Type="http://schemas.openxmlformats.org/officeDocument/2006/relationships/image" Target="../media/image26.png"/><Relationship Id="rId35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image" Target="../media/image21.png"/><Relationship Id="rId3" Type="http://schemas.openxmlformats.org/officeDocument/2006/relationships/tags" Target="../tags/tag58.xml"/><Relationship Id="rId21" Type="http://schemas.openxmlformats.org/officeDocument/2006/relationships/notesSlide" Target="../notesSlides/notesSlide5.xml"/><Relationship Id="rId34" Type="http://schemas.openxmlformats.org/officeDocument/2006/relationships/image" Target="../media/image43.png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image" Target="../media/image20.png"/><Relationship Id="rId33" Type="http://schemas.openxmlformats.org/officeDocument/2006/relationships/image" Target="../media/image42.png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8.png"/><Relationship Id="rId1" Type="http://schemas.openxmlformats.org/officeDocument/2006/relationships/vmlDrawing" Target="../drawings/vmlDrawing3.v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image" Target="../media/image19.png"/><Relationship Id="rId32" Type="http://schemas.openxmlformats.org/officeDocument/2006/relationships/image" Target="../media/image41.png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37.emf"/><Relationship Id="rId28" Type="http://schemas.openxmlformats.org/officeDocument/2006/relationships/image" Target="../media/image23.png"/><Relationship Id="rId36" Type="http://schemas.openxmlformats.org/officeDocument/2006/relationships/image" Target="../media/image45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31" Type="http://schemas.openxmlformats.org/officeDocument/2006/relationships/image" Target="../media/image40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22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image" Target="../media/image22.png"/><Relationship Id="rId3" Type="http://schemas.openxmlformats.org/officeDocument/2006/relationships/tags" Target="../tags/tag76.xml"/><Relationship Id="rId21" Type="http://schemas.openxmlformats.org/officeDocument/2006/relationships/oleObject" Target="../embeddings/oleObject4.bin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image" Target="../media/image21.png"/><Relationship Id="rId33" Type="http://schemas.openxmlformats.org/officeDocument/2006/relationships/image" Target="../media/image49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4.v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image" Target="../media/image20.png"/><Relationship Id="rId32" Type="http://schemas.openxmlformats.org/officeDocument/2006/relationships/image" Target="../media/image48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image" Target="../media/image19.png"/><Relationship Id="rId28" Type="http://schemas.openxmlformats.org/officeDocument/2006/relationships/image" Target="../media/image38.png"/><Relationship Id="rId10" Type="http://schemas.openxmlformats.org/officeDocument/2006/relationships/tags" Target="../tags/tag8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1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image" Target="../media/image46.emf"/><Relationship Id="rId27" Type="http://schemas.openxmlformats.org/officeDocument/2006/relationships/image" Target="../media/image23.png"/><Relationship Id="rId30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image" Target="../media/image22.png"/><Relationship Id="rId3" Type="http://schemas.openxmlformats.org/officeDocument/2006/relationships/tags" Target="../tags/tag93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56.pn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image" Target="../media/image21.png"/><Relationship Id="rId33" Type="http://schemas.openxmlformats.org/officeDocument/2006/relationships/image" Target="../media/image55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5.v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image" Target="../media/image20.png"/><Relationship Id="rId32" Type="http://schemas.openxmlformats.org/officeDocument/2006/relationships/image" Target="../media/image54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image" Target="../media/image19.png"/><Relationship Id="rId28" Type="http://schemas.openxmlformats.org/officeDocument/2006/relationships/image" Target="../media/image51.png"/><Relationship Id="rId10" Type="http://schemas.openxmlformats.org/officeDocument/2006/relationships/tags" Target="../tags/tag10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3.png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image" Target="../media/image50.emf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smtClean="0"/>
              <a:t>F 10 February </a:t>
            </a:r>
            <a:r>
              <a:rPr lang="en-US" sz="3200" dirty="0" smtClean="0"/>
              <a:t>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8470761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620793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357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9038175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3644"/>
            <a:ext cx="831028" cy="47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6609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9902" y="457200"/>
            <a:ext cx="4385498" cy="416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8" y="794010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606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12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2604868"/>
            <a:ext cx="1524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2950639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5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2821"/>
            <a:ext cx="207379" cy="283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5038"/>
            <a:ext cx="377320" cy="189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2718" y="1242183"/>
            <a:ext cx="5236877" cy="510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6932" y="394570"/>
            <a:ext cx="4630868" cy="416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7637" y="693802"/>
            <a:ext cx="1039215" cy="188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476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796451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88" y="457200"/>
            <a:ext cx="3799512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214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7538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533115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623841" cy="3595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434221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2652"/>
            <a:ext cx="169963" cy="2640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1904" y="431104"/>
            <a:ext cx="5009695" cy="434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811" y="6608098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00" y="768958"/>
            <a:ext cx="897231" cy="236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0416" y="6349652"/>
            <a:ext cx="2056179" cy="211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375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15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0955902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41933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011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680599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47" y="5206652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609600"/>
            <a:ext cx="5687966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8862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78061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6654387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5988" y="609600"/>
            <a:ext cx="5461591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8909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572514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459" y="609600"/>
            <a:ext cx="5196648" cy="10205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41656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95266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702550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609600"/>
            <a:ext cx="5196280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4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9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231442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038600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22900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817477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609600"/>
            <a:ext cx="5461206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822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140258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3862" y="609600"/>
            <a:ext cx="5196282" cy="1020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08771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21274"/>
            <a:ext cx="660968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4280422" y="1422748"/>
            <a:ext cx="101600" cy="762000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30987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23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892517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5" name="Picture 9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72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2603326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371650"/>
            <a:ext cx="3703952" cy="396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243" y="6468393"/>
            <a:ext cx="676966" cy="2253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8296" y="888304"/>
            <a:ext cx="2966665" cy="3774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74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091149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7" y="442586"/>
            <a:ext cx="5185771" cy="4109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8" y="6468393"/>
            <a:ext cx="81667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8" y="884534"/>
            <a:ext cx="5398489" cy="4108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432" y="698326"/>
            <a:ext cx="2844023" cy="876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3505200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80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30514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5334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9399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536" y="609600"/>
            <a:ext cx="2475264" cy="566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847" y="6468393"/>
            <a:ext cx="816160" cy="223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6752" y="1766170"/>
            <a:ext cx="573985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1942578"/>
            <a:ext cx="4451484" cy="321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555632"/>
            <a:ext cx="3326389" cy="321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30" y="3200400"/>
            <a:ext cx="1960001" cy="305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601" y="3525538"/>
            <a:ext cx="3711758" cy="321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94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38066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8" y="6468393"/>
            <a:ext cx="81667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2603326"/>
            <a:ext cx="16312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794" y="457200"/>
            <a:ext cx="5612815" cy="1020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772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>
          <a:xfrm>
            <a:off x="299183" y="543276"/>
            <a:ext cx="8229600" cy="1143000"/>
          </a:xfrm>
        </p:spPr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0403372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3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7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015" y="693211"/>
            <a:ext cx="3720881" cy="1020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86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469"/>
            <a:ext cx="922897" cy="395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95163"/>
            <a:ext cx="622420" cy="3960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183" y="365582"/>
            <a:ext cx="3834210" cy="4726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182" y="747932"/>
            <a:ext cx="836614" cy="22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8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336" y="5206652"/>
            <a:ext cx="207275" cy="283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888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778488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90" y="6468393"/>
            <a:ext cx="81667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87802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4348"/>
            <a:ext cx="623811" cy="396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42370"/>
            <a:ext cx="944960" cy="3970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9791" y="457200"/>
            <a:ext cx="4195609" cy="1380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530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9889731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780032" cy="47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850302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39789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4970"/>
            <a:ext cx="41608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529" y="1031519"/>
            <a:ext cx="3760173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330" y="1360118"/>
            <a:ext cx="1851370" cy="472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930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3236714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798378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78664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5366570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330576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229728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1160726"/>
            <a:ext cx="6432372" cy="479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84630"/>
            <a:ext cx="6790804" cy="4487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88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6096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827110"/>
            <a:ext cx="6265445" cy="396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377156"/>
            <a:ext cx="8492338" cy="396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4953000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5780049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886200"/>
            <a:ext cx="7812983" cy="452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171" y="4363006"/>
            <a:ext cx="2944029" cy="283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326519"/>
            <a:ext cx="3718083" cy="3590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219200"/>
            <a:ext cx="6814410" cy="396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699795"/>
            <a:ext cx="7608006" cy="43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69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55852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555742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097853"/>
            <a:ext cx="4133712" cy="41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940238"/>
            <a:ext cx="5606005" cy="377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1397438"/>
            <a:ext cx="7267436" cy="377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1889392"/>
            <a:ext cx="7550976" cy="359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13" y="38622"/>
            <a:ext cx="6758334" cy="830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930965"/>
            <a:ext cx="2019295" cy="453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5451839"/>
            <a:ext cx="2906658" cy="415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5896431"/>
            <a:ext cx="7493530" cy="396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6385096"/>
            <a:ext cx="7908427" cy="32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24622"/>
            <a:ext cx="4624821" cy="320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719192"/>
            <a:ext cx="5606863" cy="377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3126966"/>
            <a:ext cx="5795575" cy="377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0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76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555742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097853"/>
            <a:ext cx="4133712" cy="41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1390" y="3318104"/>
            <a:ext cx="5266980" cy="415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4930965"/>
            <a:ext cx="2019295" cy="453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42" y="5451839"/>
            <a:ext cx="2906658" cy="4155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5896431"/>
            <a:ext cx="7493530" cy="396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421" y="6385096"/>
            <a:ext cx="7908427" cy="320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1323" y="796268"/>
            <a:ext cx="2491913" cy="283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6978" y="1617475"/>
            <a:ext cx="2567805" cy="2831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6198" y="2419141"/>
            <a:ext cx="4607322" cy="472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143" y="1038438"/>
            <a:ext cx="811791" cy="232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143" y="1861621"/>
            <a:ext cx="811791" cy="232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143" y="2739487"/>
            <a:ext cx="811791" cy="2323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96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3951570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77652"/>
            <a:ext cx="2210849" cy="396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031" y="457200"/>
            <a:ext cx="1133643" cy="35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1088321"/>
            <a:ext cx="1568329" cy="3594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70465"/>
            <a:ext cx="1360749" cy="377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4865"/>
            <a:ext cx="3722773" cy="6043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716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606618" y="2590800"/>
            <a:ext cx="526078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91081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7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0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4182" y="457200"/>
            <a:ext cx="2191341" cy="4160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858" y="1088321"/>
            <a:ext cx="1549814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2734333"/>
            <a:ext cx="5115366" cy="466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1794880"/>
            <a:ext cx="5159097" cy="46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652" y="3631504"/>
            <a:ext cx="5071665" cy="466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917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4953738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1828800"/>
            <a:ext cx="372205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2784318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744" y="3635086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6321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0999" y="1676400"/>
            <a:ext cx="462431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892041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68473"/>
            <a:ext cx="2097412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1828800"/>
            <a:ext cx="3721686" cy="416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790516"/>
            <a:ext cx="2097417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1317005"/>
            <a:ext cx="3798033" cy="3593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2784318"/>
            <a:ext cx="3721315" cy="415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29" y="3635086"/>
            <a:ext cx="3720945" cy="415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58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452564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381000"/>
            <a:ext cx="4780032" cy="4726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66170"/>
            <a:ext cx="850302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397897" cy="472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94970"/>
            <a:ext cx="416082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529" y="1031519"/>
            <a:ext cx="3760173" cy="340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6330" y="1360118"/>
            <a:ext cx="1851370" cy="472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720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9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8495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7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5246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48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66822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9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253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91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950934"/>
            <a:ext cx="4267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2047153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57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234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69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1609" y="609600"/>
            <a:ext cx="1963983" cy="812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015345"/>
            <a:ext cx="982371" cy="8124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254290"/>
            <a:ext cx="963481" cy="71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237978"/>
            <a:ext cx="944213" cy="8127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06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50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68045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 flipV="1">
            <a:off x="5943600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Freeform 5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4"/>
          <p:cNvSpPr>
            <a:spLocks noChangeAspect="1" noChangeArrowheads="1"/>
          </p:cNvSpPr>
          <p:nvPr/>
        </p:nvSpPr>
        <p:spPr bwMode="auto">
          <a:xfrm>
            <a:off x="4691063" y="4852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>
            <a:off x="4724400" y="3376613"/>
            <a:ext cx="3048000" cy="162083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53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633538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24" y="1633538"/>
            <a:ext cx="1883325" cy="44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01" y="2397125"/>
            <a:ext cx="1692798" cy="40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96" y="3157538"/>
            <a:ext cx="1073370" cy="271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26" y="1633538"/>
            <a:ext cx="1676948" cy="4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51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14822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52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14822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6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2908051" y="3750978"/>
            <a:ext cx="1753845" cy="29497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9524"/>
              <a:gd name="connsiteY0" fmla="*/ 0 h 25471"/>
              <a:gd name="connsiteX1" fmla="*/ 1112 w 9524"/>
              <a:gd name="connsiteY1" fmla="*/ 2717 h 25471"/>
              <a:gd name="connsiteX2" fmla="*/ 2069 w 9524"/>
              <a:gd name="connsiteY2" fmla="*/ 4664 h 25471"/>
              <a:gd name="connsiteX3" fmla="*/ 3190 w 9524"/>
              <a:gd name="connsiteY3" fmla="*/ 6359 h 25471"/>
              <a:gd name="connsiteX4" fmla="*/ 6155 w 9524"/>
              <a:gd name="connsiteY4" fmla="*/ 8305 h 25471"/>
              <a:gd name="connsiteX5" fmla="*/ 9524 w 9524"/>
              <a:gd name="connsiteY5" fmla="*/ 25471 h 25471"/>
              <a:gd name="connsiteX0" fmla="*/ 0 w 10000"/>
              <a:gd name="connsiteY0" fmla="*/ 0 h 10000"/>
              <a:gd name="connsiteX1" fmla="*/ 1168 w 10000"/>
              <a:gd name="connsiteY1" fmla="*/ 1067 h 10000"/>
              <a:gd name="connsiteX2" fmla="*/ 2172 w 10000"/>
              <a:gd name="connsiteY2" fmla="*/ 1831 h 10000"/>
              <a:gd name="connsiteX3" fmla="*/ 3349 w 10000"/>
              <a:gd name="connsiteY3" fmla="*/ 2497 h 10000"/>
              <a:gd name="connsiteX4" fmla="*/ 6463 w 10000"/>
              <a:gd name="connsiteY4" fmla="*/ 3261 h 10000"/>
              <a:gd name="connsiteX5" fmla="*/ 10000 w 10000"/>
              <a:gd name="connsiteY5" fmla="*/ 10000 h 10000"/>
              <a:gd name="connsiteX0" fmla="*/ 0 w 10071"/>
              <a:gd name="connsiteY0" fmla="*/ 0 h 10260"/>
              <a:gd name="connsiteX1" fmla="*/ 1168 w 10071"/>
              <a:gd name="connsiteY1" fmla="*/ 1067 h 10260"/>
              <a:gd name="connsiteX2" fmla="*/ 2172 w 10071"/>
              <a:gd name="connsiteY2" fmla="*/ 1831 h 10260"/>
              <a:gd name="connsiteX3" fmla="*/ 3349 w 10071"/>
              <a:gd name="connsiteY3" fmla="*/ 2497 h 10260"/>
              <a:gd name="connsiteX4" fmla="*/ 6463 w 10071"/>
              <a:gd name="connsiteY4" fmla="*/ 3261 h 10260"/>
              <a:gd name="connsiteX5" fmla="*/ 10071 w 10071"/>
              <a:gd name="connsiteY5" fmla="*/ 10260 h 10260"/>
              <a:gd name="connsiteX0" fmla="*/ 0 w 10000"/>
              <a:gd name="connsiteY0" fmla="*/ 0 h 10217"/>
              <a:gd name="connsiteX1" fmla="*/ 1097 w 10000"/>
              <a:gd name="connsiteY1" fmla="*/ 1024 h 10217"/>
              <a:gd name="connsiteX2" fmla="*/ 2101 w 10000"/>
              <a:gd name="connsiteY2" fmla="*/ 1788 h 10217"/>
              <a:gd name="connsiteX3" fmla="*/ 3278 w 10000"/>
              <a:gd name="connsiteY3" fmla="*/ 2454 h 10217"/>
              <a:gd name="connsiteX4" fmla="*/ 6392 w 10000"/>
              <a:gd name="connsiteY4" fmla="*/ 3218 h 10217"/>
              <a:gd name="connsiteX5" fmla="*/ 10000 w 10000"/>
              <a:gd name="connsiteY5" fmla="*/ 10217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17">
                <a:moveTo>
                  <a:pt x="0" y="0"/>
                </a:moveTo>
                <a:cubicBezTo>
                  <a:pt x="190" y="176"/>
                  <a:pt x="747" y="726"/>
                  <a:pt x="1097" y="1024"/>
                </a:cubicBezTo>
                <a:cubicBezTo>
                  <a:pt x="1447" y="1322"/>
                  <a:pt x="1739" y="1552"/>
                  <a:pt x="2101" y="1788"/>
                </a:cubicBezTo>
                <a:cubicBezTo>
                  <a:pt x="2464" y="2024"/>
                  <a:pt x="2563" y="2217"/>
                  <a:pt x="3278" y="2454"/>
                </a:cubicBezTo>
                <a:cubicBezTo>
                  <a:pt x="3993" y="2690"/>
                  <a:pt x="5197" y="2981"/>
                  <a:pt x="6392" y="3218"/>
                </a:cubicBezTo>
                <a:cubicBezTo>
                  <a:pt x="7586" y="3454"/>
                  <a:pt x="9872" y="8214"/>
                  <a:pt x="10000" y="102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749498" y="2438400"/>
            <a:ext cx="1776269" cy="270154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89">
                <a:moveTo>
                  <a:pt x="0" y="0"/>
                </a:moveTo>
                <a:cubicBezTo>
                  <a:pt x="124" y="1462"/>
                  <a:pt x="2750" y="8720"/>
                  <a:pt x="4229" y="10199"/>
                </a:cubicBezTo>
                <a:cubicBezTo>
                  <a:pt x="5708" y="11678"/>
                  <a:pt x="7910" y="10568"/>
                  <a:pt x="8872" y="8876"/>
                </a:cubicBezTo>
                <a:cubicBezTo>
                  <a:pt x="9834" y="7184"/>
                  <a:pt x="9828" y="1854"/>
                  <a:pt x="10000" y="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55"/>
          <p:cNvSpPr>
            <a:spLocks/>
          </p:cNvSpPr>
          <p:nvPr/>
        </p:nvSpPr>
        <p:spPr bwMode="auto">
          <a:xfrm>
            <a:off x="6592889" y="2440463"/>
            <a:ext cx="1185861" cy="3246429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8872"/>
              <a:gd name="connsiteY0" fmla="*/ 0 h 10889"/>
              <a:gd name="connsiteX1" fmla="*/ 4229 w 8872"/>
              <a:gd name="connsiteY1" fmla="*/ 10199 h 10889"/>
              <a:gd name="connsiteX2" fmla="*/ 8872 w 8872"/>
              <a:gd name="connsiteY2" fmla="*/ 8876 h 1088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3" fmla="*/ 10000 w 15155"/>
              <a:gd name="connsiteY3" fmla="*/ 8151 h 1010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0" fmla="*/ 0 w 18096"/>
              <a:gd name="connsiteY0" fmla="*/ 0 h 11596"/>
              <a:gd name="connsiteX1" fmla="*/ 4767 w 18096"/>
              <a:gd name="connsiteY1" fmla="*/ 9366 h 11596"/>
              <a:gd name="connsiteX2" fmla="*/ 18096 w 18096"/>
              <a:gd name="connsiteY2" fmla="*/ 11553 h 11596"/>
              <a:gd name="connsiteX0" fmla="*/ 0 w 18096"/>
              <a:gd name="connsiteY0" fmla="*/ 0 h 11647"/>
              <a:gd name="connsiteX1" fmla="*/ 14305 w 18096"/>
              <a:gd name="connsiteY1" fmla="*/ 9876 h 11647"/>
              <a:gd name="connsiteX2" fmla="*/ 18096 w 18096"/>
              <a:gd name="connsiteY2" fmla="*/ 11553 h 11647"/>
              <a:gd name="connsiteX0" fmla="*/ 0 w 6889"/>
              <a:gd name="connsiteY0" fmla="*/ 0 h 11885"/>
              <a:gd name="connsiteX1" fmla="*/ 3098 w 6889"/>
              <a:gd name="connsiteY1" fmla="*/ 10108 h 11885"/>
              <a:gd name="connsiteX2" fmla="*/ 6889 w 6889"/>
              <a:gd name="connsiteY2" fmla="*/ 11785 h 11885"/>
              <a:gd name="connsiteX0" fmla="*/ 0 w 10692"/>
              <a:gd name="connsiteY0" fmla="*/ 0 h 10200"/>
              <a:gd name="connsiteX1" fmla="*/ 5189 w 10692"/>
              <a:gd name="connsiteY1" fmla="*/ 8700 h 10200"/>
              <a:gd name="connsiteX2" fmla="*/ 10692 w 10692"/>
              <a:gd name="connsiteY2" fmla="*/ 10111 h 10200"/>
              <a:gd name="connsiteX0" fmla="*/ 0 w 10692"/>
              <a:gd name="connsiteY0" fmla="*/ 0 h 10111"/>
              <a:gd name="connsiteX1" fmla="*/ 5189 w 10692"/>
              <a:gd name="connsiteY1" fmla="*/ 8700 h 10111"/>
              <a:gd name="connsiteX2" fmla="*/ 10692 w 10692"/>
              <a:gd name="connsiteY2" fmla="*/ 10111 h 10111"/>
              <a:gd name="connsiteX0" fmla="*/ 0 w 10692"/>
              <a:gd name="connsiteY0" fmla="*/ 0 h 10111"/>
              <a:gd name="connsiteX1" fmla="*/ 5651 w 10692"/>
              <a:gd name="connsiteY1" fmla="*/ 7335 h 10111"/>
              <a:gd name="connsiteX2" fmla="*/ 10692 w 10692"/>
              <a:gd name="connsiteY2" fmla="*/ 10111 h 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" h="10111">
                <a:moveTo>
                  <a:pt x="0" y="0"/>
                </a:moveTo>
                <a:cubicBezTo>
                  <a:pt x="203" y="1130"/>
                  <a:pt x="3869" y="5650"/>
                  <a:pt x="5651" y="7335"/>
                </a:cubicBezTo>
                <a:cubicBezTo>
                  <a:pt x="7433" y="9020"/>
                  <a:pt x="9195" y="9852"/>
                  <a:pt x="10692" y="101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61742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53" y="1761742"/>
            <a:ext cx="1887547" cy="44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66" y="1761742"/>
            <a:ext cx="1684130" cy="407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2590800"/>
            <a:ext cx="1860428" cy="434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3451856"/>
            <a:ext cx="1860161" cy="448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4393265"/>
            <a:ext cx="1656225" cy="407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2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53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6304"/>
            <a:ext cx="636717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76" y="875778"/>
            <a:ext cx="8577724" cy="623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186" y="2653136"/>
            <a:ext cx="6820705" cy="62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0" y="1752599"/>
            <a:ext cx="2984696" cy="566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74" y="3567256"/>
            <a:ext cx="7557529" cy="54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6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90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63674"/>
            <a:ext cx="4250879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140" y="37995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2293297"/>
            <a:ext cx="4287917" cy="86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62" y="2546949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4579297"/>
            <a:ext cx="4024166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060" y="492063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56460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60412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3429000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3824127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12264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16216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256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5052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3564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083976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1110197"/>
            <a:ext cx="3133366" cy="56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228600"/>
            <a:ext cx="2528971" cy="566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506" y="2024597"/>
            <a:ext cx="4133787" cy="101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635837"/>
            <a:ext cx="2811957" cy="283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156519"/>
            <a:ext cx="5624844" cy="320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052633"/>
            <a:ext cx="4397689" cy="433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6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5242309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5181600"/>
            <a:ext cx="2268798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168030"/>
            <a:ext cx="3083033" cy="340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490" y="609600"/>
            <a:ext cx="1926219" cy="7738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581" y="6468393"/>
            <a:ext cx="909460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5779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234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46971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945" y="1015345"/>
            <a:ext cx="1020156" cy="717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7" y="2254290"/>
            <a:ext cx="963483" cy="717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6" y="3325660"/>
            <a:ext cx="943837" cy="717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226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817691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7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025" y="2657788"/>
            <a:ext cx="2244731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181600"/>
            <a:ext cx="2930159" cy="302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077" y="5182098"/>
            <a:ext cx="207679" cy="283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905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4661475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7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487" y="685800"/>
            <a:ext cx="2643527" cy="812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81174"/>
            <a:ext cx="886869" cy="263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2081" y="2657788"/>
            <a:ext cx="2226619" cy="6033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6" y="3599032"/>
            <a:ext cx="1754583" cy="47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81000" y="2501124"/>
            <a:ext cx="4267200" cy="94780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84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0926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52986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461352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14161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823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620793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0371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B26BADF690F49219234FD180DCDDE66"/>
  <p:tag name="VALUES" val="Incorrect|smicln|Incorrect|smicln|Correct|smicln|Incorre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DE5475D3449B411BB8ABA05CD1970359"/>
  <p:tag name="VALUES" val="Incorrect|smicln|Incorrect|smicln|Correct|smicln|Incorrec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n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87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41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25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10"/>
  <p:tag name="SLIDEGUID" val="60B284EEC3504CCF97C6C7452957DFC4"/>
  <p:tag name="VALUES" val="Incorrect|smicln|Correct|smicln|Incorrect|smicln|Incorrec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n[\ln(1+(3/n))]\,\,=\,\,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346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(3/n))\quad\sim\quad3/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63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5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2E5B6BA7C4B8469D9582A03B2F6251B9"/>
  <p:tag name="VALUES" val="Incorrect|smicln|Correct|smicln|Incorrect|smicln|Incorrec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089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Cover the 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22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9"/>
  <p:tag name="SLIDEGUID" val="6E2ED2D5099742EFAB3D71F064185B0C"/>
  <p:tag name="VALUES" val="Incorrect|smicln|Correct|smicln|Incorrect|smicln|Incorrec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ook at an unused fi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04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97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9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n(1+5x+4x^2)\quad\sim\quad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520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7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50475219C8A34F27A629289553E1FC41"/>
  <p:tag name="CORRECTPOINTVALUE" val="0"/>
  <p:tag name="INCORRECTPOINTVALUE" val="0"/>
  <p:tag name="VALUES" val="Incorrect|smicln|Incorrect|smicln|Incorrect|smicln|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3449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B127B85E9B994F8B975E0E411CD94503"/>
  <p:tag name="CORRECTPOINTVALUE" val="10"/>
  <p:tag name="INCORRECTPOINTVALUE" val="5"/>
  <p:tag name="VALUES" val="Incorrect|smicln|Incorrect|smicln|Incorrect|smicln|Correc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4-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347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F906609ABE7E4D369562D0BD57036146"/>
  <p:tag name="VALUES" val="Correct|smicln|Incorrect|smicln|Incorrect|smicln|Incorrect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BB3D5892B0E742BCBDCEE69D24354CE6"/>
  <p:tag name="CORRECTPOINTVALUE" val="10"/>
  <p:tag name="INCORRECTPOINTVALUE" val="5"/>
  <p:tag name="VALUES" val="Incorrect|smicln|Incorrect|smicln|Correct|smicln|Incorrec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287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00A94BE9CD6348D6A85CDD07D76E8503"/>
  <p:tag name="CORRECTPOINTVALUE" val="10"/>
  <p:tag name="INCORRECTPOINTVALUE" val="5"/>
  <p:tag name="VALUES" val="Incorrect|smicln|Incorrect|smicln|Correct|smicln|Incorrect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3+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252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7FA469586740FAAE0C602A4AD07030"/>
  <p:tag name="CORRECTPOINTVALUE" val="10"/>
  <p:tag name="INCORRECTPOINTVALUE" val="5"/>
  <p:tag name="VALUES" val="Correct|smicln|Incorrect|smicln|Incorrect|smicln|Incorrect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3029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981E60232C774D34909A20416071999A"/>
  <p:tag name="CORRECTPOINTVALUE" val="0"/>
  <p:tag name="INCORRECTPOINTVALUE" val="0"/>
  <p:tag name="VALUES" val="Incorrect|smicln|Correct|smicln|Incorrect|smicln|Incorrect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^2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3063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49CB4D2668E4FA39736EF1113C37212"/>
  <p:tag name="VALUES" val="Correct|smicln|Incorrect|smicln|Incorrect|smicln|Incorre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982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A15DDB6DB21448EEAA89F37DA3AB2CF2"/>
  <p:tag name="VALUES" val="Correct|smicln|Incorrect|smicln|Incorrect|smicln|Incorrec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left[\frac{100x^3+2x-1}{x+1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951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+b}{c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5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CB4220E645EB4220A0FA6B183C81A0DA"/>
  <p:tag name="CORRECTPOINTVALUE" val="0"/>
  <p:tag name="INCORRECTPOINTVALUE" val="0"/>
  <p:tag name="VALUES" val="Incorrect|smicln|Correc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'&gt;0$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77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2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.~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243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Incorrect|smicln|Correct|smicln|Incorrec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5(-x^2-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1778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c}+\frac{b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47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8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50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^+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2012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Correct|smicln|Incorrect|smicln|Incorrect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c}+b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6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,f(x)=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205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\quad${\color[rgb]{0,.8,0}\Rightarrow}$\quad$f(x)\approx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602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\quad${\color[rgb]{0,.8,0}\Rightarrow}$\quad$f(x)\approx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278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2$, $x\n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820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$\quad$f(x)\approx7$, $f(x)\ne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55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a+\frac{b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97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1C7C36339FFC44689CC40AA0CA49A039"/>
  <p:tag name="CORRECTPOINTVALUE" val="10"/>
  <p:tag name="INCORRECTPOINTVALUE" val="5"/>
  <p:tag name="VALUES" val="Incorrect|smicln|Correct|smicln|Incorrect|smicln|Incorrect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7"/>
  <p:tag name="SLIDEGUID" val="50A72C5E91CA42F086ECE359FAF64DA0"/>
  <p:tag name="VALUES" val="Incorrect|smicln|Incorrect|smicln|Incorrect|smicln|Correct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6x^9+7x^4-8x^3}{7x^5-2x^4+9x^3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854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D1161062E334A2B93026C8882FA2B98"/>
  <p:tag name="CORRECTPOINTVALUE" val="0"/>
  <p:tag name="INCORRECTPOINTVALUE" val="0"/>
  <p:tag name="VALUES" val="Incorrect|smicln|Incorrect|smicln|Incorrect|smicln|Correct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left[\frac{x^3+x^4}{x-\sin 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2531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3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-\sin x\quad\sim\quad x^3/6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220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402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472C1D1EA0864C28B619776C01BF5E45"/>
  <p:tag name="CORRECTPOINTVALUE" val="10"/>
  <p:tag name="INCORRECTPOINTVALUE" val="5"/>
  <p:tag name="VALUES" val="Correct|smicln|Incorrect|smicln|Incorrect|smicln|Incorrect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3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\left[\frac{\sqrt{x^2+1}}{3x}\right]&#10;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949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918B4F76F79F4271B268C4EAFF544687"/>
  <p:tag name="VALUES" val="Incorrect|smicln|Incorrect|smicln|Correct|smicln|Incorrect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6/6$,\quad$f'(x)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769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6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0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^6/6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67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2^6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2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graph of $f$ to domain of 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26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\ln$ to domain of $\l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346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x^{3/2}$ to dom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271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its deriv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46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.~of inv.~trig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8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of $y=\cos x$ at $x=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450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424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inearization of $y=x^3-9x+8$ at $x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677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$expr of $u)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85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vals of increase/de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3211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ervals of concave up/concave d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924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graph derivative from graph of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42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x^2)$ from the def'n&#10;$\displaystyle{\lim_{\triangle x\to0}\frac{\triangle y}{\triangle 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3683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10^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7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o simplific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09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\log_{10}(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89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ower rule, trig diff, $\ln'$, $\exp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93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rod rule, quot rule,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2956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s: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26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s: $\sin x$, $\ln(1+\cdot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124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ymptotics: $+$, $-$, $\times$, $\div$, $(\bullet)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1983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$expr of $u)$, 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8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\sin x)$ from the def'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362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10^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71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t)(\log_{10}(t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589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ower rule, trig diff, $\ln'$, $\exp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993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ummary: prod rule, quot rule,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2956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sin h\quad\sim\quad 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696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cos h\quad\sim\quad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7012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\cos h)-1\quad\sim\quad-h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471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+c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6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404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34E45AA24A3D4F5BB35066C837107B33"/>
  <p:tag name="VALUES" val="Correct|smicln|Incorrect|smicln|Incorrect|smicln|Incorrect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e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960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-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835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e^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47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y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548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s+(\triangle s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78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(e^{s+(\triangle s)}-e^s\right)/(\triangle 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785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VALUES" val="Incorrect|smicln|Correct|smicln|Incorrect|smicln|Incorrect"/>
  <p:tag name="SLIDEORDER" val="6"/>
  <p:tag name="SLIDEGUID" val="7F359E5412AD40659EB20AF79F9AE0FB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z=e^t+4t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64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 z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482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-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3024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+4(t+(\triangle t))^3\right]+\left[e^t+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089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e^{t+(\triangle t)}-4(t+(\triangle t))^3\right]+\left[e^t-4t^3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928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229499CA28D9447A845DD8EE78F3B4B1"/>
  <p:tag name="VALUES" val="Correct|smicln|Incorrect|smicln|Incorrect|smicln|Incorrect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91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}+\frac{a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637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-1)/(800-2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69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3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5"/>
  <p:tag name="SLIDEGUID" val="1ACD611098FE4FA79C09D53358966F16"/>
  <p:tag name="VALUES" val="Correct|smicln|Incorrect|smicln|Incorrect|smicln|Incorrect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a}{b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79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1)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606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00-8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)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90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g rate of chang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24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3)/(200-80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87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+\frac{a}{c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75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200)/(1-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096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52451E05A24E48F79BFD4CB92401876C"/>
  <p:tag name="VALUES" val="Incorrect|smicln|Incorrect|smicln|Correct|smicln|Incorrect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B30DB3C303DA4D6BB7917D75B6FA97B4"/>
  <p:tag name="CORRECTPOINTVALUE" val="10"/>
  <p:tag name="INCORRECTPOINTVALUE" val="5"/>
  <p:tag name="VALUES" val="Incorrect|smicln|Incorrect|smicln|Incorrect|smicln|Correct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6/6$,\quad$f'(x)=x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76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6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70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^6/6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67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82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7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lope of tan.~line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77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\,\,,\,\,2^6/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32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7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946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7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1872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^{1/2}(\ln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46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0DD8064E1E54DF5849EDEE31ECB8DE1"/>
  <p:tag name="CORRECTPOINTVALUE" val="10"/>
  <p:tag name="INCORRECTPOINTVALUE" val="5"/>
  <p:tag name="VALUES" val="Incorrect|smicln|Correct|smicln|Incorrect|smicln|Incorrect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5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4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f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5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3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4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512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\displaystyle{\lim_{x\to4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795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f)} $\displaystyle{\lim_{x\to4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24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4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a function $h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55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h(x)=7}$, \quad&#10;$\displaystyle{\lim_{x\to2^+}h(x)=6}$, \quad&#10;$\displaystyle{h(2)=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4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4^-}h(x)=\infty}$, \quad&#10;$\displaystyle{\lim_{x\to4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01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82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h(x)=-3}$ \quad{\color[rgb]{0,.8,0}and}\quad&#10;$\displaystyle{\lim_{x\to\infty}h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69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0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-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069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+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972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2795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76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x(\sin(1/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352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sin(1/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15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frac{2x^3+x^2}{8x^5+3x^4-7x^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91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x^{1/2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517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ative of $\l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930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, quotient, chain ru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7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'(3)$, when $f(x)=1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9093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left[1/2\right]\left[x^{-1/2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86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^{1/2}(\l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73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480F940F01AD43568B931B689171D765"/>
  <p:tag name="VALUES" val="Correct|smicln|Incorrect|smicln|Incorrect|smicln|Incorrec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2209</Words>
  <Application>Microsoft Office PowerPoint</Application>
  <PresentationFormat>On-screen Show (4:3)</PresentationFormat>
  <Paragraphs>2077</Paragraphs>
  <Slides>57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199</cp:revision>
  <dcterms:created xsi:type="dcterms:W3CDTF">2009-01-22T21:52:53Z</dcterms:created>
  <dcterms:modified xsi:type="dcterms:W3CDTF">2012-02-17T12:57:02Z</dcterms:modified>
</cp:coreProperties>
</file>