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2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6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7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414" r:id="rId3"/>
    <p:sldId id="415" r:id="rId4"/>
    <p:sldId id="553" r:id="rId5"/>
    <p:sldId id="559" r:id="rId6"/>
    <p:sldId id="560" r:id="rId7"/>
    <p:sldId id="277" r:id="rId8"/>
    <p:sldId id="563" r:id="rId9"/>
    <p:sldId id="564" r:id="rId10"/>
    <p:sldId id="565" r:id="rId11"/>
    <p:sldId id="558" r:id="rId12"/>
    <p:sldId id="483" r:id="rId13"/>
    <p:sldId id="484" r:id="rId14"/>
    <p:sldId id="561" r:id="rId15"/>
    <p:sldId id="562" r:id="rId16"/>
    <p:sldId id="487" r:id="rId17"/>
    <p:sldId id="554" r:id="rId18"/>
    <p:sldId id="555" r:id="rId19"/>
    <p:sldId id="556" r:id="rId20"/>
    <p:sldId id="557" r:id="rId21"/>
    <p:sldId id="55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42.png"/><Relationship Id="rId3" Type="http://schemas.openxmlformats.org/officeDocument/2006/relationships/tags" Target="../tags/tag89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63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image" Target="../media/image41.png"/><Relationship Id="rId33" Type="http://schemas.openxmlformats.org/officeDocument/2006/relationships/image" Target="../media/image62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3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40.png"/><Relationship Id="rId32" Type="http://schemas.openxmlformats.org/officeDocument/2006/relationships/image" Target="../media/image49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58.emf"/><Relationship Id="rId28" Type="http://schemas.openxmlformats.org/officeDocument/2006/relationships/image" Target="../media/image44.png"/><Relationship Id="rId36" Type="http://schemas.openxmlformats.org/officeDocument/2006/relationships/image" Target="../media/image65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image" Target="../media/image61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43.png"/><Relationship Id="rId30" Type="http://schemas.openxmlformats.org/officeDocument/2006/relationships/image" Target="../media/image60.png"/><Relationship Id="rId35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107.xml"/><Relationship Id="rId21" Type="http://schemas.openxmlformats.org/officeDocument/2006/relationships/image" Target="../media/image66.emf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43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42.png"/><Relationship Id="rId32" Type="http://schemas.openxmlformats.org/officeDocument/2006/relationships/image" Target="../media/image70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41.png"/><Relationship Id="rId28" Type="http://schemas.openxmlformats.org/officeDocument/2006/relationships/image" Target="../media/image67.png"/><Relationship Id="rId10" Type="http://schemas.openxmlformats.org/officeDocument/2006/relationships/tags" Target="../tags/tag114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0.png"/><Relationship Id="rId27" Type="http://schemas.openxmlformats.org/officeDocument/2006/relationships/image" Target="../media/image49.png"/><Relationship Id="rId30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76.png"/><Relationship Id="rId3" Type="http://schemas.openxmlformats.org/officeDocument/2006/relationships/tags" Target="../tags/tag123.xml"/><Relationship Id="rId21" Type="http://schemas.openxmlformats.org/officeDocument/2006/relationships/image" Target="../media/image40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75.png"/><Relationship Id="rId2" Type="http://schemas.openxmlformats.org/officeDocument/2006/relationships/tags" Target="../tags/tag1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74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tags" Target="../tags/tag130.xml"/><Relationship Id="rId19" Type="http://schemas.openxmlformats.org/officeDocument/2006/relationships/image" Target="../media/image71.emf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41.png"/><Relationship Id="rId27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image" Target="../media/image42.png"/><Relationship Id="rId3" Type="http://schemas.openxmlformats.org/officeDocument/2006/relationships/tags" Target="../tags/tag137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84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41.png"/><Relationship Id="rId33" Type="http://schemas.openxmlformats.org/officeDocument/2006/relationships/image" Target="../media/image83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40.png"/><Relationship Id="rId32" Type="http://schemas.openxmlformats.org/officeDocument/2006/relationships/image" Target="../media/image82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79.emf"/><Relationship Id="rId28" Type="http://schemas.openxmlformats.org/officeDocument/2006/relationships/image" Target="../media/image44.png"/><Relationship Id="rId36" Type="http://schemas.openxmlformats.org/officeDocument/2006/relationships/image" Target="../media/image86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81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43.png"/><Relationship Id="rId30" Type="http://schemas.openxmlformats.org/officeDocument/2006/relationships/image" Target="../media/image49.png"/><Relationship Id="rId35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155.xml"/><Relationship Id="rId21" Type="http://schemas.openxmlformats.org/officeDocument/2006/relationships/image" Target="../media/image87.emf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43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42.png"/><Relationship Id="rId32" Type="http://schemas.openxmlformats.org/officeDocument/2006/relationships/image" Target="../media/image92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41.png"/><Relationship Id="rId28" Type="http://schemas.openxmlformats.org/officeDocument/2006/relationships/image" Target="../media/image89.png"/><Relationship Id="rId10" Type="http://schemas.openxmlformats.org/officeDocument/2006/relationships/tags" Target="../tags/tag162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91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40.png"/><Relationship Id="rId27" Type="http://schemas.openxmlformats.org/officeDocument/2006/relationships/image" Target="../media/image88.png"/><Relationship Id="rId30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171.xml"/><Relationship Id="rId21" Type="http://schemas.openxmlformats.org/officeDocument/2006/relationships/image" Target="../media/image93.emf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43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42.png"/><Relationship Id="rId32" Type="http://schemas.openxmlformats.org/officeDocument/2006/relationships/image" Target="../media/image97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41.png"/><Relationship Id="rId28" Type="http://schemas.openxmlformats.org/officeDocument/2006/relationships/image" Target="../media/image95.png"/><Relationship Id="rId10" Type="http://schemas.openxmlformats.org/officeDocument/2006/relationships/tags" Target="../tags/tag178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61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40.png"/><Relationship Id="rId27" Type="http://schemas.openxmlformats.org/officeDocument/2006/relationships/image" Target="../media/image94.png"/><Relationship Id="rId30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187.xml"/><Relationship Id="rId21" Type="http://schemas.openxmlformats.org/officeDocument/2006/relationships/image" Target="../media/image98.emf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43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42.png"/><Relationship Id="rId32" Type="http://schemas.openxmlformats.org/officeDocument/2006/relationships/image" Target="../media/image102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41.png"/><Relationship Id="rId28" Type="http://schemas.openxmlformats.org/officeDocument/2006/relationships/image" Target="../media/image77.png"/><Relationship Id="rId10" Type="http://schemas.openxmlformats.org/officeDocument/2006/relationships/tags" Target="../tags/tag194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101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40.png"/><Relationship Id="rId27" Type="http://schemas.openxmlformats.org/officeDocument/2006/relationships/image" Target="../media/image99.png"/><Relationship Id="rId30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203.xml"/><Relationship Id="rId21" Type="http://schemas.openxmlformats.org/officeDocument/2006/relationships/image" Target="../media/image103.emf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43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42.png"/><Relationship Id="rId32" Type="http://schemas.openxmlformats.org/officeDocument/2006/relationships/image" Target="../media/image108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41.png"/><Relationship Id="rId28" Type="http://schemas.openxmlformats.org/officeDocument/2006/relationships/image" Target="../media/image104.png"/><Relationship Id="rId10" Type="http://schemas.openxmlformats.org/officeDocument/2006/relationships/tags" Target="../tags/tag210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107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40.png"/><Relationship Id="rId27" Type="http://schemas.openxmlformats.org/officeDocument/2006/relationships/image" Target="../media/image77.png"/><Relationship Id="rId30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219.xml"/><Relationship Id="rId21" Type="http://schemas.openxmlformats.org/officeDocument/2006/relationships/image" Target="../media/image109.emf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43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42.png"/><Relationship Id="rId32" Type="http://schemas.openxmlformats.org/officeDocument/2006/relationships/image" Target="../media/image113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41.png"/><Relationship Id="rId28" Type="http://schemas.openxmlformats.org/officeDocument/2006/relationships/image" Target="../media/image111.png"/><Relationship Id="rId10" Type="http://schemas.openxmlformats.org/officeDocument/2006/relationships/tags" Target="../tags/tag226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12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40.png"/><Relationship Id="rId27" Type="http://schemas.openxmlformats.org/officeDocument/2006/relationships/image" Target="../media/image110.png"/><Relationship Id="rId30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4.png"/><Relationship Id="rId3" Type="http://schemas.openxmlformats.org/officeDocument/2006/relationships/tags" Target="../tags/tag235.xml"/><Relationship Id="rId21" Type="http://schemas.openxmlformats.org/officeDocument/2006/relationships/image" Target="../media/image114.emf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43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42.png"/><Relationship Id="rId32" Type="http://schemas.openxmlformats.org/officeDocument/2006/relationships/image" Target="../media/image49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41.png"/><Relationship Id="rId28" Type="http://schemas.openxmlformats.org/officeDocument/2006/relationships/image" Target="../media/image116.png"/><Relationship Id="rId10" Type="http://schemas.openxmlformats.org/officeDocument/2006/relationships/tags" Target="../tags/tag242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1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image" Target="../media/image4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image" Target="../media/image41.png"/><Relationship Id="rId3" Type="http://schemas.openxmlformats.org/officeDocument/2006/relationships/tags" Target="../tags/tag2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image" Target="../media/image40.png"/><Relationship Id="rId33" Type="http://schemas.openxmlformats.org/officeDocument/2006/relationships/image" Target="../media/image123.png"/><Relationship Id="rId38" Type="http://schemas.openxmlformats.org/officeDocument/2006/relationships/image" Target="../media/image127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119.emf"/><Relationship Id="rId32" Type="http://schemas.openxmlformats.org/officeDocument/2006/relationships/image" Target="../media/image122.png"/><Relationship Id="rId37" Type="http://schemas.openxmlformats.org/officeDocument/2006/relationships/image" Target="../media/image126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3.png"/><Relationship Id="rId36" Type="http://schemas.openxmlformats.org/officeDocument/2006/relationships/image" Target="../media/image125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image" Target="../media/image121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42.png"/><Relationship Id="rId30" Type="http://schemas.openxmlformats.org/officeDocument/2006/relationships/image" Target="../media/image120.png"/><Relationship Id="rId35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131.png"/><Relationship Id="rId3" Type="http://schemas.openxmlformats.org/officeDocument/2006/relationships/tags" Target="../tags/tag2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0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image" Target="../media/image129.png"/><Relationship Id="rId5" Type="http://schemas.openxmlformats.org/officeDocument/2006/relationships/tags" Target="../tags/tag273.xml"/><Relationship Id="rId10" Type="http://schemas.openxmlformats.org/officeDocument/2006/relationships/image" Target="../media/image5.png"/><Relationship Id="rId4" Type="http://schemas.openxmlformats.org/officeDocument/2006/relationships/tags" Target="../tags/tag272.xml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7.png"/><Relationship Id="rId5" Type="http://schemas.openxmlformats.org/officeDocument/2006/relationships/tags" Target="../tags/tag38.xml"/><Relationship Id="rId15" Type="http://schemas.openxmlformats.org/officeDocument/2006/relationships/image" Target="../media/image31.png"/><Relationship Id="rId10" Type="http://schemas.openxmlformats.org/officeDocument/2006/relationships/image" Target="../media/image16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6.png"/><Relationship Id="rId18" Type="http://schemas.openxmlformats.org/officeDocument/2006/relationships/image" Target="../media/image23.png"/><Relationship Id="rId3" Type="http://schemas.openxmlformats.org/officeDocument/2006/relationships/tags" Target="../tags/tag43.xml"/><Relationship Id="rId21" Type="http://schemas.openxmlformats.org/officeDocument/2006/relationships/image" Target="../media/image36.png"/><Relationship Id="rId7" Type="http://schemas.openxmlformats.org/officeDocument/2006/relationships/tags" Target="../tags/tag47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33.png"/><Relationship Id="rId2" Type="http://schemas.openxmlformats.org/officeDocument/2006/relationships/tags" Target="../tags/tag42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image" Target="../media/image18.png"/><Relationship Id="rId10" Type="http://schemas.openxmlformats.org/officeDocument/2006/relationships/tags" Target="../tags/tag50.xml"/><Relationship Id="rId19" Type="http://schemas.openxmlformats.org/officeDocument/2006/relationships/image" Target="../media/image34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3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43.png"/><Relationship Id="rId3" Type="http://schemas.openxmlformats.org/officeDocument/2006/relationships/tags" Target="../tags/tag55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51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tags" Target="../tags/tag6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39.emf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43.png"/><Relationship Id="rId3" Type="http://schemas.openxmlformats.org/officeDocument/2006/relationships/tags" Target="../tags/tag72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57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42.png"/><Relationship Id="rId33" Type="http://schemas.openxmlformats.org/officeDocument/2006/relationships/image" Target="../media/image56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2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40.png"/><Relationship Id="rId28" Type="http://schemas.openxmlformats.org/officeDocument/2006/relationships/image" Target="../media/image53.png"/><Relationship Id="rId10" Type="http://schemas.openxmlformats.org/officeDocument/2006/relationships/tags" Target="../tags/tag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52.emf"/><Relationship Id="rId27" Type="http://schemas.openxmlformats.org/officeDocument/2006/relationships/image" Target="../media/image44.png"/><Relationship Id="rId3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22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143000"/>
            <a:ext cx="18669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51198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9466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425852"/>
            <a:ext cx="738632" cy="245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19201"/>
            <a:ext cx="793514" cy="74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87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606618" y="2590800"/>
            <a:ext cx="5363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943019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245" y="673491"/>
            <a:ext cx="1625040" cy="850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2667000"/>
            <a:ext cx="291184" cy="553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1676400"/>
            <a:ext cx="320914" cy="62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13" y="3581400"/>
            <a:ext cx="320888" cy="55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37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9387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599" y="6468393"/>
            <a:ext cx="836256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38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951139"/>
            <a:ext cx="3581400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72410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9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909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818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8411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40157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480" y="533400"/>
            <a:ext cx="3534920" cy="813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696" y="851772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901" y="1699366"/>
            <a:ext cx="2154099" cy="963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299" y="3021843"/>
            <a:ext cx="2154103" cy="869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09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737698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2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6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397696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3328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9000"/>
            <a:ext cx="3045789" cy="78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69" y="6468393"/>
            <a:ext cx="830117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98" y="489095"/>
            <a:ext cx="4172302" cy="742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70460"/>
            <a:ext cx="2171041" cy="69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29889"/>
            <a:ext cx="2532886" cy="78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12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0999" y="2590800"/>
            <a:ext cx="53756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020705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199" y="6468393"/>
            <a:ext cx="989681" cy="266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6689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1000"/>
            <a:ext cx="3817832" cy="813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5074"/>
            <a:ext cx="204072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45645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93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24000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25351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00200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041" y="6477000"/>
            <a:ext cx="1022159" cy="27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41526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90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9432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538" y="6400800"/>
            <a:ext cx="732062" cy="243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82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6642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3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9032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7244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51429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2" y="5562600"/>
            <a:ext cx="4350979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0" y="6267066"/>
            <a:ext cx="5610486" cy="43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438400"/>
            <a:ext cx="4293719" cy="34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895600"/>
            <a:ext cx="4351660" cy="553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3694555"/>
            <a:ext cx="2137597" cy="420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77119"/>
            <a:ext cx="2023205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76200"/>
            <a:ext cx="1946862" cy="438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034319"/>
            <a:ext cx="1927394" cy="438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254674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390" y="552068"/>
            <a:ext cx="2404010" cy="43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1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5720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9905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362200"/>
            <a:ext cx="7213433" cy="362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819400"/>
            <a:ext cx="4828806" cy="420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3618355"/>
            <a:ext cx="5381191" cy="420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2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9032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4958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9143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5809751"/>
            <a:ext cx="4732271" cy="286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324314"/>
            <a:ext cx="5991782" cy="381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3124200"/>
            <a:ext cx="2137597" cy="420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514600"/>
            <a:ext cx="1927277" cy="45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038600"/>
            <a:ext cx="2309754" cy="420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97" y="780669"/>
            <a:ext cx="4141057" cy="801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3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438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53000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57200"/>
            <a:ext cx="264500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1" y="838200"/>
            <a:ext cx="906989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583" y="3352800"/>
            <a:ext cx="1549817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325" y="1107728"/>
            <a:ext cx="3683733" cy="415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10" y="20574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9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438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61676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854" y="457200"/>
            <a:ext cx="2626498" cy="37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0" y="8382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392" y="3352800"/>
            <a:ext cx="1550198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955" y="1107728"/>
            <a:ext cx="3664472" cy="415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09" y="2057400"/>
            <a:ext cx="906993" cy="812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77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\ln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DAAA7A9F6D54E84BB84F843ADE8FB28"/>
  <p:tag name="VALUES" val="Incorrect|smicln|Correct|smicln|In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/b}{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1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c}{b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0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20"/>
  <p:tag name="INCORRECTPOINTVALUE" val="10"/>
  <p:tag name="VALUES" val="Incorrect|smicln|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03C6AEB70C844D38C11EBC44830AC9B"/>
  <p:tag name="CORRECTPOINTVALUE" val="0"/>
  <p:tag name="INCORRECTPOINTVALUE" val="0"/>
  <p:tag name="VALUES" val="Incorrect|smicln|Incorrect|smicln|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\left|x^2+3x-1\right|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07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|2x+3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24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+3x-1}{2x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47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3}{x^2+3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0"/>
  <p:tag name="INCORRECTPOINTVALUE" val="0"/>
  <p:tag name="VALUES" val="Incorrect|smicln|Incorrect|smicln|Correct|smicln|In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B31135258144561980B9BDED288EDC8"/>
  <p:tag name="CORRECTPOINTVALUE" val="20"/>
  <p:tag name="INCORRECTPOINTVALUE" val="10"/>
  <p:tag name="VALUES" val="Correct|smicln|Incorrect|smicln|Incorrect|smicln|Incorrec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(\frac{2x+4}{x^2+4x-1}\right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33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\left(x^2+4x-1\right)^{1/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2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cdot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7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x+4}{x^2+4x-1}\right)^{1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077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20"/>
  <p:tag name="INCORRECTPOINTVALUE" val="10"/>
  <p:tag name="SLIDEORDER" val="6"/>
  <p:tag name="SLIDEGUID" val="210A9DAB4D9D4DC1BCC06A3AD10BFBB0"/>
  <p:tag name="VALUES" val="Incorrect|smicln|Correct|smicln|Incorrect|smicln|Incorrec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+(x^2)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36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6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sin x)+(x^2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29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299B2B21A474AD3B21750627251DB64"/>
  <p:tag name="CORRECTPOINTVALUE" val="20"/>
  <p:tag name="INCORRECTPOINTVALUE" val="10"/>
  <p:tag name="VALUES" val="Correct|smicln|Incorrect|smicln|Incorrect|smicln|Incorrec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0"/>
  <p:tag name="INCORRECTPOINTVALUE" val="0"/>
  <p:tag name="VALUES" val="Incorrect|smicln|Incorrect|smicln|Correct|smicln|Incorrec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 of $x^4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2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def) integral of $x^4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9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20"/>
  <p:tag name="INCORRECTPOINTVALUE" val="10"/>
  <p:tag name="VALUES" val="Incorrect|smicln|Incorrect|smicln|Incorrect|smicln|Correc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[(1+x^2)^{x^3+x+1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077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qrt[5]{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h+2)^3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+b)^5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-y)^4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6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x-8y)^3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3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nciple of 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7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2^x)$, $(d/dx)(x^{\cos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28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qrt[3]{x})$, $(d/dx)(\log_2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72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 of $\sin x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2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def) integral of $\sin x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7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qrt[5]{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y^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5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i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7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left(\sqrt{x^2+3x}+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20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DEA655C36047BCAEC71A29B0F6B0B4"/>
  <p:tag name="VALUES" val="Incorrect|smicln|Correct|smicln|Incorrect|smicln|Incorrec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7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6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7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1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7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6EA062076B5456BA594531C387407C6"/>
  <p:tag name="VALUES" val="Incorrect|smicln|Correct|smicln|In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93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x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3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0"/>
  <p:tag name="INCORRECTPOINTVALUE" val="0"/>
  <p:tag name="VALUES" val="Correct|smicln|Incorrect|smicln|Incorrect|smicln|In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672</Words>
  <Application>Microsoft Office PowerPoint</Application>
  <PresentationFormat>On-screen Show (4:3)</PresentationFormat>
  <Paragraphs>630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218</cp:revision>
  <dcterms:created xsi:type="dcterms:W3CDTF">2009-01-22T21:52:53Z</dcterms:created>
  <dcterms:modified xsi:type="dcterms:W3CDTF">2012-02-22T12:33:22Z</dcterms:modified>
</cp:coreProperties>
</file>