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1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2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414" r:id="rId3"/>
    <p:sldId id="415" r:id="rId4"/>
    <p:sldId id="277" r:id="rId5"/>
    <p:sldId id="566" r:id="rId6"/>
    <p:sldId id="567" r:id="rId7"/>
    <p:sldId id="483" r:id="rId8"/>
    <p:sldId id="484" r:id="rId9"/>
    <p:sldId id="556" r:id="rId10"/>
    <p:sldId id="557" r:id="rId11"/>
    <p:sldId id="569" r:id="rId12"/>
    <p:sldId id="570" r:id="rId13"/>
    <p:sldId id="571" r:id="rId14"/>
    <p:sldId id="568" r:id="rId15"/>
    <p:sldId id="55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22.png"/><Relationship Id="rId3" Type="http://schemas.openxmlformats.org/officeDocument/2006/relationships/tags" Target="../tags/tag103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9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21.png"/><Relationship Id="rId33" Type="http://schemas.openxmlformats.org/officeDocument/2006/relationships/image" Target="../media/image20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19.png"/><Relationship Id="rId32" Type="http://schemas.openxmlformats.org/officeDocument/2006/relationships/image" Target="../media/image58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28.png"/><Relationship Id="rId28" Type="http://schemas.openxmlformats.org/officeDocument/2006/relationships/image" Target="../media/image55.png"/><Relationship Id="rId10" Type="http://schemas.openxmlformats.org/officeDocument/2006/relationships/tags" Target="../tags/tag1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7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53.emf"/><Relationship Id="rId27" Type="http://schemas.openxmlformats.org/officeDocument/2006/relationships/image" Target="../media/image54.png"/><Relationship Id="rId30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image" Target="../media/image21.png"/><Relationship Id="rId3" Type="http://schemas.openxmlformats.org/officeDocument/2006/relationships/tags" Target="../tags/tag120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66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image" Target="../media/image20.png"/><Relationship Id="rId33" Type="http://schemas.openxmlformats.org/officeDocument/2006/relationships/image" Target="../media/image65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19.png"/><Relationship Id="rId32" Type="http://schemas.openxmlformats.org/officeDocument/2006/relationships/image" Target="../media/image56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28.png"/><Relationship Id="rId28" Type="http://schemas.openxmlformats.org/officeDocument/2006/relationships/image" Target="../media/image61.png"/><Relationship Id="rId10" Type="http://schemas.openxmlformats.org/officeDocument/2006/relationships/tags" Target="../tags/tag1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4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60.emf"/><Relationship Id="rId27" Type="http://schemas.openxmlformats.org/officeDocument/2006/relationships/image" Target="../media/image22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image" Target="../media/image67.emf"/><Relationship Id="rId26" Type="http://schemas.openxmlformats.org/officeDocument/2006/relationships/image" Target="../media/image64.png"/><Relationship Id="rId3" Type="http://schemas.openxmlformats.org/officeDocument/2006/relationships/tags" Target="../tags/tag137.xml"/><Relationship Id="rId21" Type="http://schemas.openxmlformats.org/officeDocument/2006/relationships/image" Target="../media/image19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69.png"/><Relationship Id="rId2" Type="http://schemas.openxmlformats.org/officeDocument/2006/relationships/tags" Target="../tags/tag136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68.png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7.png"/><Relationship Id="rId10" Type="http://schemas.openxmlformats.org/officeDocument/2006/relationships/tags" Target="../tags/tag144.xml"/><Relationship Id="rId19" Type="http://schemas.openxmlformats.org/officeDocument/2006/relationships/image" Target="../media/image35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image" Target="../media/image70.emf"/><Relationship Id="rId26" Type="http://schemas.openxmlformats.org/officeDocument/2006/relationships/image" Target="../media/image71.png"/><Relationship Id="rId3" Type="http://schemas.openxmlformats.org/officeDocument/2006/relationships/tags" Target="../tags/tag150.xml"/><Relationship Id="rId21" Type="http://schemas.openxmlformats.org/officeDocument/2006/relationships/image" Target="../media/image36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35.png"/><Relationship Id="rId2" Type="http://schemas.openxmlformats.org/officeDocument/2006/relationships/tags" Target="../tags/tag149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69.png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4.png"/><Relationship Id="rId10" Type="http://schemas.openxmlformats.org/officeDocument/2006/relationships/tags" Target="../tags/tag157.xml"/><Relationship Id="rId19" Type="http://schemas.openxmlformats.org/officeDocument/2006/relationships/image" Target="../media/image28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tags" Target="../tags/tag164.xml"/><Relationship Id="rId21" Type="http://schemas.openxmlformats.org/officeDocument/2006/relationships/image" Target="../media/image75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79.png"/><Relationship Id="rId2" Type="http://schemas.openxmlformats.org/officeDocument/2006/relationships/tags" Target="../tags/tag1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78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tags" Target="../tags/tag171.xml"/><Relationship Id="rId19" Type="http://schemas.openxmlformats.org/officeDocument/2006/relationships/image" Target="../media/image73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88.png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7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86.png"/><Relationship Id="rId5" Type="http://schemas.openxmlformats.org/officeDocument/2006/relationships/tags" Target="../tags/tag181.xml"/><Relationship Id="rId10" Type="http://schemas.openxmlformats.org/officeDocument/2006/relationships/image" Target="../media/image5.png"/><Relationship Id="rId4" Type="http://schemas.openxmlformats.org/officeDocument/2006/relationships/tags" Target="../tags/tag180.xml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2.png"/><Relationship Id="rId3" Type="http://schemas.openxmlformats.org/officeDocument/2006/relationships/tags" Target="../tags/tag2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8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image" Target="../media/image18.emf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1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20.png"/><Relationship Id="rId32" Type="http://schemas.openxmlformats.org/officeDocument/2006/relationships/image" Target="../media/image33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10" Type="http://schemas.openxmlformats.org/officeDocument/2006/relationships/tags" Target="../tags/tag48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6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28.png"/><Relationship Id="rId27" Type="http://schemas.openxmlformats.org/officeDocument/2006/relationships/image" Target="../media/image31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39.png"/><Relationship Id="rId3" Type="http://schemas.openxmlformats.org/officeDocument/2006/relationships/tags" Target="../tags/tag57.xml"/><Relationship Id="rId21" Type="http://schemas.openxmlformats.org/officeDocument/2006/relationships/image" Target="../media/image28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38.png"/><Relationship Id="rId2" Type="http://schemas.openxmlformats.org/officeDocument/2006/relationships/tags" Target="../tags/tag5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37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36.png"/><Relationship Id="rId28" Type="http://schemas.openxmlformats.org/officeDocument/2006/relationships/image" Target="../media/image40.png"/><Relationship Id="rId10" Type="http://schemas.openxmlformats.org/officeDocument/2006/relationships/tags" Target="../tags/tag64.xml"/><Relationship Id="rId19" Type="http://schemas.openxmlformats.org/officeDocument/2006/relationships/image" Target="../media/image34.emf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19.png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71.xml"/><Relationship Id="rId21" Type="http://schemas.openxmlformats.org/officeDocument/2006/relationships/image" Target="../media/image41.emf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21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20.png"/><Relationship Id="rId32" Type="http://schemas.openxmlformats.org/officeDocument/2006/relationships/image" Target="../media/image46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9.png"/><Relationship Id="rId28" Type="http://schemas.openxmlformats.org/officeDocument/2006/relationships/image" Target="../media/image43.png"/><Relationship Id="rId10" Type="http://schemas.openxmlformats.org/officeDocument/2006/relationships/tags" Target="../tags/tag78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5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28.png"/><Relationship Id="rId27" Type="http://schemas.openxmlformats.org/officeDocument/2006/relationships/image" Target="../media/image42.png"/><Relationship Id="rId30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87.xml"/><Relationship Id="rId21" Type="http://schemas.openxmlformats.org/officeDocument/2006/relationships/image" Target="../media/image47.emf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21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5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20.png"/><Relationship Id="rId32" Type="http://schemas.openxmlformats.org/officeDocument/2006/relationships/image" Target="../media/image43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19.png"/><Relationship Id="rId28" Type="http://schemas.openxmlformats.org/officeDocument/2006/relationships/image" Target="../media/image49.png"/><Relationship Id="rId10" Type="http://schemas.openxmlformats.org/officeDocument/2006/relationships/tags" Target="../tags/tag94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2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28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27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26642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8564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1361772"/>
            <a:ext cx="2453306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33169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3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4711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134121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3710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3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11220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990600"/>
            <a:ext cx="3738524" cy="377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54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7896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959" y="990600"/>
            <a:ext cx="3379407" cy="453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72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56576"/>
            <a:ext cx="6316961" cy="38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6441147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7576"/>
            <a:ext cx="6584157" cy="438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4055898"/>
            <a:ext cx="5094860" cy="820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972273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52600"/>
            <a:ext cx="6046795" cy="4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53540" y="2305200"/>
            <a:ext cx="7309010" cy="438000"/>
            <a:chOff x="970881" y="1600200"/>
            <a:chExt cx="7309010" cy="43800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0881" y="1600200"/>
              <a:ext cx="7309010" cy="3813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0860" y="1891376"/>
              <a:ext cx="684936" cy="146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2664" y="1891376"/>
              <a:ext cx="684936" cy="146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2895600"/>
            <a:ext cx="4636543" cy="992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540" y="5028243"/>
            <a:ext cx="3643987" cy="839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327481"/>
            <a:ext cx="4217305" cy="362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072" y="38032"/>
            <a:ext cx="4885596" cy="362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71536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457200"/>
            <a:ext cx="513997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3874"/>
            <a:ext cx="3892473" cy="729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55190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46758"/>
            <a:ext cx="1021772" cy="71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9411" y="990600"/>
            <a:ext cx="286152" cy="17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6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2674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642" y="457200"/>
            <a:ext cx="1907984" cy="830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59387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889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444" y="838200"/>
            <a:ext cx="2853939" cy="396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9" cy="225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874" y="1375007"/>
            <a:ext cx="3835509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38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67" y="6468393"/>
            <a:ext cx="830121" cy="223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09432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0555" y="6400800"/>
            <a:ext cx="904025" cy="243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82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3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10"/>
  <p:tag name="INCORRECTPOINTVALUE" val="5"/>
  <p:tag name="VALUES" val="Correct|smicln|Incorrect|smicln|Incorrect|smicln|Incorr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8DB93BB0F2478CAB68ECBB31E84644"/>
  <p:tag name="CORRECTPOINTVALUE" val="0"/>
  <p:tag name="INCORRECTPOINTVALUE" val="0"/>
  <p:tag name="VALUES" val="Incorrect|smicln|Incorrect|smicln|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5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SLIDEORDER" val="4"/>
  <p:tag name="SLIDEGUID" val="459686730D304FFBB8978D646E9814C8"/>
  <p:tag name="VALUES" val="Correct|smicln|In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\ln(e^x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59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SLIDEORDER" val="5"/>
  <p:tag name="SLIDEGUID" val="07F43D82F6974EA9BE233B031691A31F"/>
  <p:tag name="VALUES" val="Incorrect|smicln|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,\quad e^{\ln x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68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/indef int.~of $x^n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69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/indef int.~of $x^{-1}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34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left(\sqrt{x^2+x}-\sqrt{x^2-7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463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ndet form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3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(1+\frac{1}{n^2}+\frac{2}{n^5}\right)^{n^2+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64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(\frac{\cos x}{x^2}-\frac{\cot x}{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24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ty of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33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tion $x^n$, $n=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39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\,\,\to\,\,&#10;\quad{\color[rgb]{0,.8,0}\Rightarrow}\quad&#10;\ln(1+[f(x)])\,\,\sim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42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CORRECTPOINTVALUE" val="10"/>
  <p:tag name="INCORRECTPOINTVALUE" val="5"/>
  <p:tag name="VALUES" val="Correct|smicln|In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35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[2x][e^x]-[e^x-1][2]}{4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0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3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379D3DF31592490B8C203A92FDC5199E"/>
  <p:tag name="VALUES" val="Incorrect|smicln|Incorrect|smicln|Correct|smicln|In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9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10"/>
  <p:tag name="INCORRECTPOINTVALUE" val="5"/>
  <p:tag name="VALUES" val="Correct|smicln|In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30"/>
  <p:tag name="INCORRECTPOINTVALUE" val="15"/>
  <p:tag name="VALUES" val="Incorrect|smicln|Incorrect|smicln|Correct|smicln|In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30"/>
  <p:tag name="INCORRECTPOINTVALUE" val="15"/>
  <p:tag name="VALUES" val="Incorrect|smicln|Incorrect|smicln|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462</Words>
  <Application>Microsoft Office PowerPoint</Application>
  <PresentationFormat>On-screen Show (4:3)</PresentationFormat>
  <Paragraphs>432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241</cp:revision>
  <dcterms:created xsi:type="dcterms:W3CDTF">2009-01-22T21:52:53Z</dcterms:created>
  <dcterms:modified xsi:type="dcterms:W3CDTF">2012-02-27T20:13:27Z</dcterms:modified>
</cp:coreProperties>
</file>