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0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2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4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5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8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0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1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2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3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4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5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6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7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5" r:id="rId2"/>
    <p:sldId id="414" r:id="rId3"/>
    <p:sldId id="415" r:id="rId4"/>
    <p:sldId id="277" r:id="rId5"/>
    <p:sldId id="585" r:id="rId6"/>
    <p:sldId id="586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566" r:id="rId18"/>
    <p:sldId id="588" r:id="rId19"/>
    <p:sldId id="567" r:id="rId20"/>
    <p:sldId id="483" r:id="rId21"/>
    <p:sldId id="484" r:id="rId22"/>
    <p:sldId id="573" r:id="rId23"/>
    <p:sldId id="556" r:id="rId24"/>
    <p:sldId id="557" r:id="rId25"/>
    <p:sldId id="569" r:id="rId26"/>
    <p:sldId id="568" r:id="rId27"/>
    <p:sldId id="574" r:id="rId28"/>
    <p:sldId id="572" r:id="rId29"/>
    <p:sldId id="587" r:id="rId30"/>
    <p:sldId id="55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21.png"/><Relationship Id="rId3" Type="http://schemas.openxmlformats.org/officeDocument/2006/relationships/tags" Target="../tags/tag1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5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20.png"/><Relationship Id="rId33" Type="http://schemas.openxmlformats.org/officeDocument/2006/relationships/image" Target="../media/image54.png"/><Relationship Id="rId38" Type="http://schemas.openxmlformats.org/officeDocument/2006/relationships/image" Target="../media/image58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51.emf"/><Relationship Id="rId32" Type="http://schemas.openxmlformats.org/officeDocument/2006/relationships/image" Target="../media/image53.png"/><Relationship Id="rId37" Type="http://schemas.openxmlformats.org/officeDocument/2006/relationships/image" Target="../media/image36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31.png"/><Relationship Id="rId36" Type="http://schemas.openxmlformats.org/officeDocument/2006/relationships/image" Target="../media/image57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37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30.png"/><Relationship Id="rId30" Type="http://schemas.openxmlformats.org/officeDocument/2006/relationships/image" Target="../media/image52.png"/><Relationship Id="rId35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image" Target="../media/image30.png"/><Relationship Id="rId3" Type="http://schemas.openxmlformats.org/officeDocument/2006/relationships/tags" Target="../tags/tag119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62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image" Target="../media/image21.png"/><Relationship Id="rId33" Type="http://schemas.openxmlformats.org/officeDocument/2006/relationships/image" Target="../media/image61.pn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20.png"/><Relationship Id="rId32" Type="http://schemas.openxmlformats.org/officeDocument/2006/relationships/image" Target="../media/image60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59.emf"/><Relationship Id="rId28" Type="http://schemas.openxmlformats.org/officeDocument/2006/relationships/image" Target="../media/image32.png"/><Relationship Id="rId36" Type="http://schemas.openxmlformats.org/officeDocument/2006/relationships/image" Target="../media/image64.png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image" Target="../media/image53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31.png"/><Relationship Id="rId30" Type="http://schemas.openxmlformats.org/officeDocument/2006/relationships/image" Target="../media/image36.png"/><Relationship Id="rId35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notesSlide" Target="../notesSlides/notesSlide10.xml"/><Relationship Id="rId39" Type="http://schemas.openxmlformats.org/officeDocument/2006/relationships/image" Target="../media/image70.png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34" Type="http://schemas.openxmlformats.org/officeDocument/2006/relationships/image" Target="../media/image26.png"/><Relationship Id="rId42" Type="http://schemas.openxmlformats.org/officeDocument/2006/relationships/image" Target="../media/image73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2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image" Target="../media/image20.png"/><Relationship Id="rId41" Type="http://schemas.openxmlformats.org/officeDocument/2006/relationships/image" Target="../media/image7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image" Target="../media/image31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image" Target="../media/image65.emf"/><Relationship Id="rId36" Type="http://schemas.openxmlformats.org/officeDocument/2006/relationships/image" Target="../media/image67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image" Target="../media/image30.png"/><Relationship Id="rId44" Type="http://schemas.openxmlformats.org/officeDocument/2006/relationships/image" Target="../media/image75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oleObject" Target="../embeddings/oleObject8.bin"/><Relationship Id="rId30" Type="http://schemas.openxmlformats.org/officeDocument/2006/relationships/image" Target="../media/image2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78.emf"/><Relationship Id="rId39" Type="http://schemas.openxmlformats.org/officeDocument/2006/relationships/image" Target="../media/image83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34" Type="http://schemas.openxmlformats.org/officeDocument/2006/relationships/image" Target="../media/image67.png"/><Relationship Id="rId42" Type="http://schemas.openxmlformats.org/officeDocument/2006/relationships/image" Target="../media/image85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oleObject" Target="../embeddings/oleObject9.bin"/><Relationship Id="rId33" Type="http://schemas.openxmlformats.org/officeDocument/2006/relationships/image" Target="../media/image79.png"/><Relationship Id="rId38" Type="http://schemas.openxmlformats.org/officeDocument/2006/relationships/image" Target="../media/image82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30.png"/><Relationship Id="rId41" Type="http://schemas.openxmlformats.org/officeDocument/2006/relationships/image" Target="../media/image72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notesSlide" Target="../notesSlides/notesSlide11.xml"/><Relationship Id="rId32" Type="http://schemas.openxmlformats.org/officeDocument/2006/relationships/image" Target="../media/image37.png"/><Relationship Id="rId37" Type="http://schemas.openxmlformats.org/officeDocument/2006/relationships/image" Target="../media/image70.png"/><Relationship Id="rId40" Type="http://schemas.openxmlformats.org/officeDocument/2006/relationships/image" Target="../media/image84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.png"/><Relationship Id="rId36" Type="http://schemas.openxmlformats.org/officeDocument/2006/relationships/image" Target="../media/image81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32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86.emf"/><Relationship Id="rId39" Type="http://schemas.openxmlformats.org/officeDocument/2006/relationships/image" Target="../media/image36.pn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image" Target="../media/image89.png"/><Relationship Id="rId42" Type="http://schemas.openxmlformats.org/officeDocument/2006/relationships/image" Target="../media/image95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oleObject" Target="../embeddings/oleObject10.bin"/><Relationship Id="rId33" Type="http://schemas.openxmlformats.org/officeDocument/2006/relationships/image" Target="../media/image88.png"/><Relationship Id="rId38" Type="http://schemas.openxmlformats.org/officeDocument/2006/relationships/image" Target="../media/image92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30.png"/><Relationship Id="rId41" Type="http://schemas.openxmlformats.org/officeDocument/2006/relationships/image" Target="../media/image9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notesSlide" Target="../notesSlides/notesSlide12.xml"/><Relationship Id="rId32" Type="http://schemas.openxmlformats.org/officeDocument/2006/relationships/image" Target="../media/image87.png"/><Relationship Id="rId37" Type="http://schemas.openxmlformats.org/officeDocument/2006/relationships/image" Target="../media/image91.png"/><Relationship Id="rId40" Type="http://schemas.openxmlformats.org/officeDocument/2006/relationships/image" Target="../media/image93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.png"/><Relationship Id="rId36" Type="http://schemas.openxmlformats.org/officeDocument/2006/relationships/image" Target="../media/image26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32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30.png"/><Relationship Id="rId3" Type="http://schemas.openxmlformats.org/officeDocument/2006/relationships/tags" Target="../tags/tag202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96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21.png"/><Relationship Id="rId33" Type="http://schemas.openxmlformats.org/officeDocument/2006/relationships/image" Target="../media/image37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20.png"/><Relationship Id="rId32" Type="http://schemas.openxmlformats.org/officeDocument/2006/relationships/image" Target="../media/image90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86.emf"/><Relationship Id="rId28" Type="http://schemas.openxmlformats.org/officeDocument/2006/relationships/image" Target="../media/image32.png"/><Relationship Id="rId36" Type="http://schemas.openxmlformats.org/officeDocument/2006/relationships/image" Target="../media/image98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89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31.png"/><Relationship Id="rId30" Type="http://schemas.openxmlformats.org/officeDocument/2006/relationships/image" Target="../media/image88.png"/><Relationship Id="rId35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image" Target="../media/image30.png"/><Relationship Id="rId3" Type="http://schemas.openxmlformats.org/officeDocument/2006/relationships/tags" Target="../tags/tag220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96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21.png"/><Relationship Id="rId33" Type="http://schemas.openxmlformats.org/officeDocument/2006/relationships/image" Target="../media/image26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20.png"/><Relationship Id="rId32" Type="http://schemas.openxmlformats.org/officeDocument/2006/relationships/image" Target="../media/image90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86.emf"/><Relationship Id="rId28" Type="http://schemas.openxmlformats.org/officeDocument/2006/relationships/image" Target="../media/image32.png"/><Relationship Id="rId36" Type="http://schemas.openxmlformats.org/officeDocument/2006/relationships/image" Target="../media/image98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image" Target="../media/image89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31.png"/><Relationship Id="rId30" Type="http://schemas.openxmlformats.org/officeDocument/2006/relationships/image" Target="../media/image88.png"/><Relationship Id="rId35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image" Target="../media/image32.png"/><Relationship Id="rId3" Type="http://schemas.openxmlformats.org/officeDocument/2006/relationships/tags" Target="../tags/tag238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21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31.png"/><Relationship Id="rId33" Type="http://schemas.openxmlformats.org/officeDocument/2006/relationships/image" Target="../media/image105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30.png"/><Relationship Id="rId32" Type="http://schemas.openxmlformats.org/officeDocument/2006/relationships/image" Target="../media/image104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100.emf"/><Relationship Id="rId28" Type="http://schemas.openxmlformats.org/officeDocument/2006/relationships/image" Target="../media/image102.png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image" Target="../media/image103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01.png"/><Relationship Id="rId30" Type="http://schemas.openxmlformats.org/officeDocument/2006/relationships/image" Target="../media/image20.png"/><Relationship Id="rId35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31.png"/><Relationship Id="rId3" Type="http://schemas.openxmlformats.org/officeDocument/2006/relationships/tags" Target="../tags/tag256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112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30.png"/><Relationship Id="rId33" Type="http://schemas.openxmlformats.org/officeDocument/2006/relationships/image" Target="../media/image111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0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21.png"/><Relationship Id="rId32" Type="http://schemas.openxmlformats.org/officeDocument/2006/relationships/image" Target="../media/image110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20.png"/><Relationship Id="rId28" Type="http://schemas.openxmlformats.org/officeDocument/2006/relationships/image" Target="../media/image108.png"/><Relationship Id="rId10" Type="http://schemas.openxmlformats.org/officeDocument/2006/relationships/tags" Target="../tags/tag2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9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107.emf"/><Relationship Id="rId27" Type="http://schemas.openxmlformats.org/officeDocument/2006/relationships/image" Target="../media/image32.png"/><Relationship Id="rId30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.png"/><Relationship Id="rId3" Type="http://schemas.openxmlformats.org/officeDocument/2006/relationships/tags" Target="../tags/tag273.xml"/><Relationship Id="rId21" Type="http://schemas.openxmlformats.org/officeDocument/2006/relationships/image" Target="../media/image100.emf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31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30.png"/><Relationship Id="rId32" Type="http://schemas.openxmlformats.org/officeDocument/2006/relationships/image" Target="../media/image115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21.png"/><Relationship Id="rId28" Type="http://schemas.openxmlformats.org/officeDocument/2006/relationships/image" Target="../media/image114.png"/><Relationship Id="rId10" Type="http://schemas.openxmlformats.org/officeDocument/2006/relationships/tags" Target="../tags/tag280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37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20.png"/><Relationship Id="rId27" Type="http://schemas.openxmlformats.org/officeDocument/2006/relationships/image" Target="../media/image113.png"/><Relationship Id="rId30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118.png"/><Relationship Id="rId3" Type="http://schemas.openxmlformats.org/officeDocument/2006/relationships/tags" Target="../tags/tag289.xml"/><Relationship Id="rId21" Type="http://schemas.openxmlformats.org/officeDocument/2006/relationships/image" Target="../media/image20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117.png"/><Relationship Id="rId2" Type="http://schemas.openxmlformats.org/officeDocument/2006/relationships/tags" Target="../tags/tag28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23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22.png"/><Relationship Id="rId28" Type="http://schemas.openxmlformats.org/officeDocument/2006/relationships/image" Target="../media/image119.png"/><Relationship Id="rId10" Type="http://schemas.openxmlformats.org/officeDocument/2006/relationships/tags" Target="../tags/tag296.xml"/><Relationship Id="rId19" Type="http://schemas.openxmlformats.org/officeDocument/2006/relationships/image" Target="../media/image116.emf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1.png"/><Relationship Id="rId3" Type="http://schemas.openxmlformats.org/officeDocument/2006/relationships/tags" Target="../tags/tag303.xml"/><Relationship Id="rId21" Type="http://schemas.openxmlformats.org/officeDocument/2006/relationships/image" Target="../media/image120.emf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image" Target="../media/image32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31.png"/><Relationship Id="rId32" Type="http://schemas.openxmlformats.org/officeDocument/2006/relationships/image" Target="../media/image64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image" Target="../media/image21.png"/><Relationship Id="rId28" Type="http://schemas.openxmlformats.org/officeDocument/2006/relationships/image" Target="../media/image122.png"/><Relationship Id="rId10" Type="http://schemas.openxmlformats.org/officeDocument/2006/relationships/tags" Target="../tags/tag310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30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image" Target="../media/image20.png"/><Relationship Id="rId27" Type="http://schemas.openxmlformats.org/officeDocument/2006/relationships/image" Target="../media/image26.png"/><Relationship Id="rId30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.png"/><Relationship Id="rId3" Type="http://schemas.openxmlformats.org/officeDocument/2006/relationships/tags" Target="../tags/tag319.xml"/><Relationship Id="rId21" Type="http://schemas.openxmlformats.org/officeDocument/2006/relationships/image" Target="../media/image125.emf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image" Target="../media/image31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30.png"/><Relationship Id="rId32" Type="http://schemas.openxmlformats.org/officeDocument/2006/relationships/image" Target="../media/image121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image" Target="../media/image21.png"/><Relationship Id="rId28" Type="http://schemas.openxmlformats.org/officeDocument/2006/relationships/image" Target="../media/image64.png"/><Relationship Id="rId10" Type="http://schemas.openxmlformats.org/officeDocument/2006/relationships/tags" Target="../tags/tag326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29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20.png"/><Relationship Id="rId27" Type="http://schemas.openxmlformats.org/officeDocument/2006/relationships/image" Target="../media/image126.png"/><Relationship Id="rId30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.png"/><Relationship Id="rId3" Type="http://schemas.openxmlformats.org/officeDocument/2006/relationships/tags" Target="../tags/tag335.xml"/><Relationship Id="rId21" Type="http://schemas.openxmlformats.org/officeDocument/2006/relationships/image" Target="../media/image130.emf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image" Target="../media/image31.pn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3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image" Target="../media/image30.png"/><Relationship Id="rId32" Type="http://schemas.openxmlformats.org/officeDocument/2006/relationships/image" Target="../media/image37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image" Target="../media/image21.png"/><Relationship Id="rId28" Type="http://schemas.openxmlformats.org/officeDocument/2006/relationships/image" Target="../media/image132.png"/><Relationship Id="rId10" Type="http://schemas.openxmlformats.org/officeDocument/2006/relationships/tags" Target="../tags/tag342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35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image" Target="../media/image20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image" Target="../media/image32.png"/><Relationship Id="rId3" Type="http://schemas.openxmlformats.org/officeDocument/2006/relationships/tags" Target="../tags/tag351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141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image" Target="../media/image31.png"/><Relationship Id="rId33" Type="http://schemas.openxmlformats.org/officeDocument/2006/relationships/image" Target="../media/image30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21.png"/><Relationship Id="rId32" Type="http://schemas.openxmlformats.org/officeDocument/2006/relationships/image" Target="../media/image140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image" Target="../media/image20.png"/><Relationship Id="rId28" Type="http://schemas.openxmlformats.org/officeDocument/2006/relationships/image" Target="../media/image138.png"/><Relationship Id="rId10" Type="http://schemas.openxmlformats.org/officeDocument/2006/relationships/tags" Target="../tags/tag3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9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image" Target="../media/image136.emf"/><Relationship Id="rId27" Type="http://schemas.openxmlformats.org/officeDocument/2006/relationships/image" Target="../media/image137.png"/><Relationship Id="rId30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image" Target="../media/image31.png"/><Relationship Id="rId3" Type="http://schemas.openxmlformats.org/officeDocument/2006/relationships/tags" Target="../tags/tag368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47.png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30.png"/><Relationship Id="rId33" Type="http://schemas.openxmlformats.org/officeDocument/2006/relationships/image" Target="../media/image146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44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21.png"/><Relationship Id="rId32" Type="http://schemas.openxmlformats.org/officeDocument/2006/relationships/image" Target="../media/image79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20.png"/><Relationship Id="rId28" Type="http://schemas.openxmlformats.org/officeDocument/2006/relationships/image" Target="../media/image143.png"/><Relationship Id="rId10" Type="http://schemas.openxmlformats.org/officeDocument/2006/relationships/tags" Target="../tags/tag3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142.emf"/><Relationship Id="rId27" Type="http://schemas.openxmlformats.org/officeDocument/2006/relationships/image" Target="../media/image32.png"/><Relationship Id="rId30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notesSlide" Target="../notesSlides/notesSlide24.xml"/><Relationship Id="rId18" Type="http://schemas.openxmlformats.org/officeDocument/2006/relationships/image" Target="../media/image152.png"/><Relationship Id="rId3" Type="http://schemas.openxmlformats.org/officeDocument/2006/relationships/tags" Target="../tags/tag386.xml"/><Relationship Id="rId21" Type="http://schemas.openxmlformats.org/officeDocument/2006/relationships/image" Target="../media/image155.png"/><Relationship Id="rId7" Type="http://schemas.openxmlformats.org/officeDocument/2006/relationships/tags" Target="../tags/tag39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1.png"/><Relationship Id="rId2" Type="http://schemas.openxmlformats.org/officeDocument/2006/relationships/tags" Target="../tags/tag385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image" Target="../media/image149.png"/><Relationship Id="rId10" Type="http://schemas.openxmlformats.org/officeDocument/2006/relationships/tags" Target="../tags/tag393.xml"/><Relationship Id="rId19" Type="http://schemas.openxmlformats.org/officeDocument/2006/relationships/image" Target="../media/image153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image" Target="../media/image157.png"/><Relationship Id="rId18" Type="http://schemas.openxmlformats.org/officeDocument/2006/relationships/image" Target="../media/image87.png"/><Relationship Id="rId3" Type="http://schemas.openxmlformats.org/officeDocument/2006/relationships/tags" Target="../tags/tag397.xml"/><Relationship Id="rId21" Type="http://schemas.openxmlformats.org/officeDocument/2006/relationships/image" Target="../media/image164.png"/><Relationship Id="rId7" Type="http://schemas.openxmlformats.org/officeDocument/2006/relationships/tags" Target="../tags/tag401.xml"/><Relationship Id="rId12" Type="http://schemas.openxmlformats.org/officeDocument/2006/relationships/notesSlide" Target="../notesSlides/notesSlide25.xml"/><Relationship Id="rId17" Type="http://schemas.openxmlformats.org/officeDocument/2006/relationships/image" Target="../media/image161.png"/><Relationship Id="rId2" Type="http://schemas.openxmlformats.org/officeDocument/2006/relationships/tags" Target="../tags/tag396.xml"/><Relationship Id="rId16" Type="http://schemas.openxmlformats.org/officeDocument/2006/relationships/image" Target="../media/image160.png"/><Relationship Id="rId20" Type="http://schemas.openxmlformats.org/officeDocument/2006/relationships/image" Target="../media/image163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9.xml"/><Relationship Id="rId15" Type="http://schemas.openxmlformats.org/officeDocument/2006/relationships/image" Target="../media/image159.png"/><Relationship Id="rId10" Type="http://schemas.openxmlformats.org/officeDocument/2006/relationships/tags" Target="../tags/tag404.xml"/><Relationship Id="rId19" Type="http://schemas.openxmlformats.org/officeDocument/2006/relationships/image" Target="../media/image162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notesSlide" Target="../notesSlides/notesSlide26.xml"/><Relationship Id="rId18" Type="http://schemas.openxmlformats.org/officeDocument/2006/relationships/image" Target="../media/image169.png"/><Relationship Id="rId3" Type="http://schemas.openxmlformats.org/officeDocument/2006/relationships/tags" Target="../tags/tag407.xml"/><Relationship Id="rId21" Type="http://schemas.openxmlformats.org/officeDocument/2006/relationships/image" Target="../media/image172.png"/><Relationship Id="rId7" Type="http://schemas.openxmlformats.org/officeDocument/2006/relationships/tags" Target="../tags/tag41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8.png"/><Relationship Id="rId2" Type="http://schemas.openxmlformats.org/officeDocument/2006/relationships/tags" Target="../tags/tag406.xml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10" Type="http://schemas.openxmlformats.org/officeDocument/2006/relationships/tags" Target="../tags/tag414.xml"/><Relationship Id="rId19" Type="http://schemas.openxmlformats.org/officeDocument/2006/relationships/image" Target="../media/image170.png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178.png"/><Relationship Id="rId3" Type="http://schemas.openxmlformats.org/officeDocument/2006/relationships/tags" Target="../tags/tag4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7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image" Target="../media/image176.png"/><Relationship Id="rId5" Type="http://schemas.openxmlformats.org/officeDocument/2006/relationships/tags" Target="../tags/tag420.xml"/><Relationship Id="rId10" Type="http://schemas.openxmlformats.org/officeDocument/2006/relationships/image" Target="../media/image175.png"/><Relationship Id="rId4" Type="http://schemas.openxmlformats.org/officeDocument/2006/relationships/tags" Target="../tags/tag419.xml"/><Relationship Id="rId9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182.png"/><Relationship Id="rId3" Type="http://schemas.openxmlformats.org/officeDocument/2006/relationships/tags" Target="../tags/tag4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1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image" Target="../media/image180.png"/><Relationship Id="rId5" Type="http://schemas.openxmlformats.org/officeDocument/2006/relationships/tags" Target="../tags/tag426.xml"/><Relationship Id="rId10" Type="http://schemas.openxmlformats.org/officeDocument/2006/relationships/image" Target="../media/image5.png"/><Relationship Id="rId4" Type="http://schemas.openxmlformats.org/officeDocument/2006/relationships/tags" Target="../tags/tag425.xml"/><Relationship Id="rId9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18.emf"/><Relationship Id="rId26" Type="http://schemas.openxmlformats.org/officeDocument/2006/relationships/image" Target="../media/image26.png"/><Relationship Id="rId3" Type="http://schemas.openxmlformats.org/officeDocument/2006/relationships/tags" Target="../tags/tag24.xml"/><Relationship Id="rId21" Type="http://schemas.openxmlformats.org/officeDocument/2006/relationships/image" Target="../media/image21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5.png"/><Relationship Id="rId2" Type="http://schemas.openxmlformats.org/officeDocument/2006/relationships/tags" Target="../tags/tag23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4.png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3.png"/><Relationship Id="rId10" Type="http://schemas.openxmlformats.org/officeDocument/2006/relationships/tags" Target="../tags/tag31.xml"/><Relationship Id="rId19" Type="http://schemas.openxmlformats.org/officeDocument/2006/relationships/image" Target="../media/image19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27.emf"/><Relationship Id="rId26" Type="http://schemas.openxmlformats.org/officeDocument/2006/relationships/image" Target="../media/image28.png"/><Relationship Id="rId3" Type="http://schemas.openxmlformats.org/officeDocument/2006/relationships/tags" Target="../tags/tag37.xml"/><Relationship Id="rId21" Type="http://schemas.openxmlformats.org/officeDocument/2006/relationships/image" Target="../media/image22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9.png"/><Relationship Id="rId2" Type="http://schemas.openxmlformats.org/officeDocument/2006/relationships/tags" Target="../tags/tag36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25.png"/><Relationship Id="rId5" Type="http://schemas.openxmlformats.org/officeDocument/2006/relationships/tags" Target="../tags/tag3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10" Type="http://schemas.openxmlformats.org/officeDocument/2006/relationships/tags" Target="../tags/tag44.xml"/><Relationship Id="rId19" Type="http://schemas.openxmlformats.org/officeDocument/2006/relationships/image" Target="../media/image20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30.png"/><Relationship Id="rId3" Type="http://schemas.openxmlformats.org/officeDocument/2006/relationships/tags" Target="../tags/tag50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38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1.png"/><Relationship Id="rId33" Type="http://schemas.openxmlformats.org/officeDocument/2006/relationships/image" Target="../media/image37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0.png"/><Relationship Id="rId32" Type="http://schemas.openxmlformats.org/officeDocument/2006/relationships/image" Target="../media/image36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29.emf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35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.png"/><Relationship Id="rId3" Type="http://schemas.openxmlformats.org/officeDocument/2006/relationships/tags" Target="../tags/tag68.xml"/><Relationship Id="rId21" Type="http://schemas.openxmlformats.org/officeDocument/2006/relationships/image" Target="../media/image41.emf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31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4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30.png"/><Relationship Id="rId32" Type="http://schemas.openxmlformats.org/officeDocument/2006/relationships/image" Target="../media/image45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21.png"/><Relationship Id="rId28" Type="http://schemas.openxmlformats.org/officeDocument/2006/relationships/image" Target="../media/image43.png"/><Relationship Id="rId10" Type="http://schemas.openxmlformats.org/officeDocument/2006/relationships/tags" Target="../tags/tag75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4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20.png"/><Relationship Id="rId27" Type="http://schemas.openxmlformats.org/officeDocument/2006/relationships/image" Target="../media/image42.png"/><Relationship Id="rId3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.png"/><Relationship Id="rId3" Type="http://schemas.openxmlformats.org/officeDocument/2006/relationships/tags" Target="../tags/tag84.xml"/><Relationship Id="rId21" Type="http://schemas.openxmlformats.org/officeDocument/2006/relationships/image" Target="../media/image46.emf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31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5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30.png"/><Relationship Id="rId32" Type="http://schemas.openxmlformats.org/officeDocument/2006/relationships/image" Target="../media/image26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21.png"/><Relationship Id="rId28" Type="http://schemas.openxmlformats.org/officeDocument/2006/relationships/image" Target="../media/image36.png"/><Relationship Id="rId10" Type="http://schemas.openxmlformats.org/officeDocument/2006/relationships/tags" Target="../tags/tag91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0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20.png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3 March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51348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83370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48" y="6393236"/>
            <a:ext cx="1129174" cy="30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739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56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589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5758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6308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26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780772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9991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9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8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32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317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263" y="1122066"/>
            <a:ext cx="3045198" cy="32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91640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59268"/>
            <a:ext cx="1206438" cy="31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57602"/>
            <a:ext cx="1187450" cy="32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67210"/>
            <a:ext cx="961271" cy="320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1235823"/>
            <a:ext cx="3791811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396601"/>
            <a:ext cx="3762984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07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87249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71058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3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97" y="721998"/>
            <a:ext cx="3161729" cy="345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06" y="1122066"/>
            <a:ext cx="2402913" cy="328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478816"/>
            <a:ext cx="3853346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5745"/>
            <a:ext cx="735175" cy="32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961573" cy="32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04983"/>
            <a:ext cx="1206681" cy="32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0104"/>
            <a:ext cx="3820749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73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885195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7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373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25692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1406753"/>
            <a:ext cx="1679993" cy="345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197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924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23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71536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505200" y="482959"/>
            <a:ext cx="5486400" cy="657435"/>
            <a:chOff x="2057400" y="418563"/>
            <a:chExt cx="6935581" cy="83109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400" y="418563"/>
              <a:ext cx="6935581" cy="831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9237" y="951963"/>
              <a:ext cx="286152" cy="171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00" y="951963"/>
              <a:ext cx="286152" cy="171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6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25052" y="2639860"/>
            <a:ext cx="31242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91957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755416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9033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85801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55947"/>
            <a:ext cx="4687081" cy="930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8" y="6393237"/>
            <a:ext cx="823763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544882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528692"/>
            <a:ext cx="5516514" cy="755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6" y="2688148"/>
            <a:ext cx="1393650" cy="76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909164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89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828" y="457200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054" y="6477000"/>
            <a:ext cx="978591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59387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889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444" y="838200"/>
            <a:ext cx="2853939" cy="396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350" y="6468393"/>
            <a:ext cx="676754" cy="225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874" y="1375007"/>
            <a:ext cx="3835509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38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820" y="685800"/>
            <a:ext cx="2492861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2705622"/>
            <a:ext cx="1131803" cy="37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3600122"/>
            <a:ext cx="905444" cy="37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5202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910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08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09432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7871" y="6400800"/>
            <a:ext cx="889392" cy="243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82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26642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8564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1361772"/>
            <a:ext cx="2453306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33169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3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4711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134121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3710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3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6418871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4988369"/>
            <a:ext cx="5094860" cy="820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532671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53540" y="3237671"/>
            <a:ext cx="7309010" cy="438000"/>
            <a:chOff x="970881" y="1600200"/>
            <a:chExt cx="7309010" cy="43800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0881" y="1600200"/>
              <a:ext cx="7309010" cy="3813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0860" y="1891376"/>
              <a:ext cx="684936" cy="146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2664" y="1891376"/>
              <a:ext cx="684936" cy="146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3980471"/>
            <a:ext cx="4236420" cy="839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317" y="551287"/>
            <a:ext cx="5304083" cy="896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317" y="1598639"/>
            <a:ext cx="3128652" cy="763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2400"/>
            <a:ext cx="7958507" cy="4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5075032" cy="43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90800"/>
            <a:ext cx="8070462" cy="438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200400"/>
            <a:ext cx="8814565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4362129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4819361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5314202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080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046" y="3200400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3694518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074888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476295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05506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990600"/>
            <a:ext cx="3738524" cy="377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9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96149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959" y="990600"/>
            <a:ext cx="3379407" cy="453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69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33694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374" y="457200"/>
            <a:ext cx="4780426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6075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909" y="6375400"/>
            <a:ext cx="1001115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3548"/>
            <a:ext cx="3174468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3333"/>
            <a:ext cx="291031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764" y="5154574"/>
            <a:ext cx="2679266" cy="35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84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098259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09600"/>
            <a:ext cx="374132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332524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647203" cy="434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2945"/>
            <a:ext cx="334413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651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079542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6"/>
            <a:ext cx="897948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6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6865F3171C147E18BA7DDABEF36BFF5"/>
  <p:tag name="CORRECTPOINTVALUE" val="10"/>
  <p:tag name="INCORRECTPOINTVALUE" val="5"/>
  <p:tag name="VALUES" val="Incorrect|smicln|Incorrect|smicln|Correct|smicln|Incorrec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6B2228B72054776AEBC3CA13B15AFAE"/>
  <p:tag name="VALUES" val="Incorrect|smicln|Incorrect|smicln|Correct|smicln|In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86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4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4)][g(4)]+[f(4)][g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05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[g(x)]+[f(x)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498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EF708DC7014BA89B3097FC13472217"/>
  <p:tag name="CORRECTPOINTVALUE" val="10"/>
  <p:tag name="INCORRECTPOINTVALUE" val="5"/>
  <p:tag name="VALUES" val="Correct|smicln|In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6$, $g'(7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4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g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[g'(f(4))][f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176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64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[g'(f(x))]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16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45576C8BCEE9438CB2BE838D62CF8B98"/>
  <p:tag name="VALUES" val="Correct|smicln|Incorrect|smicln|Incorrect|smicln|Incorrec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CB7C34C733546B3A331793044638E93"/>
  <p:tag name="CORRECTPOINTVALUE" val="10"/>
  <p:tag name="INCORRECTPOINTVALUE" val="5"/>
  <p:tag name="VALUES" val="Incorrect|smicln|Correct|smicln|Incorrect|smicln|Incorrec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9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6B76F615908E449B8B737D824CEF54AF"/>
  <p:tag name="VALUES" val="Incorrect|smicln|Incorrect|smicln|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SLIDEORDER" val="5"/>
  <p:tag name="SLIDEGUID" val="F4E17BD30C4649E683C96C8C771CC784"/>
  <p:tag name="VALUES" val="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CORRECTPOINTVALUE" val="0"/>
  <p:tag name="INCORRECTPOINTVALUE" val="0"/>
  <p:tag name="VALUES" val="Incorrect|smicln|Correct|smicln|Incorrect|smicln|Incorrec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3"/>
  <p:tag name="FONTSIZE" val="32"/>
  <p:tag name="BULLETTYPE" val="ppBulletRomanLCPeriod"/>
  <p:tag name="ANSWERTEXT" val="1&#10;2"/>
  <p:tag name="OLDNUMANSWERS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075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472E723AEBB4BF8987E0A79A4052B31"/>
  <p:tag name="VALUES" val="Incorrect|smicln|Correct|smicln|Incorrect|smicln|Incorrect"/>
  <p:tag name="CORRECTPOINTVALUE" val="0"/>
  <p:tag name="INCORRECTPOINTVALUE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e^{2x}-1}{\ln(1+x)}\right]\,\,=\,\,&#10;\lim_{x\to0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408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ln(1+x)][2e^{2x}]-[e^{2x}-1][1/(1+x)]}{[\ln(1+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415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e^{2x}}{1/(1+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315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CORRECTPOINTVALUE" val="10"/>
  <p:tag name="INCORRECTPOINTVALUE" val="5"/>
  <p:tag name="VALUES" val="Correct|smicln|Incorrect|smicln|Incorrect|smicln|Incorrec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99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0"/>
  <p:tag name="INCORRECTPOINTVALUE" val="0"/>
  <p:tag name="VALUES" val="Correct|smicln|Incorrec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3"/>
  <p:tag name="FONTSIZE" val="32"/>
  <p:tag name="BULLETTYPE" val="ppBulletRomanLCPeriod"/>
  <p:tag name="ANSWERTEXT" val="1&#10;2"/>
  <p:tag name="OLDNUMANSWERS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4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4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47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20"/>
  <p:tag name="INCORRECTPOINTVALUE" val="10"/>
  <p:tag name="VALUES" val="Incorrect|smicln|Correct|smicln|Incorrect|smicln|Incorrec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\ln(e^x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59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10"/>
  <p:tag name="INCORRECTPOINTVALUE" val="5"/>
  <p:tag name="VALUES" val="Incorrect|smicln|Incorrect|smicln|Correct|smicln|Incorrec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0"/>
  <p:tag name="INCORRECTPOINTVALUE" val="0"/>
  <p:tag name="VALUES" val="Correct|smicln|Incorrect|smicln|Incorrect|smicln|Incorrec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SLIDEORDER" val="6"/>
  <p:tag name="SLIDEGUID" val="112969B2C28F445EB2995CA7CFD901B9"/>
  <p:tag name="VALUES" val="Incorrect|smicln|Correct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8DB93BB0F2478CAB68ECBB31E84644"/>
  <p:tag name="CORRECTPOINTVALUE" val="0"/>
  <p:tag name="INCORRECTPOINTVALUE" val="0"/>
  <p:tag name="VALUES" val="Incorrect|smicln|Incorrect|smicln|Correct|smicln|Incorrec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5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left(\sqrt{x^2+x}-\sqrt{x^2-7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463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(1-x^3+x^4\right)^{\csc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10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3x^2+(\cos x)+\frac{7}{x}-\frac{\pi}{\sqrt{x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540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cos(3x+7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65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\,\,\to\,\,&#10;\quad{\color[rgb]{0,.8,0}\Rightarrow}\quad&#10;\ln(1+[f(x)])\,\,\sim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422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3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(xy)=4x^2-7xy+y^2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56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lope of tan line to $x^4+y^4=17$ at $(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945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 line to $x^4-7xy+y^4=3$ at $(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297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 e^{\ln x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6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0EF0AE8E7F045C4A4BD40116AE90496"/>
  <p:tag name="CORRECTPOINTVALUE" val="10"/>
  <p:tag name="INCORRECTPOINTVALUE" val="5"/>
  <p:tag name="VALUES" val="Incorrect|smicln|Incorrect|smicln|Incorrect|smicln|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(\cos y)+2y^3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2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')+6(y'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4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DDAA1BC95A246EF96446B750F59850B"/>
  <p:tag name="CORRECTPOINTVALUE" val="10"/>
  <p:tag name="INCORRECTPOINTVALUE" val="5"/>
  <p:tag name="VALUES" val="Incorrect|smicln|Correct|smicln|Incorrect|smicln|Incorrec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\tan(xy)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60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4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0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6F6B12954104D4A971F76A130A54BD7"/>
  <p:tag name="CORRECTPOINTVALUE" val="0"/>
  <p:tag name="INCORRECTPOINTVALUE" val="0"/>
  <p:tag name="VALUES" val="Incorrect|smicln|Correct|smicln|In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10"/>
  <p:tag name="INCORRECTPOINTVALUE" val="5"/>
  <p:tag name="VALUES" val="Correct|smicln|Incorrect|smicln|In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1077</Words>
  <Application>Microsoft Office PowerPoint</Application>
  <PresentationFormat>On-screen Show (4:3)</PresentationFormat>
  <Paragraphs>1011</Paragraphs>
  <Slides>30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268</cp:revision>
  <dcterms:created xsi:type="dcterms:W3CDTF">2009-01-22T21:52:53Z</dcterms:created>
  <dcterms:modified xsi:type="dcterms:W3CDTF">2012-03-02T13:42:05Z</dcterms:modified>
</cp:coreProperties>
</file>