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0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2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3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4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5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6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17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8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9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20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21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2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414" r:id="rId3"/>
    <p:sldId id="415" r:id="rId4"/>
    <p:sldId id="277" r:id="rId5"/>
    <p:sldId id="590" r:id="rId6"/>
    <p:sldId id="591" r:id="rId7"/>
    <p:sldId id="592" r:id="rId8"/>
    <p:sldId id="593" r:id="rId9"/>
    <p:sldId id="594" r:id="rId10"/>
    <p:sldId id="577" r:id="rId11"/>
    <p:sldId id="578" r:id="rId12"/>
    <p:sldId id="579" r:id="rId13"/>
    <p:sldId id="583" r:id="rId14"/>
    <p:sldId id="584" r:id="rId15"/>
    <p:sldId id="588" r:id="rId16"/>
    <p:sldId id="589" r:id="rId17"/>
    <p:sldId id="567" r:id="rId18"/>
    <p:sldId id="484" r:id="rId19"/>
    <p:sldId id="573" r:id="rId20"/>
    <p:sldId id="569" r:id="rId21"/>
    <p:sldId id="568" r:id="rId22"/>
    <p:sldId id="574" r:id="rId23"/>
    <p:sldId id="572" r:id="rId24"/>
    <p:sldId id="587" r:id="rId25"/>
    <p:sldId id="552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94.xml"/><Relationship Id="rId21" Type="http://schemas.openxmlformats.org/officeDocument/2006/relationships/image" Target="../media/image39.emf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image" Target="../media/image41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6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image" Target="../media/image20.png"/><Relationship Id="rId28" Type="http://schemas.openxmlformats.org/officeDocument/2006/relationships/image" Target="../media/image44.png"/><Relationship Id="rId10" Type="http://schemas.openxmlformats.org/officeDocument/2006/relationships/tags" Target="../tags/tag101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47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19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20.png"/><Relationship Id="rId3" Type="http://schemas.openxmlformats.org/officeDocument/2006/relationships/tags" Target="../tags/tag11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3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19.png"/><Relationship Id="rId33" Type="http://schemas.openxmlformats.org/officeDocument/2006/relationships/image" Target="../media/image52.png"/><Relationship Id="rId38" Type="http://schemas.openxmlformats.org/officeDocument/2006/relationships/image" Target="../media/image56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49.emf"/><Relationship Id="rId32" Type="http://schemas.openxmlformats.org/officeDocument/2006/relationships/image" Target="../media/image51.png"/><Relationship Id="rId37" Type="http://schemas.openxmlformats.org/officeDocument/2006/relationships/image" Target="../media/image44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oleObject" Target="../embeddings/oleObject7.bin"/><Relationship Id="rId28" Type="http://schemas.openxmlformats.org/officeDocument/2006/relationships/image" Target="../media/image41.png"/><Relationship Id="rId36" Type="http://schemas.openxmlformats.org/officeDocument/2006/relationships/image" Target="../media/image55.png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image" Target="../media/image24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notesSlide" Target="../notesSlides/notesSlide9.xml"/><Relationship Id="rId27" Type="http://schemas.openxmlformats.org/officeDocument/2006/relationships/image" Target="../media/image40.png"/><Relationship Id="rId30" Type="http://schemas.openxmlformats.org/officeDocument/2006/relationships/image" Target="../media/image50.png"/><Relationship Id="rId35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40.png"/><Relationship Id="rId3" Type="http://schemas.openxmlformats.org/officeDocument/2006/relationships/tags" Target="../tags/tag129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60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20.png"/><Relationship Id="rId33" Type="http://schemas.openxmlformats.org/officeDocument/2006/relationships/image" Target="../media/image59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19.png"/><Relationship Id="rId32" Type="http://schemas.openxmlformats.org/officeDocument/2006/relationships/image" Target="../media/image58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57.emf"/><Relationship Id="rId28" Type="http://schemas.openxmlformats.org/officeDocument/2006/relationships/image" Target="../media/image42.png"/><Relationship Id="rId36" Type="http://schemas.openxmlformats.org/officeDocument/2006/relationships/image" Target="../media/image62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image" Target="../media/image51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image" Target="../media/image40.png"/><Relationship Id="rId3" Type="http://schemas.openxmlformats.org/officeDocument/2006/relationships/tags" Target="../tags/tag147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68.png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image" Target="../media/image19.png"/><Relationship Id="rId32" Type="http://schemas.openxmlformats.org/officeDocument/2006/relationships/image" Target="../media/image67.pn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image" Target="../media/image63.emf"/><Relationship Id="rId28" Type="http://schemas.openxmlformats.org/officeDocument/2006/relationships/image" Target="../media/image42.png"/><Relationship Id="rId36" Type="http://schemas.openxmlformats.org/officeDocument/2006/relationships/image" Target="../media/image70.png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31" Type="http://schemas.openxmlformats.org/officeDocument/2006/relationships/image" Target="../media/image66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41.png"/><Relationship Id="rId30" Type="http://schemas.openxmlformats.org/officeDocument/2006/relationships/image" Target="../media/image65.png"/><Relationship Id="rId35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40.png"/><Relationship Id="rId3" Type="http://schemas.openxmlformats.org/officeDocument/2006/relationships/tags" Target="../tags/tag165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68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20.png"/><Relationship Id="rId33" Type="http://schemas.openxmlformats.org/officeDocument/2006/relationships/image" Target="../media/image48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19.png"/><Relationship Id="rId32" Type="http://schemas.openxmlformats.org/officeDocument/2006/relationships/image" Target="../media/image67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63.emf"/><Relationship Id="rId28" Type="http://schemas.openxmlformats.org/officeDocument/2006/relationships/image" Target="../media/image42.png"/><Relationship Id="rId36" Type="http://schemas.openxmlformats.org/officeDocument/2006/relationships/image" Target="../media/image70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image" Target="../media/image66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41.png"/><Relationship Id="rId30" Type="http://schemas.openxmlformats.org/officeDocument/2006/relationships/image" Target="../media/image65.png"/><Relationship Id="rId35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image" Target="../media/image41.png"/><Relationship Id="rId3" Type="http://schemas.openxmlformats.org/officeDocument/2006/relationships/tags" Target="../tags/tag183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78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image" Target="../media/image40.png"/><Relationship Id="rId33" Type="http://schemas.openxmlformats.org/officeDocument/2006/relationships/image" Target="../media/image77.png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image" Target="../media/image20.png"/><Relationship Id="rId32" Type="http://schemas.openxmlformats.org/officeDocument/2006/relationships/image" Target="../media/image76.png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image" Target="../media/image19.png"/><Relationship Id="rId28" Type="http://schemas.openxmlformats.org/officeDocument/2006/relationships/image" Target="../media/image73.png"/><Relationship Id="rId10" Type="http://schemas.openxmlformats.org/officeDocument/2006/relationships/tags" Target="../tags/tag19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5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image" Target="../media/image72.emf"/><Relationship Id="rId27" Type="http://schemas.openxmlformats.org/officeDocument/2006/relationships/image" Target="../media/image42.png"/><Relationship Id="rId30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image" Target="../media/image75.png"/><Relationship Id="rId3" Type="http://schemas.openxmlformats.org/officeDocument/2006/relationships/tags" Target="../tags/tag200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82.png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image" Target="../media/image80.png"/><Relationship Id="rId33" Type="http://schemas.openxmlformats.org/officeDocument/2006/relationships/image" Target="../media/image78.png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image" Target="../media/image74.png"/><Relationship Id="rId32" Type="http://schemas.openxmlformats.org/officeDocument/2006/relationships/image" Target="../media/image81.png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image" Target="../media/image24.png"/><Relationship Id="rId28" Type="http://schemas.openxmlformats.org/officeDocument/2006/relationships/image" Target="../media/image20.png"/><Relationship Id="rId10" Type="http://schemas.openxmlformats.org/officeDocument/2006/relationships/tags" Target="../tags/tag20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2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image" Target="../media/image79.emf"/><Relationship Id="rId27" Type="http://schemas.openxmlformats.org/officeDocument/2006/relationships/image" Target="../media/image19.png"/><Relationship Id="rId30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217.xml"/><Relationship Id="rId21" Type="http://schemas.openxmlformats.org/officeDocument/2006/relationships/image" Target="../media/image83.emf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image" Target="../media/image41.png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8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image" Target="../media/image40.png"/><Relationship Id="rId32" Type="http://schemas.openxmlformats.org/officeDocument/2006/relationships/image" Target="../media/image86.png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image" Target="../media/image20.png"/><Relationship Id="rId28" Type="http://schemas.openxmlformats.org/officeDocument/2006/relationships/image" Target="../media/image62.png"/><Relationship Id="rId10" Type="http://schemas.openxmlformats.org/officeDocument/2006/relationships/tags" Target="../tags/tag224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24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image" Target="../media/image19.png"/><Relationship Id="rId27" Type="http://schemas.openxmlformats.org/officeDocument/2006/relationships/image" Target="../media/image84.png"/><Relationship Id="rId30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8.png"/><Relationship Id="rId3" Type="http://schemas.openxmlformats.org/officeDocument/2006/relationships/tags" Target="../tags/tag233.xml"/><Relationship Id="rId21" Type="http://schemas.openxmlformats.org/officeDocument/2006/relationships/image" Target="../media/image87.emf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image" Target="../media/image42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image" Target="../media/image41.png"/><Relationship Id="rId32" Type="http://schemas.openxmlformats.org/officeDocument/2006/relationships/image" Target="../media/image91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image" Target="../media/image20.png"/><Relationship Id="rId28" Type="http://schemas.openxmlformats.org/officeDocument/2006/relationships/image" Target="../media/image89.png"/><Relationship Id="rId10" Type="http://schemas.openxmlformats.org/officeDocument/2006/relationships/tags" Target="../tags/tag240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62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image" Target="../media/image19.png"/><Relationship Id="rId27" Type="http://schemas.openxmlformats.org/officeDocument/2006/relationships/image" Target="../media/image48.png"/><Relationship Id="rId30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249.xml"/><Relationship Id="rId21" Type="http://schemas.openxmlformats.org/officeDocument/2006/relationships/image" Target="../media/image92.emf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image" Target="../media/image41.png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image" Target="../media/image40.png"/><Relationship Id="rId32" Type="http://schemas.openxmlformats.org/officeDocument/2006/relationships/image" Target="../media/image88.png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image" Target="../media/image20.png"/><Relationship Id="rId28" Type="http://schemas.openxmlformats.org/officeDocument/2006/relationships/image" Target="../media/image62.png"/><Relationship Id="rId10" Type="http://schemas.openxmlformats.org/officeDocument/2006/relationships/tags" Target="../tags/tag256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95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image" Target="../media/image19.png"/><Relationship Id="rId27" Type="http://schemas.openxmlformats.org/officeDocument/2006/relationships/image" Target="../media/image93.png"/><Relationship Id="rId30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image" Target="../media/image40.png"/><Relationship Id="rId3" Type="http://schemas.openxmlformats.org/officeDocument/2006/relationships/tags" Target="../tags/tag265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101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image" Target="../media/image20.png"/><Relationship Id="rId33" Type="http://schemas.openxmlformats.org/officeDocument/2006/relationships/image" Target="../media/image100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7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19.png"/><Relationship Id="rId32" Type="http://schemas.openxmlformats.org/officeDocument/2006/relationships/image" Target="../media/image48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96.emf"/><Relationship Id="rId28" Type="http://schemas.openxmlformats.org/officeDocument/2006/relationships/image" Target="../media/image42.png"/><Relationship Id="rId36" Type="http://schemas.openxmlformats.org/officeDocument/2006/relationships/image" Target="../media/image103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image" Target="../media/image99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41.png"/><Relationship Id="rId30" Type="http://schemas.openxmlformats.org/officeDocument/2006/relationships/image" Target="../media/image98.png"/><Relationship Id="rId35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notesSlide" Target="../notesSlides/notesSlide19.xml"/><Relationship Id="rId18" Type="http://schemas.openxmlformats.org/officeDocument/2006/relationships/image" Target="../media/image108.png"/><Relationship Id="rId3" Type="http://schemas.openxmlformats.org/officeDocument/2006/relationships/tags" Target="../tags/tag284.xml"/><Relationship Id="rId21" Type="http://schemas.openxmlformats.org/officeDocument/2006/relationships/image" Target="../media/image111.png"/><Relationship Id="rId7" Type="http://schemas.openxmlformats.org/officeDocument/2006/relationships/tags" Target="../tags/tag28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07.png"/><Relationship Id="rId2" Type="http://schemas.openxmlformats.org/officeDocument/2006/relationships/tags" Target="../tags/tag283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10" Type="http://schemas.openxmlformats.org/officeDocument/2006/relationships/tags" Target="../tags/tag291.xml"/><Relationship Id="rId19" Type="http://schemas.openxmlformats.org/officeDocument/2006/relationships/image" Target="../media/image109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112.png"/><Relationship Id="rId18" Type="http://schemas.openxmlformats.org/officeDocument/2006/relationships/image" Target="../media/image64.png"/><Relationship Id="rId3" Type="http://schemas.openxmlformats.org/officeDocument/2006/relationships/tags" Target="../tags/tag295.xml"/><Relationship Id="rId21" Type="http://schemas.openxmlformats.org/officeDocument/2006/relationships/image" Target="../media/image120.png"/><Relationship Id="rId7" Type="http://schemas.openxmlformats.org/officeDocument/2006/relationships/tags" Target="../tags/tag299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117.png"/><Relationship Id="rId2" Type="http://schemas.openxmlformats.org/officeDocument/2006/relationships/tags" Target="../tags/tag294.xml"/><Relationship Id="rId16" Type="http://schemas.openxmlformats.org/officeDocument/2006/relationships/image" Target="../media/image116.png"/><Relationship Id="rId20" Type="http://schemas.openxmlformats.org/officeDocument/2006/relationships/image" Target="../media/image119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7.xml"/><Relationship Id="rId15" Type="http://schemas.openxmlformats.org/officeDocument/2006/relationships/image" Target="../media/image115.png"/><Relationship Id="rId10" Type="http://schemas.openxmlformats.org/officeDocument/2006/relationships/tags" Target="../tags/tag302.xml"/><Relationship Id="rId19" Type="http://schemas.openxmlformats.org/officeDocument/2006/relationships/image" Target="../media/image118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notesSlide" Target="../notesSlides/notesSlide21.xml"/><Relationship Id="rId18" Type="http://schemas.openxmlformats.org/officeDocument/2006/relationships/image" Target="../media/image125.png"/><Relationship Id="rId3" Type="http://schemas.openxmlformats.org/officeDocument/2006/relationships/tags" Target="../tags/tag305.xml"/><Relationship Id="rId21" Type="http://schemas.openxmlformats.org/officeDocument/2006/relationships/image" Target="../media/image128.png"/><Relationship Id="rId7" Type="http://schemas.openxmlformats.org/officeDocument/2006/relationships/tags" Target="../tags/tag30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4.png"/><Relationship Id="rId2" Type="http://schemas.openxmlformats.org/officeDocument/2006/relationships/tags" Target="../tags/tag304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tags" Target="../tags/tag312.xml"/><Relationship Id="rId19" Type="http://schemas.openxmlformats.org/officeDocument/2006/relationships/image" Target="../media/image126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13" Type="http://schemas.openxmlformats.org/officeDocument/2006/relationships/image" Target="../media/image134.png"/><Relationship Id="rId3" Type="http://schemas.openxmlformats.org/officeDocument/2006/relationships/tags" Target="../tags/tag3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3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../media/image132.png"/><Relationship Id="rId5" Type="http://schemas.openxmlformats.org/officeDocument/2006/relationships/tags" Target="../tags/tag318.xml"/><Relationship Id="rId10" Type="http://schemas.openxmlformats.org/officeDocument/2006/relationships/image" Target="../media/image131.png"/><Relationship Id="rId4" Type="http://schemas.openxmlformats.org/officeDocument/2006/relationships/tags" Target="../tags/tag317.xml"/><Relationship Id="rId9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138.png"/><Relationship Id="rId3" Type="http://schemas.openxmlformats.org/officeDocument/2006/relationships/tags" Target="../tags/tag3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7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image" Target="../media/image136.png"/><Relationship Id="rId5" Type="http://schemas.openxmlformats.org/officeDocument/2006/relationships/tags" Target="../tags/tag324.xml"/><Relationship Id="rId10" Type="http://schemas.openxmlformats.org/officeDocument/2006/relationships/image" Target="../media/image5.png"/><Relationship Id="rId4" Type="http://schemas.openxmlformats.org/officeDocument/2006/relationships/tags" Target="../tags/tag323.xml"/><Relationship Id="rId9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5.png"/><Relationship Id="rId3" Type="http://schemas.openxmlformats.org/officeDocument/2006/relationships/tags" Target="../tags/tag24.xml"/><Relationship Id="rId21" Type="http://schemas.openxmlformats.org/officeDocument/2006/relationships/image" Target="../media/image20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24.png"/><Relationship Id="rId2" Type="http://schemas.openxmlformats.org/officeDocument/2006/relationships/tags" Target="../tags/tag2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3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tags" Target="../tags/tag31.xml"/><Relationship Id="rId19" Type="http://schemas.openxmlformats.org/officeDocument/2006/relationships/image" Target="../media/image18.emf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23.png"/><Relationship Id="rId3" Type="http://schemas.openxmlformats.org/officeDocument/2006/relationships/tags" Target="../tags/tag38.xml"/><Relationship Id="rId21" Type="http://schemas.openxmlformats.org/officeDocument/2006/relationships/image" Target="../media/image19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29.png"/><Relationship Id="rId2" Type="http://schemas.openxmlformats.org/officeDocument/2006/relationships/tags" Target="../tags/tag3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2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21.png"/><Relationship Id="rId28" Type="http://schemas.openxmlformats.org/officeDocument/2006/relationships/image" Target="../media/image30.png"/><Relationship Id="rId10" Type="http://schemas.openxmlformats.org/officeDocument/2006/relationships/tags" Target="../tags/tag45.xml"/><Relationship Id="rId19" Type="http://schemas.openxmlformats.org/officeDocument/2006/relationships/image" Target="../media/image28.emf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23.png"/><Relationship Id="rId3" Type="http://schemas.openxmlformats.org/officeDocument/2006/relationships/tags" Target="../tags/tag52.xml"/><Relationship Id="rId21" Type="http://schemas.openxmlformats.org/officeDocument/2006/relationships/image" Target="../media/image19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32.png"/><Relationship Id="rId2" Type="http://schemas.openxmlformats.org/officeDocument/2006/relationships/tags" Target="../tags/tag5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22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21.png"/><Relationship Id="rId28" Type="http://schemas.openxmlformats.org/officeDocument/2006/relationships/image" Target="../media/image33.png"/><Relationship Id="rId10" Type="http://schemas.openxmlformats.org/officeDocument/2006/relationships/tags" Target="../tags/tag59.xml"/><Relationship Id="rId19" Type="http://schemas.openxmlformats.org/officeDocument/2006/relationships/image" Target="../media/image31.emf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25.png"/><Relationship Id="rId3" Type="http://schemas.openxmlformats.org/officeDocument/2006/relationships/tags" Target="../tags/tag66.xml"/><Relationship Id="rId21" Type="http://schemas.openxmlformats.org/officeDocument/2006/relationships/image" Target="../media/image20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23.png"/><Relationship Id="rId2" Type="http://schemas.openxmlformats.org/officeDocument/2006/relationships/tags" Target="../tags/tag6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24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22.png"/><Relationship Id="rId28" Type="http://schemas.openxmlformats.org/officeDocument/2006/relationships/image" Target="../media/image36.png"/><Relationship Id="rId10" Type="http://schemas.openxmlformats.org/officeDocument/2006/relationships/tags" Target="../tags/tag73.xml"/><Relationship Id="rId19" Type="http://schemas.openxmlformats.org/officeDocument/2006/relationships/image" Target="../media/image34.emf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21.png"/><Relationship Id="rId27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25.png"/><Relationship Id="rId3" Type="http://schemas.openxmlformats.org/officeDocument/2006/relationships/tags" Target="../tags/tag80.xml"/><Relationship Id="rId21" Type="http://schemas.openxmlformats.org/officeDocument/2006/relationships/image" Target="../media/image20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23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24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22.png"/><Relationship Id="rId28" Type="http://schemas.openxmlformats.org/officeDocument/2006/relationships/image" Target="../media/image36.png"/><Relationship Id="rId10" Type="http://schemas.openxmlformats.org/officeDocument/2006/relationships/tags" Target="../tags/tag87.xml"/><Relationship Id="rId19" Type="http://schemas.openxmlformats.org/officeDocument/2006/relationships/image" Target="../media/image37.emf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21.png"/><Relationship Id="rId27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M 5 March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079542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2644713" cy="396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55168"/>
            <a:ext cx="3663079" cy="41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29497" cy="340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1824"/>
            <a:ext cx="23432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393236"/>
            <a:ext cx="897948" cy="29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066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51348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83370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6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48" y="6393236"/>
            <a:ext cx="1129174" cy="30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739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456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05895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238" y="6413501"/>
            <a:ext cx="909088" cy="302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35" y="555168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128957" cy="390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2901"/>
            <a:ext cx="2869960" cy="377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5758"/>
            <a:ext cx="453098" cy="18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490855" cy="283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6308"/>
            <a:ext cx="207292" cy="283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26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725692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6403537"/>
            <a:ext cx="1156380" cy="316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8" y="1406753"/>
            <a:ext cx="1679993" cy="345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197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3505200"/>
            <a:ext cx="537560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59248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26189"/>
            <a:ext cx="830378" cy="276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6" y="1406753"/>
            <a:ext cx="1679997" cy="345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523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25052" y="2639860"/>
            <a:ext cx="31242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991957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755416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9033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858016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55947"/>
            <a:ext cx="4687081" cy="9305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8" y="6393237"/>
            <a:ext cx="823763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622" y="544882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1528692"/>
            <a:ext cx="5516514" cy="755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6" y="2688148"/>
            <a:ext cx="1393650" cy="769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909164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89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54477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657547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575" y="6421372"/>
            <a:ext cx="1091272" cy="29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431" y="355947"/>
            <a:ext cx="4083625" cy="77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630" y="467524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2590800"/>
            <a:ext cx="817154" cy="6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771378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1550096"/>
            <a:ext cx="1144345" cy="65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857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62200"/>
            <a:ext cx="28194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02078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778" y="457200"/>
            <a:ext cx="2625710" cy="830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1842370"/>
            <a:ext cx="207267" cy="283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054" y="6477000"/>
            <a:ext cx="978591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2501358"/>
            <a:ext cx="1907611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03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05249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5" y="6468393"/>
            <a:ext cx="672009" cy="22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505" y="685800"/>
            <a:ext cx="2719491" cy="812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530"/>
            <a:ext cx="1151049" cy="282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792527" cy="283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2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541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75202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910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890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3592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06" y="6413501"/>
            <a:ext cx="1017308" cy="278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08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47110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774125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341" y="6411382"/>
            <a:ext cx="769259" cy="256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142967"/>
            <a:ext cx="4552945" cy="377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337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6418871"/>
            <a:ext cx="5247029" cy="362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570251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5103719"/>
            <a:ext cx="3836496" cy="916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041" y="587324"/>
            <a:ext cx="3013814" cy="763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041" y="1522626"/>
            <a:ext cx="2212297" cy="763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203" y="333319"/>
            <a:ext cx="2136397" cy="8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0960" y="1332127"/>
            <a:ext cx="2365683" cy="877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722889"/>
            <a:ext cx="7958507" cy="4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43" y="3336595"/>
            <a:ext cx="6656357" cy="381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52400"/>
            <a:ext cx="7958507" cy="4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5075032" cy="43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590800"/>
            <a:ext cx="8070462" cy="438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200400"/>
            <a:ext cx="8814565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4362129"/>
            <a:ext cx="2613457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4819361"/>
            <a:ext cx="1468499" cy="438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5314202"/>
            <a:ext cx="3813909" cy="40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8382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2567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27" y="1699087"/>
            <a:ext cx="8880373" cy="389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255" y="2497141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837" y="3106741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563941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10" y="4173541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92" y="5065163"/>
            <a:ext cx="4396443" cy="4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845" y="5566294"/>
            <a:ext cx="4353137" cy="389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3" y="76200"/>
            <a:ext cx="8514151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547226"/>
            <a:ext cx="8514169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6" y="1029478"/>
            <a:ext cx="8856632" cy="379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2080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046" y="3200400"/>
            <a:ext cx="5152464" cy="43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3694518"/>
            <a:ext cx="1354526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4074888"/>
            <a:ext cx="5628354" cy="381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4476295"/>
            <a:ext cx="4026093" cy="3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9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2367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983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7866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665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3305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2297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0726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90804" cy="448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649542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041" y="6414868"/>
            <a:ext cx="1147811" cy="314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155236" cy="320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008" y="1412437"/>
            <a:ext cx="2531944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626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24538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401254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232" y="6421373"/>
            <a:ext cx="1049533" cy="28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658" y="1412437"/>
            <a:ext cx="2286645" cy="283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757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3091170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281" y="1047976"/>
            <a:ext cx="4742021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616" y="6435441"/>
            <a:ext cx="974566" cy="266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510" y="1545379"/>
            <a:ext cx="510159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406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499132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35440"/>
            <a:ext cx="1131301" cy="309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62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45" y="1047976"/>
            <a:ext cx="5592258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704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224830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21373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51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86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5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31E00853B154791AEA74AF3447AA833"/>
  <p:tag name="CORRECTPOINTVALUE" val="10"/>
  <p:tag name="INCORRECTPOINTVALUE" val="5"/>
  <p:tag name="VALUES" val="Correct|smicln|Incorrect|smicln|Incorrect|smicln|In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76865F3171C147E18BA7DDABEF36BFF5"/>
  <p:tag name="CORRECTPOINTVALUE" val="0"/>
  <p:tag name="INCORRECTPOINTVALUE" val="0"/>
  <p:tag name="VALUES" val="Incorrect|smicln|Incorrect|smicln|Correct|smicln|Incorrec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4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at $(0,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0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0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CB7C34C733546B3A331793044638E93"/>
  <p:tag name="CORRECTPOINTVALUE" val="10"/>
  <p:tag name="INCORRECTPOINTVALUE" val="5"/>
  <p:tag name="VALUES" val="Incorrect|smicln|Correct|smicln|Incorrect|smicln|Incorrec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9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02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6B76F615908E449B8B737D824CEF54AF"/>
  <p:tag name="VALUES" val="Incorrect|smicln|Incorrect|smicln|Correct|smicln|Incorrec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472E723AEBB4BF8987E0A79A4052B31"/>
  <p:tag name="CORRECTPOINTVALUE" val="0"/>
  <p:tag name="INCORRECTPOINTVALUE" val="0"/>
  <p:tag name="VALUES" val="Incorrect|smicln|Correct|smicln|Incorrect|smicln|Incorrec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ook at an unused f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0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e^{2x}-1}{\ln(1+x)}\right]\,\,=\,\,&#10;\lim_{x\to0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3408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ln(1+x)][2e^{2x}]-[e^{2x}-1][1/(1+x)]}{[\ln(1+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4156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e^{2x}}{1/(1+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315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F675C5F4B62409EB07680AE54DFDF62"/>
  <p:tag name="CORRECTPOINTVALUE" val="10"/>
  <p:tag name="INCORRECTPOINTVALUE" val="5"/>
  <p:tag name="VALUES" val="Incorrect|smicln|Incorrect|smicln|Correct|smicln|In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in x}{x}\right]\,\,=\,\,&#10;\lim_{x\to\infty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76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9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79D3DF31592490B8C203A92FDC5199E"/>
  <p:tag name="CORRECTPOINTVALUE" val="10"/>
  <p:tag name="INCORRECTPOINTVALUE" val="5"/>
  <p:tag name="VALUES" val="Incorrect|smicln|Correct|smicln|Incorrect|smicln|Incorrec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19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2175D1DE4F134E2EAB97B468CF95DF53"/>
  <p:tag name="CORRECTPOINTVALUE" val="10"/>
  <p:tag name="INCORRECTPOINTVALUE" val="5"/>
  <p:tag name="VALUES" val="Incorrect|smicln|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4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65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Correct|smicln|Incorrect|smicln|Incorrect|smicln|Incorrec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os 7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16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5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3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3F02E63EE65482AA789399E6E1FE70E"/>
  <p:tag name="CORRECTPOINTVALUE" val="10"/>
  <p:tag name="INCORRECTPOINTVALUE" val="5"/>
  <p:tag name="VALUES" val="Incorrect|smicln|Correct|smicln|Incorrect|smicln|Incorrec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28DB93BB0F2478CAB68ECBB31E84644"/>
  <p:tag name="CORRECTPOINTVALUE" val="0"/>
  <p:tag name="INCORRECTPOINTVALUE" val="0"/>
  <p:tag name="VALUES" val="Incorrect|smicln|Incorrect|smicln|Incorrect|smicln|Correc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0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28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x$ of exprs of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62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(1-\frac{1}{n}-\frac{2}{n^3}\right)^{5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192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\sin(3x+7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630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 e^{-8x+9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208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\frac{1}{1+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20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\frac{1}{1+9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69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implicit diff.~\&amp; IF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3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vls of pos/neg for factored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723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implicit diff.~\&amp; IF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3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(xy)=4x^2-7xy+y^2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56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lope of tan line to $x^4+y^4=17$ at $(1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2945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 line to $x^4-7xy+y^4=3$ at $(1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2972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7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9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g(2)$ and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33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quotient = quotient of limits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670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= $2t^3+5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1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at $t=3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07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50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73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4x+1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020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2x^2-x+1)(\cos(3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05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riangle y$, $d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gent line at $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32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8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glob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4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39ADD235652F42D1ACB85CF5C163EAE2"/>
  <p:tag name="CORRECTPOINTVALUE" val="10"/>
  <p:tag name="INCORRECTPOINTVALUE" val="5"/>
  <p:tag name="VALUES" val="Incorrect|smicln|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5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CDC3A1F4A7A44C809C464112293C5445"/>
  <p:tag name="CORRECTPOINTVALUE" val="10"/>
  <p:tag name="INCORRECTPOINTVALUE" val="5"/>
  <p:tag name="VALUES" val="Incorrect|smicln|Correc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[rgb]{0,.8,0}any} critical numb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55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 or a loc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85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4"/>
  <p:tag name="SLIDEGUID" val="3ADFC9E9BC464FDA85108BF8F364DE7B"/>
  <p:tag name="VALUES" val="Correct|smicln|Incorrec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or loc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9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5"/>
  <p:tag name="SLIDEGUID" val="FE0C22E28831470BAE8D770099D85EEE"/>
  <p:tag name="VALUES" val="Correct|smicln|In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6F6B12954104D4A971F76A130A54BD7"/>
  <p:tag name="CORRECTPOINTVALUE" val="0"/>
  <p:tag name="INCORRECTPOINTVALUE" val="0"/>
  <p:tag name="VALUES" val="Incorrect|smicln|Correct|smicln|Incorrect|smicln|Incorr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818</Words>
  <Application>Microsoft Office PowerPoint</Application>
  <PresentationFormat>On-screen Show (4:3)</PresentationFormat>
  <Paragraphs>767</Paragraphs>
  <Slides>25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283</cp:revision>
  <dcterms:created xsi:type="dcterms:W3CDTF">2009-01-22T21:52:53Z</dcterms:created>
  <dcterms:modified xsi:type="dcterms:W3CDTF">2012-03-05T20:22:47Z</dcterms:modified>
</cp:coreProperties>
</file>