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9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4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5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6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7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8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9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0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1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22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23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414" r:id="rId3"/>
    <p:sldId id="415" r:id="rId4"/>
    <p:sldId id="277" r:id="rId5"/>
    <p:sldId id="590" r:id="rId6"/>
    <p:sldId id="591" r:id="rId7"/>
    <p:sldId id="592" r:id="rId8"/>
    <p:sldId id="593" r:id="rId9"/>
    <p:sldId id="594" r:id="rId10"/>
    <p:sldId id="598" r:id="rId11"/>
    <p:sldId id="595" r:id="rId12"/>
    <p:sldId id="596" r:id="rId13"/>
    <p:sldId id="597" r:id="rId14"/>
    <p:sldId id="599" r:id="rId15"/>
    <p:sldId id="577" r:id="rId16"/>
    <p:sldId id="584" r:id="rId17"/>
    <p:sldId id="589" r:id="rId18"/>
    <p:sldId id="567" r:id="rId19"/>
    <p:sldId id="484" r:id="rId20"/>
    <p:sldId id="573" r:id="rId21"/>
    <p:sldId id="600" r:id="rId22"/>
    <p:sldId id="568" r:id="rId23"/>
    <p:sldId id="574" r:id="rId24"/>
    <p:sldId id="572" r:id="rId25"/>
    <p:sldId id="587" r:id="rId26"/>
    <p:sldId id="552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42.png"/><Relationship Id="rId3" Type="http://schemas.openxmlformats.org/officeDocument/2006/relationships/tags" Target="../tags/tag94.xml"/><Relationship Id="rId21" Type="http://schemas.openxmlformats.org/officeDocument/2006/relationships/image" Target="../media/image20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41.png"/><Relationship Id="rId2" Type="http://schemas.openxmlformats.org/officeDocument/2006/relationships/tags" Target="../tags/tag9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25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22.png"/><Relationship Id="rId28" Type="http://schemas.openxmlformats.org/officeDocument/2006/relationships/image" Target="../media/image24.png"/><Relationship Id="rId10" Type="http://schemas.openxmlformats.org/officeDocument/2006/relationships/tags" Target="../tags/tag101.xml"/><Relationship Id="rId19" Type="http://schemas.openxmlformats.org/officeDocument/2006/relationships/image" Target="../media/image40.emf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21.png"/><Relationship Id="rId27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43.png"/><Relationship Id="rId3" Type="http://schemas.openxmlformats.org/officeDocument/2006/relationships/tags" Target="../tags/tag108.xml"/><Relationship Id="rId21" Type="http://schemas.openxmlformats.org/officeDocument/2006/relationships/image" Target="../media/image19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5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image" Target="../media/image44.emf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22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21.png"/><Relationship Id="rId28" Type="http://schemas.openxmlformats.org/officeDocument/2006/relationships/image" Target="../media/image30.png"/><Relationship Id="rId10" Type="http://schemas.openxmlformats.org/officeDocument/2006/relationships/tags" Target="../tags/tag115.xml"/><Relationship Id="rId19" Type="http://schemas.openxmlformats.org/officeDocument/2006/relationships/oleObject" Target="../embeddings/oleObject7.bin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20.png"/><Relationship Id="rId27" Type="http://schemas.openxmlformats.org/officeDocument/2006/relationships/image" Target="../media/image46.png"/><Relationship Id="rId30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49.png"/><Relationship Id="rId3" Type="http://schemas.openxmlformats.org/officeDocument/2006/relationships/tags" Target="../tags/tag123.xml"/><Relationship Id="rId21" Type="http://schemas.openxmlformats.org/officeDocument/2006/relationships/image" Target="../media/image20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notesSlide" Target="../notesSlides/notesSlide10.xml"/><Relationship Id="rId25" Type="http://schemas.openxmlformats.org/officeDocument/2006/relationships/image" Target="../media/image43.png"/><Relationship Id="rId2" Type="http://schemas.openxmlformats.org/officeDocument/2006/relationships/tags" Target="../tags/tag1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25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22.png"/><Relationship Id="rId28" Type="http://schemas.openxmlformats.org/officeDocument/2006/relationships/image" Target="../media/image24.png"/><Relationship Id="rId10" Type="http://schemas.openxmlformats.org/officeDocument/2006/relationships/tags" Target="../tags/tag130.xml"/><Relationship Id="rId19" Type="http://schemas.openxmlformats.org/officeDocument/2006/relationships/image" Target="../media/image48.emf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21.png"/><Relationship Id="rId27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49.png"/><Relationship Id="rId3" Type="http://schemas.openxmlformats.org/officeDocument/2006/relationships/tags" Target="../tags/tag137.xml"/><Relationship Id="rId21" Type="http://schemas.openxmlformats.org/officeDocument/2006/relationships/image" Target="../media/image20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43.png"/><Relationship Id="rId2" Type="http://schemas.openxmlformats.org/officeDocument/2006/relationships/tags" Target="../tags/tag13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25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image" Target="../media/image22.png"/><Relationship Id="rId28" Type="http://schemas.openxmlformats.org/officeDocument/2006/relationships/image" Target="../media/image24.png"/><Relationship Id="rId10" Type="http://schemas.openxmlformats.org/officeDocument/2006/relationships/tags" Target="../tags/tag144.xml"/><Relationship Id="rId19" Type="http://schemas.openxmlformats.org/officeDocument/2006/relationships/image" Target="../media/image50.emf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21.png"/><Relationship Id="rId27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43.png"/><Relationship Id="rId3" Type="http://schemas.openxmlformats.org/officeDocument/2006/relationships/tags" Target="../tags/tag151.xml"/><Relationship Id="rId21" Type="http://schemas.openxmlformats.org/officeDocument/2006/relationships/image" Target="../media/image19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30.png"/><Relationship Id="rId2" Type="http://schemas.openxmlformats.org/officeDocument/2006/relationships/tags" Target="../tags/tag15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22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21.png"/><Relationship Id="rId28" Type="http://schemas.openxmlformats.org/officeDocument/2006/relationships/image" Target="../media/image54.png"/><Relationship Id="rId10" Type="http://schemas.openxmlformats.org/officeDocument/2006/relationships/tags" Target="../tags/tag158.xml"/><Relationship Id="rId19" Type="http://schemas.openxmlformats.org/officeDocument/2006/relationships/image" Target="../media/image52.emf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20.png"/><Relationship Id="rId27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8.png"/><Relationship Id="rId3" Type="http://schemas.openxmlformats.org/officeDocument/2006/relationships/tags" Target="../tags/tag165.xml"/><Relationship Id="rId21" Type="http://schemas.openxmlformats.org/officeDocument/2006/relationships/image" Target="../media/image55.emf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57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56.png"/><Relationship Id="rId32" Type="http://schemas.openxmlformats.org/officeDocument/2006/relationships/image" Target="../media/image24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20.png"/><Relationship Id="rId28" Type="http://schemas.openxmlformats.org/officeDocument/2006/relationships/image" Target="../media/image60.png"/><Relationship Id="rId10" Type="http://schemas.openxmlformats.org/officeDocument/2006/relationships/tags" Target="../tags/tag17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63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19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56.png"/><Relationship Id="rId3" Type="http://schemas.openxmlformats.org/officeDocument/2006/relationships/tags" Target="../tags/tag181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69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19.png"/><Relationship Id="rId32" Type="http://schemas.openxmlformats.org/officeDocument/2006/relationships/image" Target="../media/image68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64.emf"/><Relationship Id="rId28" Type="http://schemas.openxmlformats.org/officeDocument/2006/relationships/image" Target="../media/image58.png"/><Relationship Id="rId36" Type="http://schemas.openxmlformats.org/officeDocument/2006/relationships/image" Target="../media/image71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67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57.png"/><Relationship Id="rId30" Type="http://schemas.openxmlformats.org/officeDocument/2006/relationships/image" Target="../media/image66.png"/><Relationship Id="rId35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26" Type="http://schemas.openxmlformats.org/officeDocument/2006/relationships/image" Target="../media/image75.png"/><Relationship Id="rId3" Type="http://schemas.openxmlformats.org/officeDocument/2006/relationships/tags" Target="../tags/tag199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78.png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image" Target="../media/image74.png"/><Relationship Id="rId33" Type="http://schemas.openxmlformats.org/officeDocument/2006/relationships/image" Target="../media/image77.png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image" Target="../media/image73.png"/><Relationship Id="rId32" Type="http://schemas.openxmlformats.org/officeDocument/2006/relationships/image" Target="../media/image76.png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image" Target="../media/image24.png"/><Relationship Id="rId28" Type="http://schemas.openxmlformats.org/officeDocument/2006/relationships/image" Target="../media/image20.png"/><Relationship Id="rId10" Type="http://schemas.openxmlformats.org/officeDocument/2006/relationships/tags" Target="../tags/tag20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8.png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image" Target="../media/image72.emf"/><Relationship Id="rId27" Type="http://schemas.openxmlformats.org/officeDocument/2006/relationships/image" Target="../media/image19.png"/><Relationship Id="rId30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8.png"/><Relationship Id="rId3" Type="http://schemas.openxmlformats.org/officeDocument/2006/relationships/tags" Target="../tags/tag216.xml"/><Relationship Id="rId21" Type="http://schemas.openxmlformats.org/officeDocument/2006/relationships/image" Target="../media/image79.emf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image" Target="../media/image57.png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image" Target="../media/image56.png"/><Relationship Id="rId32" Type="http://schemas.openxmlformats.org/officeDocument/2006/relationships/image" Target="../media/image83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image" Target="../media/image20.png"/><Relationship Id="rId28" Type="http://schemas.openxmlformats.org/officeDocument/2006/relationships/image" Target="../media/image81.png"/><Relationship Id="rId10" Type="http://schemas.openxmlformats.org/officeDocument/2006/relationships/tags" Target="../tags/tag223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30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image" Target="../media/image19.png"/><Relationship Id="rId27" Type="http://schemas.openxmlformats.org/officeDocument/2006/relationships/image" Target="../media/image80.png"/><Relationship Id="rId30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5.png"/><Relationship Id="rId3" Type="http://schemas.openxmlformats.org/officeDocument/2006/relationships/tags" Target="../tags/tag232.xml"/><Relationship Id="rId21" Type="http://schemas.openxmlformats.org/officeDocument/2006/relationships/image" Target="../media/image84.emf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image" Target="../media/image58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image" Target="../media/image57.png"/><Relationship Id="rId32" Type="http://schemas.openxmlformats.org/officeDocument/2006/relationships/image" Target="../media/image88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image" Target="../media/image20.png"/><Relationship Id="rId28" Type="http://schemas.openxmlformats.org/officeDocument/2006/relationships/image" Target="../media/image86.png"/><Relationship Id="rId10" Type="http://schemas.openxmlformats.org/officeDocument/2006/relationships/tags" Target="../tags/tag239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87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8.png"/><Relationship Id="rId3" Type="http://schemas.openxmlformats.org/officeDocument/2006/relationships/tags" Target="../tags/tag248.xml"/><Relationship Id="rId21" Type="http://schemas.openxmlformats.org/officeDocument/2006/relationships/image" Target="../media/image89.emf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image" Target="../media/image57.png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image" Target="../media/image56.png"/><Relationship Id="rId32" Type="http://schemas.openxmlformats.org/officeDocument/2006/relationships/image" Target="../media/image92.png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image" Target="../media/image20.png"/><Relationship Id="rId28" Type="http://schemas.openxmlformats.org/officeDocument/2006/relationships/image" Target="../media/image90.png"/><Relationship Id="rId10" Type="http://schemas.openxmlformats.org/officeDocument/2006/relationships/tags" Target="../tags/tag255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91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image" Target="../media/image19.png"/><Relationship Id="rId27" Type="http://schemas.openxmlformats.org/officeDocument/2006/relationships/image" Target="../media/image81.png"/><Relationship Id="rId30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19.png"/><Relationship Id="rId3" Type="http://schemas.openxmlformats.org/officeDocument/2006/relationships/tags" Target="../tags/tag264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97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93.png"/><Relationship Id="rId33" Type="http://schemas.openxmlformats.org/officeDocument/2006/relationships/image" Target="../media/image96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85.png"/><Relationship Id="rId32" Type="http://schemas.openxmlformats.org/officeDocument/2006/relationships/image" Target="../media/image95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30.png"/><Relationship Id="rId28" Type="http://schemas.openxmlformats.org/officeDocument/2006/relationships/image" Target="../media/image56.png"/><Relationship Id="rId10" Type="http://schemas.openxmlformats.org/officeDocument/2006/relationships/tags" Target="../tags/tag2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4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image" Target="../media/image72.emf"/><Relationship Id="rId27" Type="http://schemas.openxmlformats.org/officeDocument/2006/relationships/image" Target="../media/image20.png"/><Relationship Id="rId30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102.png"/><Relationship Id="rId3" Type="http://schemas.openxmlformats.org/officeDocument/2006/relationships/tags" Target="../tags/tag282.xml"/><Relationship Id="rId21" Type="http://schemas.openxmlformats.org/officeDocument/2006/relationships/image" Target="../media/image105.png"/><Relationship Id="rId7" Type="http://schemas.openxmlformats.org/officeDocument/2006/relationships/tags" Target="../tags/tag28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01.png"/><Relationship Id="rId2" Type="http://schemas.openxmlformats.org/officeDocument/2006/relationships/tags" Target="../tags/tag281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tags" Target="../tags/tag289.xml"/><Relationship Id="rId19" Type="http://schemas.openxmlformats.org/officeDocument/2006/relationships/image" Target="../media/image103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0.png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image" Target="../media/image65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109.png"/><Relationship Id="rId5" Type="http://schemas.openxmlformats.org/officeDocument/2006/relationships/tags" Target="../tags/tag295.xml"/><Relationship Id="rId15" Type="http://schemas.openxmlformats.org/officeDocument/2006/relationships/image" Target="../media/image112.png"/><Relationship Id="rId10" Type="http://schemas.openxmlformats.org/officeDocument/2006/relationships/image" Target="../media/image108.png"/><Relationship Id="rId4" Type="http://schemas.openxmlformats.org/officeDocument/2006/relationships/tags" Target="../tags/tag294.xml"/><Relationship Id="rId9" Type="http://schemas.openxmlformats.org/officeDocument/2006/relationships/notesSlide" Target="../notesSlides/notesSlide21.xml"/><Relationship Id="rId1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notesSlide" Target="../notesSlides/notesSlide22.xml"/><Relationship Id="rId18" Type="http://schemas.openxmlformats.org/officeDocument/2006/relationships/image" Target="../media/image117.png"/><Relationship Id="rId3" Type="http://schemas.openxmlformats.org/officeDocument/2006/relationships/tags" Target="../tags/tag300.xml"/><Relationship Id="rId21" Type="http://schemas.openxmlformats.org/officeDocument/2006/relationships/image" Target="../media/image120.png"/><Relationship Id="rId7" Type="http://schemas.openxmlformats.org/officeDocument/2006/relationships/tags" Target="../tags/tag30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6.png"/><Relationship Id="rId2" Type="http://schemas.openxmlformats.org/officeDocument/2006/relationships/tags" Target="../tags/tag299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10" Type="http://schemas.openxmlformats.org/officeDocument/2006/relationships/tags" Target="../tags/tag307.xml"/><Relationship Id="rId19" Type="http://schemas.openxmlformats.org/officeDocument/2006/relationships/image" Target="../media/image118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126.png"/><Relationship Id="rId3" Type="http://schemas.openxmlformats.org/officeDocument/2006/relationships/tags" Target="../tags/tag3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5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124.png"/><Relationship Id="rId5" Type="http://schemas.openxmlformats.org/officeDocument/2006/relationships/tags" Target="../tags/tag313.xml"/><Relationship Id="rId10" Type="http://schemas.openxmlformats.org/officeDocument/2006/relationships/image" Target="../media/image123.png"/><Relationship Id="rId4" Type="http://schemas.openxmlformats.org/officeDocument/2006/relationships/tags" Target="../tags/tag312.xml"/><Relationship Id="rId9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130.png"/><Relationship Id="rId3" Type="http://schemas.openxmlformats.org/officeDocument/2006/relationships/tags" Target="../tags/tag3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9.png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image" Target="../media/image128.png"/><Relationship Id="rId5" Type="http://schemas.openxmlformats.org/officeDocument/2006/relationships/tags" Target="../tags/tag319.xml"/><Relationship Id="rId10" Type="http://schemas.openxmlformats.org/officeDocument/2006/relationships/image" Target="../media/image5.png"/><Relationship Id="rId4" Type="http://schemas.openxmlformats.org/officeDocument/2006/relationships/tags" Target="../tags/tag318.xml"/><Relationship Id="rId9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5.png"/><Relationship Id="rId3" Type="http://schemas.openxmlformats.org/officeDocument/2006/relationships/tags" Target="../tags/tag24.xml"/><Relationship Id="rId21" Type="http://schemas.openxmlformats.org/officeDocument/2006/relationships/image" Target="../media/image20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24.png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3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tags" Target="../tags/tag31.xml"/><Relationship Id="rId19" Type="http://schemas.openxmlformats.org/officeDocument/2006/relationships/image" Target="../media/image18.emf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23.png"/><Relationship Id="rId3" Type="http://schemas.openxmlformats.org/officeDocument/2006/relationships/tags" Target="../tags/tag38.xml"/><Relationship Id="rId21" Type="http://schemas.openxmlformats.org/officeDocument/2006/relationships/image" Target="../media/image19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29.png"/><Relationship Id="rId2" Type="http://schemas.openxmlformats.org/officeDocument/2006/relationships/tags" Target="../tags/tag3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2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21.png"/><Relationship Id="rId28" Type="http://schemas.openxmlformats.org/officeDocument/2006/relationships/image" Target="../media/image31.png"/><Relationship Id="rId10" Type="http://schemas.openxmlformats.org/officeDocument/2006/relationships/tags" Target="../tags/tag45.xml"/><Relationship Id="rId19" Type="http://schemas.openxmlformats.org/officeDocument/2006/relationships/image" Target="../media/image28.emf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20.png"/><Relationship Id="rId27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3.png"/><Relationship Id="rId3" Type="http://schemas.openxmlformats.org/officeDocument/2006/relationships/tags" Target="../tags/tag52.xml"/><Relationship Id="rId21" Type="http://schemas.openxmlformats.org/officeDocument/2006/relationships/image" Target="../media/image19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33.png"/><Relationship Id="rId2" Type="http://schemas.openxmlformats.org/officeDocument/2006/relationships/tags" Target="../tags/tag5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22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21.png"/><Relationship Id="rId28" Type="http://schemas.openxmlformats.org/officeDocument/2006/relationships/image" Target="../media/image34.png"/><Relationship Id="rId10" Type="http://schemas.openxmlformats.org/officeDocument/2006/relationships/tags" Target="../tags/tag59.xml"/><Relationship Id="rId19" Type="http://schemas.openxmlformats.org/officeDocument/2006/relationships/image" Target="../media/image32.emf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20.png"/><Relationship Id="rId27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25.png"/><Relationship Id="rId3" Type="http://schemas.openxmlformats.org/officeDocument/2006/relationships/tags" Target="../tags/tag66.xml"/><Relationship Id="rId21" Type="http://schemas.openxmlformats.org/officeDocument/2006/relationships/image" Target="../media/image20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23.png"/><Relationship Id="rId2" Type="http://schemas.openxmlformats.org/officeDocument/2006/relationships/tags" Target="../tags/tag6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30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22.png"/><Relationship Id="rId28" Type="http://schemas.openxmlformats.org/officeDocument/2006/relationships/image" Target="../media/image37.png"/><Relationship Id="rId10" Type="http://schemas.openxmlformats.org/officeDocument/2006/relationships/tags" Target="../tags/tag73.xml"/><Relationship Id="rId19" Type="http://schemas.openxmlformats.org/officeDocument/2006/relationships/image" Target="../media/image35.emf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21.pn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25.png"/><Relationship Id="rId3" Type="http://schemas.openxmlformats.org/officeDocument/2006/relationships/tags" Target="../tags/tag80.xml"/><Relationship Id="rId21" Type="http://schemas.openxmlformats.org/officeDocument/2006/relationships/image" Target="../media/image20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23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24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22.png"/><Relationship Id="rId28" Type="http://schemas.openxmlformats.org/officeDocument/2006/relationships/image" Target="../media/image37.png"/><Relationship Id="rId10" Type="http://schemas.openxmlformats.org/officeDocument/2006/relationships/tags" Target="../tags/tag87.xml"/><Relationship Id="rId19" Type="http://schemas.openxmlformats.org/officeDocument/2006/relationships/image" Target="../media/image38.emf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21.png"/><Relationship Id="rId2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7 March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87288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8" y="962293"/>
            <a:ext cx="2607413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19" y="1469464"/>
            <a:ext cx="4798781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131301" cy="309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76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11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38476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8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015" y="1127192"/>
            <a:ext cx="5421963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13500"/>
            <a:ext cx="837084" cy="2786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980" y="127000"/>
            <a:ext cx="173822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363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12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254057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395" y="6468393"/>
            <a:ext cx="971729" cy="266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542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13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09535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7" y="609600"/>
            <a:ext cx="4100664" cy="39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9421" y="6436950"/>
            <a:ext cx="931708" cy="2552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61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14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743852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7" y="6393237"/>
            <a:ext cx="823501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567" y="962293"/>
            <a:ext cx="2683374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567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77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079542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674"/>
            <a:ext cx="2644713" cy="396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55168"/>
            <a:ext cx="3663079" cy="415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29497" cy="340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1824"/>
            <a:ext cx="2343244" cy="39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6606" y="6393236"/>
            <a:ext cx="1091274" cy="29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66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505200"/>
            <a:ext cx="537560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5924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433" y="6426189"/>
            <a:ext cx="1009156" cy="2764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6" y="1406753"/>
            <a:ext cx="1679997" cy="34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523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54477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657547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575" y="6421372"/>
            <a:ext cx="1091272" cy="29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31" y="355947"/>
            <a:ext cx="4083625" cy="77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630" y="467524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2590800"/>
            <a:ext cx="817154" cy="6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771378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1550096"/>
            <a:ext cx="1144345" cy="65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857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2819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02078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778" y="457200"/>
            <a:ext cx="2625710" cy="830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1842370"/>
            <a:ext cx="207267" cy="283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865" y="6477000"/>
            <a:ext cx="804971" cy="268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11" y="2501358"/>
            <a:ext cx="1907611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3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05249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964" y="6413501"/>
            <a:ext cx="1017060" cy="278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320" y="685800"/>
            <a:ext cx="2699862" cy="812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2471557" cy="377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1639"/>
            <a:ext cx="2773433" cy="37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541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5202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890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06" y="6413501"/>
            <a:ext cx="1017308" cy="27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335" y="685800"/>
            <a:ext cx="2719831" cy="812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2708754"/>
            <a:ext cx="623959" cy="359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08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236856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821820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106" y="554321"/>
            <a:ext cx="2652836" cy="740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654570"/>
            <a:ext cx="669934" cy="326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2438400"/>
            <a:ext cx="686275" cy="88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652711"/>
            <a:ext cx="1536278" cy="42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586" y="1020318"/>
            <a:ext cx="650806" cy="224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287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43" y="5945349"/>
            <a:ext cx="5247029" cy="362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410200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387" y="454295"/>
            <a:ext cx="2365683" cy="877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951521"/>
            <a:ext cx="2677219" cy="382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58" y="3565227"/>
            <a:ext cx="6656357" cy="381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335" y="1484368"/>
            <a:ext cx="3396665" cy="878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43" y="6362158"/>
            <a:ext cx="7231756" cy="34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58" y="4038559"/>
            <a:ext cx="8506042" cy="381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58" y="4571959"/>
            <a:ext cx="8448117" cy="381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52400"/>
            <a:ext cx="7958507" cy="4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3200400"/>
            <a:ext cx="2613457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3657632"/>
            <a:ext cx="1468499" cy="438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4152473"/>
            <a:ext cx="3813909" cy="40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82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2567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27" y="1699087"/>
            <a:ext cx="8880373" cy="389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255" y="2497141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837" y="3106741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2080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046" y="3200400"/>
            <a:ext cx="5152464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3694518"/>
            <a:ext cx="1354526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4074888"/>
            <a:ext cx="5628354" cy="381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6" y="4476295"/>
            <a:ext cx="4026093" cy="3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649542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041" y="6414868"/>
            <a:ext cx="1147811" cy="314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155236" cy="320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008" y="1412437"/>
            <a:ext cx="2531944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626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24538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401254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335" y="6421373"/>
            <a:ext cx="863327" cy="287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658" y="1412437"/>
            <a:ext cx="2286645" cy="283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757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309117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81" y="1047976"/>
            <a:ext cx="474202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069" y="6435441"/>
            <a:ext cx="801660" cy="266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510" y="1545379"/>
            <a:ext cx="510159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406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499132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656" y="6435440"/>
            <a:ext cx="930588" cy="309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62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45" y="1047976"/>
            <a:ext cx="5592258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704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22483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21373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51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glob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99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0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2)=0$, \,\, $f''(2)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40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5825837DBD7E4221BF404AE279AB3A8E"/>
  <p:tag name="CORRECTPOINTVALUE" val="0"/>
  <p:tag name="INCORRECTPOINTVALUE" val="0"/>
  <p:tag name="VALUES" val="Incorrect|smicln|Correc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6F6B12954104D4A971F76A130A54BD7"/>
  <p:tag name="CORRECTPOINTVALUE" val="10"/>
  <p:tag name="INCORRECTPOINTVALUE" val="5"/>
  <p:tag name="VALUES" val="Incorrect|smicln|Correct|smicln|Incorrect|smicln|Incorrec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86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+xe^y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6B76F615908E449B8B737D824CEF54AF"/>
  <p:tag name="CORRECTPOINTVALUE" val="10"/>
  <p:tag name="INCORRECTPOINTVALUE" val="5"/>
  <p:tag name="VALUES" val="Incorrect|smicln|Incorrect|smicln|Correct|smicln|Incorrec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F675C5F4B62409EB07680AE54DFDF62"/>
  <p:tag name="CORRECTPOINTVALUE" val="10"/>
  <p:tag name="INCORRECTPOINTVALUE" val="5"/>
  <p:tag name="VALUES" val="Incorrect|smicln|Incorrect|smicln|Correct|smicln|Incorrec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in x}{x}\right]\,\,=\,\,&#10;\lim_{x\to\infty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76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9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79D3DF31592490B8C203A92FDC5199E"/>
  <p:tag name="CORRECTPOINTVALUE" val="0"/>
  <p:tag name="INCORRECTPOINTVALUE" val="0"/>
  <p:tag name="VALUES" val="Incorrect|smicln|Correct|smicln|Incorrect|smicln|Incorrec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-1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19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2175D1DE4F134E2EAB97B468CF95DF53"/>
  <p:tag name="CORRECTPOINTVALUE" val="10"/>
  <p:tag name="INCORRECTPOINTVALUE" val="5"/>
  <p:tag name="VALUES" val="Incorrect|smicln|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4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65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10"/>
  <p:tag name="INCORRECTPOINTVALUE" val="5"/>
  <p:tag name="VALUES" val="Correct|smicln|Incorrect|smicln|Incorrect|smicln|Incorrec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sc 4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378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csc 4)(\cot 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44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(\csc 4)(\cot 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94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3F02E63EE65482AA789399E6E1FE70E"/>
  <p:tag name="CORRECTPOINTVALUE" val="10"/>
  <p:tag name="INCORRECTPOINTVALUE" val="5"/>
  <p:tag name="VALUES" val="Incorrect|smicln|Correct|smicln|Incorrect|smicln|Incorrec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08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EDF45CA3A6334F0B820156D2DEF31EDE"/>
  <p:tag name="CORRECTPOINTVALUE" val="0"/>
  <p:tag name="INCORRECTPOINTVALUE" val="0"/>
  <p:tag name="VALUES" val="Incorrect|smicln|Incorrect|smicln|Correct|smicln|Incorrect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3/2}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3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840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3/2)x^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11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x$ of exprs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6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frac{1}{1+9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69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1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vls of pos/neg for factored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723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frac{1}{4x^2+8x+5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783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t$ of exprs of $r$, $x$, $w$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54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vls of incr/decr, given factored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36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vls of cc up/dn, given factored 2nd 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42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mplicit diff.~\&amp; IF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3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7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9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g(2)$ and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33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quotient = quotient of limits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67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2x^2-x+1)(\cos(3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05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riangle y$, $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gent line at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32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4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8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glob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39ADD235652F42D1ACB85CF5C163EAE2"/>
  <p:tag name="CORRECTPOINTVALUE" val="0"/>
  <p:tag name="INCORRECTPOINTVALUE" val="0"/>
  <p:tag name="VALUES" val="Incorrect|smicln|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5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CDC3A1F4A7A44C809C464112293C5445"/>
  <p:tag name="CORRECTPOINTVALUE" val="0"/>
  <p:tag name="INCORRECTPOINTVALUE" val="0"/>
  <p:tag name="VALUES" val="Incorrect|smicln|Correc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any} critical numb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5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 or a loc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5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3ADFC9E9BC464FDA85108BF8F364DE7B"/>
  <p:tag name="CORRECTPOINTVALUE" val="0"/>
  <p:tag name="INCORRECTPOINTVALUE" val="0"/>
  <p:tag name="VALUES" val="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or loc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9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5"/>
  <p:tag name="SLIDEGUID" val="FE0C22E28831470BAE8D770099D85EEE"/>
  <p:tag name="VALUES" val="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859</Words>
  <Application>Microsoft Office PowerPoint</Application>
  <PresentationFormat>On-screen Show (4:3)</PresentationFormat>
  <Paragraphs>805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295</cp:revision>
  <dcterms:created xsi:type="dcterms:W3CDTF">2009-01-22T21:52:53Z</dcterms:created>
  <dcterms:modified xsi:type="dcterms:W3CDTF">2012-03-07T12:55:18Z</dcterms:modified>
</cp:coreProperties>
</file>