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7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8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414" r:id="rId3"/>
    <p:sldId id="415" r:id="rId4"/>
    <p:sldId id="277" r:id="rId5"/>
    <p:sldId id="611" r:id="rId6"/>
    <p:sldId id="612" r:id="rId7"/>
    <p:sldId id="587" r:id="rId8"/>
    <p:sldId id="568" r:id="rId9"/>
    <p:sldId id="574" r:id="rId10"/>
    <p:sldId id="572" r:id="rId11"/>
    <p:sldId id="55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notesSlide" Target="../notesSlides/notesSlide8.xml"/><Relationship Id="rId18" Type="http://schemas.openxmlformats.org/officeDocument/2006/relationships/image" Target="../media/image96.png"/><Relationship Id="rId3" Type="http://schemas.openxmlformats.org/officeDocument/2006/relationships/tags" Target="../tags/tag123.xml"/><Relationship Id="rId21" Type="http://schemas.openxmlformats.org/officeDocument/2006/relationships/image" Target="../media/image99.png"/><Relationship Id="rId7" Type="http://schemas.openxmlformats.org/officeDocument/2006/relationships/tags" Target="../tags/tag12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5.png"/><Relationship Id="rId2" Type="http://schemas.openxmlformats.org/officeDocument/2006/relationships/tags" Target="../tags/tag122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tags" Target="../tags/tag130.xml"/><Relationship Id="rId19" Type="http://schemas.openxmlformats.org/officeDocument/2006/relationships/image" Target="../media/image97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105.pn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4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103.png"/><Relationship Id="rId5" Type="http://schemas.openxmlformats.org/officeDocument/2006/relationships/tags" Target="../tags/tag136.xml"/><Relationship Id="rId10" Type="http://schemas.openxmlformats.org/officeDocument/2006/relationships/image" Target="../media/image5.png"/><Relationship Id="rId4" Type="http://schemas.openxmlformats.org/officeDocument/2006/relationships/tags" Target="../tags/tag135.xml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4.xml"/><Relationship Id="rId21" Type="http://schemas.openxmlformats.org/officeDocument/2006/relationships/image" Target="../media/image18.emf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31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8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9" Type="http://schemas.openxmlformats.org/officeDocument/2006/relationships/image" Target="../media/image24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21.png"/><Relationship Id="rId42" Type="http://schemas.openxmlformats.org/officeDocument/2006/relationships/image" Target="../media/image35.png"/><Relationship Id="rId47" Type="http://schemas.openxmlformats.org/officeDocument/2006/relationships/image" Target="../media/image40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image" Target="../media/image26.png"/><Relationship Id="rId38" Type="http://schemas.openxmlformats.org/officeDocument/2006/relationships/image" Target="../media/image33.png"/><Relationship Id="rId46" Type="http://schemas.openxmlformats.org/officeDocument/2006/relationships/image" Target="../media/image39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oleObject" Target="../embeddings/oleObject2.bin"/><Relationship Id="rId41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image" Target="../media/image20.png"/><Relationship Id="rId37" Type="http://schemas.openxmlformats.org/officeDocument/2006/relationships/image" Target="../media/image32.png"/><Relationship Id="rId40" Type="http://schemas.openxmlformats.org/officeDocument/2006/relationships/image" Target="../media/image29.png"/><Relationship Id="rId45" Type="http://schemas.openxmlformats.org/officeDocument/2006/relationships/image" Target="../media/image38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31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19.png"/><Relationship Id="rId44" Type="http://schemas.openxmlformats.org/officeDocument/2006/relationships/image" Target="../media/image37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0.emf"/><Relationship Id="rId35" Type="http://schemas.openxmlformats.org/officeDocument/2006/relationships/image" Target="../media/image22.png"/><Relationship Id="rId43" Type="http://schemas.openxmlformats.org/officeDocument/2006/relationships/image" Target="../media/image36.png"/><Relationship Id="rId48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image" Target="../media/image43.png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9" Type="http://schemas.openxmlformats.org/officeDocument/2006/relationships/tags" Target="../tags/tag9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notesSlide" Target="../notesSlides/notesSlide5.xml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61" Type="http://schemas.openxmlformats.org/officeDocument/2006/relationships/image" Target="../media/image65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8" Type="http://schemas.openxmlformats.org/officeDocument/2006/relationships/tags" Target="../tags/tag71.xml"/><Relationship Id="rId51" Type="http://schemas.openxmlformats.org/officeDocument/2006/relationships/image" Target="../media/image55.png"/><Relationship Id="rId3" Type="http://schemas.openxmlformats.org/officeDocument/2006/relationships/tags" Target="../tags/tag66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tags" Target="../tags/tag83.xml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tags" Target="../tags/tag101.xml"/><Relationship Id="rId21" Type="http://schemas.openxmlformats.org/officeDocument/2006/relationships/image" Target="../media/image81.png"/><Relationship Id="rId7" Type="http://schemas.openxmlformats.org/officeDocument/2006/relationships/tags" Target="../tags/tag105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77.png"/><Relationship Id="rId2" Type="http://schemas.openxmlformats.org/officeDocument/2006/relationships/tags" Target="../tags/tag100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15" Type="http://schemas.openxmlformats.org/officeDocument/2006/relationships/image" Target="../media/image75.png"/><Relationship Id="rId10" Type="http://schemas.openxmlformats.org/officeDocument/2006/relationships/tags" Target="../tags/tag108.xml"/><Relationship Id="rId19" Type="http://schemas.openxmlformats.org/officeDocument/2006/relationships/image" Target="../media/image79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5.png"/><Relationship Id="rId3" Type="http://schemas.openxmlformats.org/officeDocument/2006/relationships/tags" Target="../tags/tag111.xml"/><Relationship Id="rId21" Type="http://schemas.openxmlformats.org/officeDocument/2006/relationships/image" Target="../media/image88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84.png"/><Relationship Id="rId25" Type="http://schemas.openxmlformats.org/officeDocument/2006/relationships/image" Target="../media/image74.png"/><Relationship Id="rId2" Type="http://schemas.openxmlformats.org/officeDocument/2006/relationships/tags" Target="../tags/tag110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91.png"/><Relationship Id="rId5" Type="http://schemas.openxmlformats.org/officeDocument/2006/relationships/tags" Target="../tags/tag113.xml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tags" Target="../tags/tag118.xml"/><Relationship Id="rId19" Type="http://schemas.openxmlformats.org/officeDocument/2006/relationships/image" Target="../media/image86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M 19 March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27" y="1699087"/>
            <a:ext cx="8880373" cy="389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255" y="2497141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837" y="3106741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563941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10" y="4173541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92" y="5065163"/>
            <a:ext cx="4396443" cy="4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845" y="5566294"/>
            <a:ext cx="4353137" cy="389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3" y="76200"/>
            <a:ext cx="8514151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547226"/>
            <a:ext cx="8514169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6" y="1029478"/>
            <a:ext cx="8856632" cy="379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2412711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761" y="6413501"/>
            <a:ext cx="1033469" cy="278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81000"/>
            <a:ext cx="3775667" cy="812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49267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1977388" cy="432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5495"/>
            <a:ext cx="4452208" cy="433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6691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56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448013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4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35" y="41331"/>
            <a:ext cx="3290502" cy="23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477" y="6393237"/>
            <a:ext cx="1111475" cy="299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048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708" y="381000"/>
            <a:ext cx="6594520" cy="365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34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786" y="103340"/>
            <a:ext cx="2676769" cy="382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156222"/>
            <a:ext cx="193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467372"/>
            <a:ext cx="2457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153444"/>
            <a:ext cx="3855603" cy="381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26222" y="1859359"/>
            <a:ext cx="2077626" cy="263525"/>
            <a:chOff x="526222" y="457200"/>
            <a:chExt cx="2077626" cy="263525"/>
          </a:xfrm>
        </p:grpSpPr>
        <p:pic>
          <p:nvPicPr>
            <p:cNvPr id="14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572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222" y="4714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67"/>
          <p:cNvGrpSpPr>
            <a:grpSpLocks/>
          </p:cNvGrpSpPr>
          <p:nvPr/>
        </p:nvGrpSpPr>
        <p:grpSpPr bwMode="auto">
          <a:xfrm>
            <a:off x="1246188" y="2165747"/>
            <a:ext cx="3030537" cy="293687"/>
            <a:chOff x="785" y="673"/>
            <a:chExt cx="1909" cy="185"/>
          </a:xfrm>
        </p:grpSpPr>
        <p:pic>
          <p:nvPicPr>
            <p:cNvPr id="17" name="Picture 3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673"/>
              <a:ext cx="20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3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" y="675"/>
              <a:ext cx="12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68"/>
          <p:cNvGrpSpPr>
            <a:grpSpLocks/>
          </p:cNvGrpSpPr>
          <p:nvPr/>
        </p:nvGrpSpPr>
        <p:grpSpPr bwMode="auto">
          <a:xfrm>
            <a:off x="1173163" y="2473722"/>
            <a:ext cx="3103562" cy="295275"/>
            <a:chOff x="739" y="867"/>
            <a:chExt cx="1955" cy="186"/>
          </a:xfrm>
        </p:grpSpPr>
        <p:pic>
          <p:nvPicPr>
            <p:cNvPr id="20" name="Picture 3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869"/>
              <a:ext cx="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3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" y="867"/>
              <a:ext cx="12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169"/>
          <p:cNvGrpSpPr>
            <a:grpSpLocks/>
          </p:cNvGrpSpPr>
          <p:nvPr/>
        </p:nvGrpSpPr>
        <p:grpSpPr bwMode="auto">
          <a:xfrm>
            <a:off x="1084263" y="2778522"/>
            <a:ext cx="3192462" cy="293687"/>
            <a:chOff x="683" y="1059"/>
            <a:chExt cx="2011" cy="185"/>
          </a:xfrm>
        </p:grpSpPr>
        <p:pic>
          <p:nvPicPr>
            <p:cNvPr id="23" name="Picture 4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1059"/>
              <a:ext cx="30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4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" y="1060"/>
              <a:ext cx="16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768997"/>
            <a:ext cx="22669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1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7233"/>
            <a:ext cx="37544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42150" y="3459559"/>
            <a:ext cx="6060611" cy="277812"/>
            <a:chOff x="542150" y="1752600"/>
            <a:chExt cx="6060611" cy="277812"/>
          </a:xfrm>
        </p:grpSpPr>
        <p:pic>
          <p:nvPicPr>
            <p:cNvPr id="28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1752600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150" y="1777826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085850" y="3773884"/>
            <a:ext cx="5195038" cy="896937"/>
            <a:chOff x="1085850" y="2689051"/>
            <a:chExt cx="5195038" cy="896937"/>
          </a:xfrm>
        </p:grpSpPr>
        <p:pic>
          <p:nvPicPr>
            <p:cNvPr id="31" name="Picture 14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88" y="2689051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1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63" y="2989088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2987675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1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3293888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1963" y="3309763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1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63" y="2703164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148" y="3467496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542404" y="5106209"/>
            <a:ext cx="5744444" cy="245824"/>
            <a:chOff x="542404" y="3728689"/>
            <a:chExt cx="5744444" cy="245824"/>
          </a:xfrm>
        </p:grpSpPr>
        <p:pic>
          <p:nvPicPr>
            <p:cNvPr id="39" name="Picture 10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37286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04" y="3741389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27217" y="5926708"/>
            <a:ext cx="5943781" cy="263525"/>
            <a:chOff x="527217" y="4067349"/>
            <a:chExt cx="5943781" cy="263525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2609068" y="1604663"/>
            <a:ext cx="5992138" cy="478956"/>
            <a:chOff x="2609068" y="519830"/>
            <a:chExt cx="5992138" cy="478956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5017" y="519830"/>
              <a:ext cx="5056189" cy="4789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6" name="Straight Arrow Connector 45"/>
            <p:cNvCxnSpPr/>
            <p:nvPr/>
          </p:nvCxnSpPr>
          <p:spPr bwMode="auto">
            <a:xfrm flipH="1">
              <a:off x="2609068" y="723378"/>
              <a:ext cx="914400" cy="159507"/>
            </a:xfrm>
            <a:prstGeom prst="straightConnector1">
              <a:avLst/>
            </a:prstGeom>
            <a:noFill/>
            <a:ln w="444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oup 46"/>
          <p:cNvGrpSpPr/>
          <p:nvPr/>
        </p:nvGrpSpPr>
        <p:grpSpPr>
          <a:xfrm>
            <a:off x="6934200" y="3776885"/>
            <a:ext cx="558782" cy="2552178"/>
            <a:chOff x="6934200" y="2692052"/>
            <a:chExt cx="558782" cy="2552178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200" y="2692052"/>
              <a:ext cx="293039" cy="5076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200" y="4685448"/>
              <a:ext cx="558782" cy="558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200" y="3885891"/>
              <a:ext cx="452346" cy="5594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455112" y="1134937"/>
            <a:ext cx="8222294" cy="3247836"/>
            <a:chOff x="467638" y="50104"/>
            <a:chExt cx="8222294" cy="3247836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67638" y="435868"/>
              <a:ext cx="8202168" cy="2862072"/>
            </a:xfrm>
            <a:prstGeom prst="rect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0245" y="50104"/>
              <a:ext cx="2159687" cy="3363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4" name="Picture 5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067" y="4436589"/>
            <a:ext cx="740481" cy="209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455112" y="4874545"/>
            <a:ext cx="7287768" cy="1919781"/>
            <a:chOff x="455112" y="3814764"/>
            <a:chExt cx="7287768" cy="1919781"/>
          </a:xfrm>
        </p:grpSpPr>
        <p:sp>
          <p:nvSpPr>
            <p:cNvPr id="56" name="Rectangle 55"/>
            <p:cNvSpPr/>
            <p:nvPr/>
          </p:nvSpPr>
          <p:spPr bwMode="auto">
            <a:xfrm>
              <a:off x="455112" y="3814764"/>
              <a:ext cx="7287768" cy="1554480"/>
            </a:xfrm>
            <a:prstGeom prst="rect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7413" y="5437340"/>
              <a:ext cx="1545467" cy="2972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639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094251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1600200"/>
            <a:ext cx="2710087" cy="878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43" y="6489506"/>
            <a:ext cx="7231756" cy="343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2604370"/>
            <a:ext cx="3186839" cy="362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3035474"/>
            <a:ext cx="2060954" cy="801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445718"/>
            <a:ext cx="1164442" cy="1068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3951962"/>
            <a:ext cx="2156001" cy="858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248" y="4864897"/>
            <a:ext cx="2347217" cy="1202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13" y="152400"/>
            <a:ext cx="8628187" cy="477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2209800"/>
            <a:ext cx="2613457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2667032"/>
            <a:ext cx="1468499" cy="438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3161873"/>
            <a:ext cx="3813909" cy="40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8382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2567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5124057"/>
            <a:ext cx="5152464" cy="43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5618175"/>
            <a:ext cx="1354526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5998545"/>
            <a:ext cx="5628354" cy="381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6399952"/>
            <a:ext cx="4026093" cy="3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13" y="4493909"/>
            <a:ext cx="3322696" cy="38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\frac{1}{\hbox{quadratic}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00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t$ of exprs of $r$, $x$, $w$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554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finite integr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44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0^\pi\sin^2\theta\,d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40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um_{j=1}^n\,j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907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int_1^xt^3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780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triangle\left[\,\sum_{j=1}^nj^3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814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implicit diff.~\&amp; IF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09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7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9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g(2)$ and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33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2x^2-x+1)(\cos(3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0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riangle y$, $d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gent line at $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32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quotient = quotient of limits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67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= $2t^3+5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16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at $t=3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07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5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73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4x+1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020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903D32C7E65440BDBCE72E8C09FAC52D"/>
  <p:tag name="CORRECTPOINTVALUE" val="50"/>
  <p:tag name="INCORRECTPOINTVALUE" val="25"/>
  <p:tag name="VALUES" val="Incorrect|smicln|Incorrect|smicln|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5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e^8)(\sin 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21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8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sin 3)+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10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1454615A49AF42E2886CF5F3C86C4966"/>
  <p:tag name="CORRECTPOINTVALUE" val="50"/>
  <p:tag name="INCORRECTPOINTVALUE" val="25"/>
  <p:tag name="VALUES" val="Incorrect|smicln|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 dec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5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5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-(x-1)(x-2)^2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602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$y=(x+4)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4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ING CHECK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5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8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1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'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6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7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abor saving devi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8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114</Words>
  <Application>Microsoft Office PowerPoint</Application>
  <PresentationFormat>On-screen Show (4:3)</PresentationFormat>
  <Paragraphs>105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325</cp:revision>
  <dcterms:created xsi:type="dcterms:W3CDTF">2009-01-22T21:52:53Z</dcterms:created>
  <dcterms:modified xsi:type="dcterms:W3CDTF">2012-03-19T15:15:50Z</dcterms:modified>
</cp:coreProperties>
</file>