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8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414" r:id="rId3"/>
    <p:sldId id="415" r:id="rId4"/>
    <p:sldId id="277" r:id="rId5"/>
    <p:sldId id="611" r:id="rId6"/>
    <p:sldId id="612" r:id="rId7"/>
    <p:sldId id="587" r:id="rId8"/>
    <p:sldId id="568" r:id="rId9"/>
    <p:sldId id="574" r:id="rId10"/>
    <p:sldId id="572" r:id="rId11"/>
    <p:sldId id="55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notesSlide" Target="../notesSlides/notesSlide8.xml"/><Relationship Id="rId18" Type="http://schemas.openxmlformats.org/officeDocument/2006/relationships/image" Target="../media/image75.png"/><Relationship Id="rId3" Type="http://schemas.openxmlformats.org/officeDocument/2006/relationships/tags" Target="../tags/tag102.xml"/><Relationship Id="rId21" Type="http://schemas.openxmlformats.org/officeDocument/2006/relationships/image" Target="../media/image78.png"/><Relationship Id="rId7" Type="http://schemas.openxmlformats.org/officeDocument/2006/relationships/tags" Target="../tags/tag10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4.png"/><Relationship Id="rId2" Type="http://schemas.openxmlformats.org/officeDocument/2006/relationships/tags" Target="../tags/tag101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tags" Target="../tags/tag109.xml"/><Relationship Id="rId19" Type="http://schemas.openxmlformats.org/officeDocument/2006/relationships/image" Target="../media/image76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84.png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3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82.png"/><Relationship Id="rId5" Type="http://schemas.openxmlformats.org/officeDocument/2006/relationships/tags" Target="../tags/tag115.xml"/><Relationship Id="rId10" Type="http://schemas.openxmlformats.org/officeDocument/2006/relationships/image" Target="../media/image5.png"/><Relationship Id="rId4" Type="http://schemas.openxmlformats.org/officeDocument/2006/relationships/tags" Target="../tags/tag114.xml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4.xml"/><Relationship Id="rId21" Type="http://schemas.openxmlformats.org/officeDocument/2006/relationships/image" Target="../media/image18.emf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2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31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8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9" Type="http://schemas.openxmlformats.org/officeDocument/2006/relationships/image" Target="../media/image24.png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21.png"/><Relationship Id="rId42" Type="http://schemas.openxmlformats.org/officeDocument/2006/relationships/image" Target="../media/image35.png"/><Relationship Id="rId47" Type="http://schemas.openxmlformats.org/officeDocument/2006/relationships/image" Target="../media/image40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image" Target="../media/image26.png"/><Relationship Id="rId38" Type="http://schemas.openxmlformats.org/officeDocument/2006/relationships/image" Target="../media/image33.png"/><Relationship Id="rId46" Type="http://schemas.openxmlformats.org/officeDocument/2006/relationships/image" Target="../media/image39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oleObject" Target="../embeddings/oleObject2.bin"/><Relationship Id="rId41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image" Target="../media/image20.png"/><Relationship Id="rId37" Type="http://schemas.openxmlformats.org/officeDocument/2006/relationships/image" Target="../media/image32.png"/><Relationship Id="rId40" Type="http://schemas.openxmlformats.org/officeDocument/2006/relationships/image" Target="../media/image29.png"/><Relationship Id="rId45" Type="http://schemas.openxmlformats.org/officeDocument/2006/relationships/image" Target="../media/image38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notesSlide" Target="../notesSlides/notesSlide4.xml"/><Relationship Id="rId36" Type="http://schemas.openxmlformats.org/officeDocument/2006/relationships/image" Target="../media/image31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19.png"/><Relationship Id="rId44" Type="http://schemas.openxmlformats.org/officeDocument/2006/relationships/image" Target="../media/image37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0.emf"/><Relationship Id="rId35" Type="http://schemas.openxmlformats.org/officeDocument/2006/relationships/image" Target="../media/image22.png"/><Relationship Id="rId43" Type="http://schemas.openxmlformats.org/officeDocument/2006/relationships/image" Target="../media/image36.png"/><Relationship Id="rId48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5.png"/><Relationship Id="rId3" Type="http://schemas.openxmlformats.org/officeDocument/2006/relationships/tags" Target="../tags/tag66.xml"/><Relationship Id="rId21" Type="http://schemas.openxmlformats.org/officeDocument/2006/relationships/image" Target="../media/image48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image" Target="../media/image44.png"/><Relationship Id="rId2" Type="http://schemas.openxmlformats.org/officeDocument/2006/relationships/tags" Target="../tags/tag65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42.png"/><Relationship Id="rId10" Type="http://schemas.openxmlformats.org/officeDocument/2006/relationships/tags" Target="../tags/tag73.xml"/><Relationship Id="rId19" Type="http://schemas.openxmlformats.org/officeDocument/2006/relationships/image" Target="../media/image46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3.png"/><Relationship Id="rId3" Type="http://schemas.openxmlformats.org/officeDocument/2006/relationships/tags" Target="../tags/tag78.xml"/><Relationship Id="rId21" Type="http://schemas.openxmlformats.org/officeDocument/2006/relationships/image" Target="../media/image56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tags" Target="../tags/tag77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59.png"/><Relationship Id="rId5" Type="http://schemas.openxmlformats.org/officeDocument/2006/relationships/tags" Target="../tags/tag80.xml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tags" Target="../tags/tag85.xml"/><Relationship Id="rId19" Type="http://schemas.openxmlformats.org/officeDocument/2006/relationships/image" Target="../media/image54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4.png"/><Relationship Id="rId3" Type="http://schemas.openxmlformats.org/officeDocument/2006/relationships/tags" Target="../tags/tag90.xml"/><Relationship Id="rId21" Type="http://schemas.openxmlformats.org/officeDocument/2006/relationships/image" Target="../media/image67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image" Target="../media/image63.png"/><Relationship Id="rId25" Type="http://schemas.openxmlformats.org/officeDocument/2006/relationships/image" Target="../media/image51.png"/><Relationship Id="rId2" Type="http://schemas.openxmlformats.org/officeDocument/2006/relationships/tags" Target="../tags/tag89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70.png"/><Relationship Id="rId5" Type="http://schemas.openxmlformats.org/officeDocument/2006/relationships/tags" Target="../tags/tag92.xml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tags" Target="../tags/tag97.xml"/><Relationship Id="rId19" Type="http://schemas.openxmlformats.org/officeDocument/2006/relationships/image" Target="../media/image65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</a:t>
            </a:r>
            <a:r>
              <a:rPr lang="en-US" sz="3200" dirty="0" smtClean="0"/>
              <a:t>21 March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27" y="1699087"/>
            <a:ext cx="8880373" cy="389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255" y="2497141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837" y="3106741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3563941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210" y="4173541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792" y="5065163"/>
            <a:ext cx="4396443" cy="4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845" y="5566294"/>
            <a:ext cx="4353137" cy="389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3" y="76200"/>
            <a:ext cx="8514151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67" y="547226"/>
            <a:ext cx="8514169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76" y="1029478"/>
            <a:ext cx="8856632" cy="379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2412711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0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761" y="6413501"/>
            <a:ext cx="1033469" cy="278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3983714" cy="812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6200" y="2628378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8800"/>
            <a:ext cx="2240668" cy="41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48237"/>
            <a:ext cx="4980446" cy="41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22395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56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448013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7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35" y="41331"/>
            <a:ext cx="3290502" cy="23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8477" y="6393237"/>
            <a:ext cx="1111475" cy="299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048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542" y="381000"/>
            <a:ext cx="6594852" cy="36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54066"/>
            <a:ext cx="227308" cy="281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334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786" y="103340"/>
            <a:ext cx="2676769" cy="382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98" y="609600"/>
            <a:ext cx="8340734" cy="363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98" y="964504"/>
            <a:ext cx="8875636" cy="363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98" y="1334022"/>
            <a:ext cx="8665628" cy="363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98" y="1702496"/>
            <a:ext cx="8874834" cy="343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98" y="2056356"/>
            <a:ext cx="8894302" cy="363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5" name="Straight Connector 114"/>
          <p:cNvCxnSpPr/>
          <p:nvPr/>
        </p:nvCxnSpPr>
        <p:spPr bwMode="auto">
          <a:xfrm>
            <a:off x="3200400" y="4114800"/>
            <a:ext cx="27432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>
            <a:off x="1828800" y="4114800"/>
            <a:ext cx="13716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5934948" y="4114800"/>
            <a:ext cx="13716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6" name="Picture 1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204" y="3863092"/>
            <a:ext cx="142646" cy="237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" name="Picture 1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8462" y="3863092"/>
            <a:ext cx="142646" cy="237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9" name="Straight Connector 118"/>
          <p:cNvCxnSpPr/>
          <p:nvPr/>
        </p:nvCxnSpPr>
        <p:spPr bwMode="auto">
          <a:xfrm rot="1500000">
            <a:off x="594360" y="3535136"/>
            <a:ext cx="27432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 rot="20100000" flipH="1">
            <a:off x="5806440" y="3535136"/>
            <a:ext cx="27432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9" name="Picture 1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00000">
            <a:off x="7048733" y="3408243"/>
            <a:ext cx="967142" cy="237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0" name="Picture 1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858" y="4143235"/>
            <a:ext cx="967142" cy="237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" name="Picture 1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00000">
            <a:off x="1129169" y="3408243"/>
            <a:ext cx="967142" cy="237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9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094251"/>
            <a:ext cx="3321462" cy="382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2169827"/>
            <a:ext cx="2710087" cy="878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43" y="6489506"/>
            <a:ext cx="7231756" cy="343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3160918"/>
            <a:ext cx="2060954" cy="801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3951962"/>
            <a:ext cx="2156001" cy="858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4864897"/>
            <a:ext cx="2347217" cy="1202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865340"/>
            <a:ext cx="7233982" cy="343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504" y="469726"/>
            <a:ext cx="7481336" cy="381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1226052"/>
            <a:ext cx="6240433" cy="324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1569473"/>
            <a:ext cx="3225566" cy="324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13" y="152400"/>
            <a:ext cx="8628187" cy="477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2209800"/>
            <a:ext cx="2613457" cy="438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2667032"/>
            <a:ext cx="1468499" cy="438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3161873"/>
            <a:ext cx="3813909" cy="40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8382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2567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5124057"/>
            <a:ext cx="5152464" cy="43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5618175"/>
            <a:ext cx="1354526" cy="36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5998545"/>
            <a:ext cx="5628354" cy="381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6399952"/>
            <a:ext cx="4026093" cy="3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13" y="4493909"/>
            <a:ext cx="3322696" cy="38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quotient = quotient of limits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670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 = $2t^3+5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16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at $t=3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07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50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3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7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4x+1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020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903D32C7E65440BDBCE72E8C09FAC52D"/>
  <p:tag name="CORRECTPOINTVALUE" val="50"/>
  <p:tag name="INCORRECTPOINTVALUE" val="25"/>
  <p:tag name="VALUES" val="Incorrect|smicln|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5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8)(\sin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6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sin3)+(\ln8)(\cos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2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1454615A49AF42E2886CF5F3C86C4966"/>
  <p:tag name="CORRECTPOINTVALUE" val="50"/>
  <p:tag name="INCORRECTPOINTVALUE" val="25"/>
  <p:tag name="VALUES" val="Incorrect|smicln|Incorrect|smicln|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 dec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5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5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-(x-1)^2(x-2)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60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rough for holding water is be form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336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king a piece of sheet&#10;metal 60 cm wide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63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lding the 20 cm on either end up as sh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4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low.  Determine the angle  that will max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9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amount of water&#10;that the trough can hol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6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0$ c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70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0$ c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70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0$ c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70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\frac{1}{\hbox{quadratic}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0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t$ of exprs of $r$, $x$, $w$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554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0^\pi\sin^2\theta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4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\left[\int_1^xt^3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780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triangle\left[\,\sum_{j=1}^nj^3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814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eneralized cylinder, generalized c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0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s: rectangle/paralellogram, triang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79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ctor, disk, hemisphere, spher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7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sector, ba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implicit diff.~\&amp; IF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0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7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9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g(2)$ and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3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2x^2-x+1)(\cos(3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05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riangle y$, $d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gent line at $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3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zation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4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114</Words>
  <Application>Microsoft Office PowerPoint</Application>
  <PresentationFormat>On-screen Show (4:3)</PresentationFormat>
  <Paragraphs>105</Paragraphs>
  <Slides>11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338</cp:revision>
  <dcterms:created xsi:type="dcterms:W3CDTF">2009-01-22T21:52:53Z</dcterms:created>
  <dcterms:modified xsi:type="dcterms:W3CDTF">2012-03-21T11:59:44Z</dcterms:modified>
</cp:coreProperties>
</file>