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1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2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3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4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6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414" r:id="rId3"/>
    <p:sldId id="415" r:id="rId4"/>
    <p:sldId id="277" r:id="rId5"/>
    <p:sldId id="597" r:id="rId6"/>
    <p:sldId id="598" r:id="rId7"/>
    <p:sldId id="599" r:id="rId8"/>
    <p:sldId id="600" r:id="rId9"/>
    <p:sldId id="601" r:id="rId10"/>
    <p:sldId id="602" r:id="rId11"/>
    <p:sldId id="593" r:id="rId12"/>
    <p:sldId id="594" r:id="rId13"/>
    <p:sldId id="592" r:id="rId14"/>
    <p:sldId id="591" r:id="rId15"/>
    <p:sldId id="574" r:id="rId16"/>
    <p:sldId id="568" r:id="rId17"/>
    <p:sldId id="603" r:id="rId18"/>
    <p:sldId id="572" r:id="rId19"/>
    <p:sldId id="55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60.png"/><Relationship Id="rId3" Type="http://schemas.openxmlformats.org/officeDocument/2006/relationships/tags" Target="../tags/tag116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65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20.png"/><Relationship Id="rId33" Type="http://schemas.openxmlformats.org/officeDocument/2006/relationships/image" Target="../media/image43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59.png"/><Relationship Id="rId32" Type="http://schemas.openxmlformats.org/officeDocument/2006/relationships/image" Target="../media/image64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58.emf"/><Relationship Id="rId28" Type="http://schemas.openxmlformats.org/officeDocument/2006/relationships/image" Target="../media/image23.png"/><Relationship Id="rId36" Type="http://schemas.openxmlformats.org/officeDocument/2006/relationships/image" Target="../media/image29.png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image" Target="../media/image63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2.png"/><Relationship Id="rId30" Type="http://schemas.openxmlformats.org/officeDocument/2006/relationships/image" Target="../media/image62.png"/><Relationship Id="rId35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69.png"/><Relationship Id="rId3" Type="http://schemas.openxmlformats.org/officeDocument/2006/relationships/tags" Target="../tags/tag134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73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23.png"/><Relationship Id="rId32" Type="http://schemas.openxmlformats.org/officeDocument/2006/relationships/image" Target="../media/image71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22.png"/><Relationship Id="rId28" Type="http://schemas.openxmlformats.org/officeDocument/2006/relationships/image" Target="../media/image29.png"/><Relationship Id="rId10" Type="http://schemas.openxmlformats.org/officeDocument/2006/relationships/tags" Target="../tags/tag1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67.emf"/><Relationship Id="rId27" Type="http://schemas.openxmlformats.org/officeDocument/2006/relationships/image" Target="../media/image70.png"/><Relationship Id="rId3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image" Target="../media/image23.png"/><Relationship Id="rId3" Type="http://schemas.openxmlformats.org/officeDocument/2006/relationships/tags" Target="../tags/tag15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5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22.png"/><Relationship Id="rId33" Type="http://schemas.openxmlformats.org/officeDocument/2006/relationships/image" Target="../media/image21.png"/><Relationship Id="rId38" Type="http://schemas.openxmlformats.org/officeDocument/2006/relationships/image" Target="../media/image79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67.emf"/><Relationship Id="rId32" Type="http://schemas.openxmlformats.org/officeDocument/2006/relationships/image" Target="../media/image20.png"/><Relationship Id="rId37" Type="http://schemas.openxmlformats.org/officeDocument/2006/relationships/image" Target="../media/image78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image" Target="../media/image19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68.png"/><Relationship Id="rId30" Type="http://schemas.openxmlformats.org/officeDocument/2006/relationships/image" Target="../media/image29.png"/><Relationship Id="rId35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82.png"/><Relationship Id="rId3" Type="http://schemas.openxmlformats.org/officeDocument/2006/relationships/tags" Target="../tags/tag170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23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81.png"/><Relationship Id="rId33" Type="http://schemas.openxmlformats.org/officeDocument/2006/relationships/image" Target="../media/image22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29.png"/><Relationship Id="rId32" Type="http://schemas.openxmlformats.org/officeDocument/2006/relationships/image" Target="../media/image21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80.emf"/><Relationship Id="rId28" Type="http://schemas.openxmlformats.org/officeDocument/2006/relationships/image" Target="../media/image69.png"/><Relationship Id="rId36" Type="http://schemas.openxmlformats.org/officeDocument/2006/relationships/image" Target="../media/image86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20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83.png"/><Relationship Id="rId30" Type="http://schemas.openxmlformats.org/officeDocument/2006/relationships/image" Target="../media/image19.png"/><Relationship Id="rId35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image" Target="../media/image20.png"/><Relationship Id="rId3" Type="http://schemas.openxmlformats.org/officeDocument/2006/relationships/tags" Target="../tags/tag18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3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image" Target="../media/image19.png"/><Relationship Id="rId33" Type="http://schemas.openxmlformats.org/officeDocument/2006/relationships/image" Target="../media/image29.png"/><Relationship Id="rId38" Type="http://schemas.openxmlformats.org/officeDocument/2006/relationships/image" Target="../media/image92.png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87.emf"/><Relationship Id="rId32" Type="http://schemas.openxmlformats.org/officeDocument/2006/relationships/image" Target="../media/image89.png"/><Relationship Id="rId37" Type="http://schemas.openxmlformats.org/officeDocument/2006/relationships/image" Target="../media/image91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2.png"/><Relationship Id="rId36" Type="http://schemas.openxmlformats.org/officeDocument/2006/relationships/image" Target="../media/image90.png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image" Target="../media/image88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21.png"/><Relationship Id="rId30" Type="http://schemas.openxmlformats.org/officeDocument/2006/relationships/image" Target="../media/image81.png"/><Relationship Id="rId35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98.png"/><Relationship Id="rId3" Type="http://schemas.openxmlformats.org/officeDocument/2006/relationships/tags" Target="../tags/tag208.xml"/><Relationship Id="rId21" Type="http://schemas.openxmlformats.org/officeDocument/2006/relationships/image" Target="../media/image93.png"/><Relationship Id="rId34" Type="http://schemas.openxmlformats.org/officeDocument/2006/relationships/image" Target="../media/image106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101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36" Type="http://schemas.openxmlformats.org/officeDocument/2006/relationships/image" Target="../media/image108.png"/><Relationship Id="rId10" Type="http://schemas.openxmlformats.org/officeDocument/2006/relationships/tags" Target="../tags/tag2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3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tags" Target="../tags/tag225.xml"/><Relationship Id="rId16" Type="http://schemas.openxmlformats.org/officeDocument/2006/relationships/image" Target="../media/image114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28.xml"/><Relationship Id="rId15" Type="http://schemas.openxmlformats.org/officeDocument/2006/relationships/image" Target="../media/image11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7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tags" Target="../tags/tag234.xml"/><Relationship Id="rId16" Type="http://schemas.openxmlformats.org/officeDocument/2006/relationships/image" Target="../media/image122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237.xml"/><Relationship Id="rId15" Type="http://schemas.openxmlformats.org/officeDocument/2006/relationships/image" Target="../media/image12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5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24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9.png"/><Relationship Id="rId5" Type="http://schemas.openxmlformats.org/officeDocument/2006/relationships/tags" Target="../tags/tag246.xml"/><Relationship Id="rId10" Type="http://schemas.openxmlformats.org/officeDocument/2006/relationships/image" Target="../media/image128.png"/><Relationship Id="rId4" Type="http://schemas.openxmlformats.org/officeDocument/2006/relationships/tags" Target="../tags/tag245.xml"/><Relationship Id="rId9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133.png"/><Relationship Id="rId3" Type="http://schemas.openxmlformats.org/officeDocument/2006/relationships/tags" Target="../tags/tag24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2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131.png"/><Relationship Id="rId5" Type="http://schemas.openxmlformats.org/officeDocument/2006/relationships/tags" Target="../tags/tag251.xml"/><Relationship Id="rId10" Type="http://schemas.openxmlformats.org/officeDocument/2006/relationships/image" Target="../media/image5.png"/><Relationship Id="rId4" Type="http://schemas.openxmlformats.org/officeDocument/2006/relationships/tags" Target="../tags/tag250.xml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1.png"/><Relationship Id="rId3" Type="http://schemas.openxmlformats.org/officeDocument/2006/relationships/tags" Target="../tags/tag24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9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8.emf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image" Target="../media/image21.png"/><Relationship Id="rId3" Type="http://schemas.openxmlformats.org/officeDocument/2006/relationships/tags" Target="../tags/tag42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29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19.png"/><Relationship Id="rId32" Type="http://schemas.openxmlformats.org/officeDocument/2006/relationships/image" Target="../media/image35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32.emf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34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2.png"/><Relationship Id="rId30" Type="http://schemas.openxmlformats.org/officeDocument/2006/relationships/image" Target="../media/image33.png"/><Relationship Id="rId35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19.png"/><Relationship Id="rId39" Type="http://schemas.openxmlformats.org/officeDocument/2006/relationships/image" Target="../media/image26.png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image" Target="../media/image40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36.emf"/><Relationship Id="rId33" Type="http://schemas.openxmlformats.org/officeDocument/2006/relationships/image" Target="../media/image39.png"/><Relationship Id="rId38" Type="http://schemas.openxmlformats.org/officeDocument/2006/relationships/image" Target="../media/image29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oleObject" Target="../embeddings/oleObject3.bin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4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21.png"/><Relationship Id="rId36" Type="http://schemas.openxmlformats.org/officeDocument/2006/relationships/image" Target="../media/image42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37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image" Target="../media/image21.png"/><Relationship Id="rId3" Type="http://schemas.openxmlformats.org/officeDocument/2006/relationships/tags" Target="../tags/tag80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3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image" Target="../media/image20.png"/><Relationship Id="rId33" Type="http://schemas.openxmlformats.org/officeDocument/2006/relationships/image" Target="../media/image49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19.png"/><Relationship Id="rId32" Type="http://schemas.openxmlformats.org/officeDocument/2006/relationships/image" Target="../media/image48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45.emf"/><Relationship Id="rId28" Type="http://schemas.openxmlformats.org/officeDocument/2006/relationships/image" Target="../media/image23.png"/><Relationship Id="rId36" Type="http://schemas.openxmlformats.org/officeDocument/2006/relationships/image" Target="../media/image51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image" Target="../media/image47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2.png"/><Relationship Id="rId30" Type="http://schemas.openxmlformats.org/officeDocument/2006/relationships/image" Target="../media/image46.png"/><Relationship Id="rId35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21.png"/><Relationship Id="rId3" Type="http://schemas.openxmlformats.org/officeDocument/2006/relationships/tags" Target="../tags/tag98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7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20.png"/><Relationship Id="rId33" Type="http://schemas.openxmlformats.org/officeDocument/2006/relationships/image" Target="../media/image29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19.png"/><Relationship Id="rId32" Type="http://schemas.openxmlformats.org/officeDocument/2006/relationships/image" Target="../media/image43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52.emf"/><Relationship Id="rId28" Type="http://schemas.openxmlformats.org/officeDocument/2006/relationships/image" Target="../media/image23.png"/><Relationship Id="rId36" Type="http://schemas.openxmlformats.org/officeDocument/2006/relationships/image" Target="../media/image57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image" Target="../media/image55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2.png"/><Relationship Id="rId30" Type="http://schemas.openxmlformats.org/officeDocument/2006/relationships/image" Target="../media/image54.png"/><Relationship Id="rId35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smtClean="0"/>
              <a:t>F 30 </a:t>
            </a:r>
            <a:r>
              <a:rPr lang="en-US" sz="3200" dirty="0" smtClean="0"/>
              <a:t>March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351587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447" y="457200"/>
            <a:ext cx="4553932" cy="396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2515450" cy="3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04139" cy="3774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15883" cy="377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00801"/>
            <a:ext cx="973507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010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907359"/>
            <a:ext cx="48006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907987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451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91980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243" y="726917"/>
            <a:ext cx="4685750" cy="41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461" y="6393236"/>
            <a:ext cx="1049305" cy="28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14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6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748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54720"/>
            <a:ext cx="3431564" cy="745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37951"/>
            <a:ext cx="3474043" cy="745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10901"/>
            <a:ext cx="3431852" cy="745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43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4085726"/>
            <a:ext cx="4303708" cy="53125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03277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2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461" y="6393236"/>
            <a:ext cx="867439" cy="2376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36369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460" y="4749452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178" y="5018392"/>
            <a:ext cx="1097022" cy="22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825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09800"/>
            <a:ext cx="3581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6916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799" y="6435119"/>
            <a:ext cx="848238" cy="232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65548"/>
            <a:ext cx="2083470" cy="726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821" y="841706"/>
            <a:ext cx="4175015" cy="359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93" y="2397827"/>
            <a:ext cx="2682635" cy="726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388425"/>
            <a:ext cx="2083478" cy="726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48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874734"/>
            <a:ext cx="35814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07421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06" y="6413501"/>
            <a:ext cx="1017308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5" y="841706"/>
            <a:ext cx="3854548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73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57200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951318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331688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33095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"/>
            <a:ext cx="2677764" cy="382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100926"/>
            <a:ext cx="3323782" cy="383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514600"/>
            <a:ext cx="3721232" cy="362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876963"/>
            <a:ext cx="3912454" cy="362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257963"/>
            <a:ext cx="5897321" cy="362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630" y="3619356"/>
            <a:ext cx="4542664" cy="343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630" y="3982244"/>
            <a:ext cx="4886619" cy="343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4344444"/>
            <a:ext cx="5095754" cy="363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630" y="4818571"/>
            <a:ext cx="3779199" cy="343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630" y="5106303"/>
            <a:ext cx="4123094" cy="3435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630" y="5461489"/>
            <a:ext cx="1030775" cy="286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5803726"/>
            <a:ext cx="6355392" cy="381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400476"/>
            <a:ext cx="6603896" cy="381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85" y="4000888"/>
            <a:ext cx="4445615" cy="858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85" y="2667000"/>
            <a:ext cx="4158769" cy="1201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785" y="5010019"/>
            <a:ext cx="4598645" cy="992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80" y="533400"/>
            <a:ext cx="5150779" cy="34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308" y="952015"/>
            <a:ext cx="2899322" cy="34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308" y="1333015"/>
            <a:ext cx="2612829" cy="34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308" y="1739111"/>
            <a:ext cx="1850166" cy="3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81" y="76200"/>
            <a:ext cx="8106219" cy="477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784158"/>
            <a:ext cx="8890263" cy="34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1201692"/>
            <a:ext cx="8699502" cy="305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1569122"/>
            <a:ext cx="8069587" cy="43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2900698"/>
            <a:ext cx="8488988" cy="381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2057617"/>
            <a:ext cx="7687817" cy="286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2426091"/>
            <a:ext cx="8450073" cy="438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7" y="3409046"/>
            <a:ext cx="6752734" cy="286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055" y="762000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637" y="1371600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828800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4010" y="2438400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3305905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133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93004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523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10718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475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33506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568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95806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3488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6" y="6393236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2213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28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-3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561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3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-8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58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-3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5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DA6250593D04AA5A4AD2FDDD1AF6872"/>
  <p:tag name="CORRECTPOINTVALUE" val="10"/>
  <p:tag name="INCORRECTPOINTVALUE" val="5"/>
  <p:tag name="VALUES" val="Incorrect|smicln|Incorrect|smicln|Correct|smicln|Incorrec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3+x^2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53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68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75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3+x_n^2-4}{3x_n^2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5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C84CFD78CD744EF9A94472CE4C5CF2D2"/>
  <p:tag name="CORRECTPOINTVALUE" val="10"/>
  <p:tag name="INCORRECTPOINTVALUE" val="5"/>
  <p:tag name="VALUES" val="Incorrect|smicln|Incorrect|smicln|Incorrect|smicln|Correc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5x_n^4+3x_n^2}{x_n^5+x_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41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60294E97B3E24AF2A9F964C22CC40904"/>
  <p:tag name="CORRECTPOINTVALUE" val="10"/>
  <p:tag name="INCORRECTPOINTVALUE" val="5"/>
  <p:tag name="VALUES" val="Incorrect|smicln|Correct|smicln|Incorrect|smicln|Incorrec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9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x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5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-4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05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4}{e^{x_n}+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92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B0E910C3AF6433193646C1BAD2C8BD9"/>
  <p:tag name="CORRECTPOINTVALUE" val="10"/>
  <p:tag name="INCORRECTPOINTVALUE" val="5"/>
  <p:tag name="VALUES" val="Correct|smicln|Incorrect|smicln|Incorrect|smicln|Incorrec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5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69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5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29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10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quadratic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34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75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homogeneous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90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26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2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homogeneou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1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f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2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ty of (homog.) linear pol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620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$ linear{\color{blue}?}\quad $g(x)=2x+3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316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1^x\,(\cos(t^3+t^2)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90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triangle\left[\,\sum_{j=1}^n(\cos(j^3+j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792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{x^4}^{e^x}\,(\cos(t^3+t^2)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3150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th partition of a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10"/>
  <p:tag name="INCORRECTPOINTVALUE" val="5"/>
  <p:tag name="VALUES" val="Incorrect|smicln|Correct|smicln|Incorrect|smicln|In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ght en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3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ft en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1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1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OPTIMIZ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8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ant to construct a box whose bas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0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3 times the base width.  The material u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65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build the top and bottom cost \$10/ft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270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50 ft$^3$ determine the dimensions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318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material used to build the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4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st \$6/ft$^2$.  If the box must have a 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400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nimize the cost to build the b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1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10"/>
  <p:tag name="INCORRECTPOINTVALUE" val="5"/>
  <p:tag name="VALUES" val="Incorrect|smicln|Correct|smicln|Incorrect|smicln|Incorrec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10"/>
  <p:tag name="INCORRECTPOINTVALUE" val="5"/>
  <p:tag name="VALUES" val="Incorrect|smicln|Incorrect|smicln|Incorrect|smicln|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Correct|smicln|Incorrect|smicln|In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Correct|smicln|Incorrect|smicln|Incorr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522</Words>
  <Application>Microsoft Office PowerPoint</Application>
  <PresentationFormat>On-screen Show (4:3)</PresentationFormat>
  <Paragraphs>489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368</cp:revision>
  <dcterms:created xsi:type="dcterms:W3CDTF">2009-01-22T21:52:53Z</dcterms:created>
  <dcterms:modified xsi:type="dcterms:W3CDTF">2012-03-30T17:56:20Z</dcterms:modified>
</cp:coreProperties>
</file>