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7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8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9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0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1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12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3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4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5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414" r:id="rId3"/>
    <p:sldId id="415" r:id="rId4"/>
    <p:sldId id="277" r:id="rId5"/>
    <p:sldId id="605" r:id="rId6"/>
    <p:sldId id="606" r:id="rId7"/>
    <p:sldId id="607" r:id="rId8"/>
    <p:sldId id="608" r:id="rId9"/>
    <p:sldId id="609" r:id="rId10"/>
    <p:sldId id="599" r:id="rId11"/>
    <p:sldId id="601" r:id="rId12"/>
    <p:sldId id="610" r:id="rId13"/>
    <p:sldId id="611" r:id="rId14"/>
    <p:sldId id="612" r:id="rId15"/>
    <p:sldId id="613" r:id="rId16"/>
    <p:sldId id="603" r:id="rId17"/>
    <p:sldId id="572" r:id="rId18"/>
    <p:sldId id="55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 varScale="1">
        <p:scale>
          <a:sx n="76" d="100"/>
          <a:sy n="76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image" Target="../media/image22.png"/><Relationship Id="rId3" Type="http://schemas.openxmlformats.org/officeDocument/2006/relationships/tags" Target="../tags/tag109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50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image" Target="../media/image20.png"/><Relationship Id="rId33" Type="http://schemas.openxmlformats.org/officeDocument/2006/relationships/image" Target="../media/image49.png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19.png"/><Relationship Id="rId32" Type="http://schemas.openxmlformats.org/officeDocument/2006/relationships/image" Target="../media/image29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image" Target="../media/image44.emf"/><Relationship Id="rId28" Type="http://schemas.openxmlformats.org/officeDocument/2006/relationships/image" Target="../media/image45.png"/><Relationship Id="rId36" Type="http://schemas.openxmlformats.org/officeDocument/2006/relationships/image" Target="../media/image51.png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image" Target="../media/image48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23.png"/><Relationship Id="rId30" Type="http://schemas.openxmlformats.org/officeDocument/2006/relationships/image" Target="../media/image47.png"/><Relationship Id="rId35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image" Target="../media/image21.png"/><Relationship Id="rId3" Type="http://schemas.openxmlformats.org/officeDocument/2006/relationships/tags" Target="../tags/tag127.xml"/><Relationship Id="rId21" Type="http://schemas.openxmlformats.org/officeDocument/2006/relationships/notesSlide" Target="../notesSlides/notesSlide9.xml"/><Relationship Id="rId34" Type="http://schemas.openxmlformats.org/officeDocument/2006/relationships/image" Target="../media/image56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image" Target="../media/image20.png"/><Relationship Id="rId33" Type="http://schemas.openxmlformats.org/officeDocument/2006/relationships/image" Target="../media/image29.png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image" Target="../media/image19.png"/><Relationship Id="rId32" Type="http://schemas.openxmlformats.org/officeDocument/2006/relationships/image" Target="../media/image48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image" Target="../media/image52.emf"/><Relationship Id="rId28" Type="http://schemas.openxmlformats.org/officeDocument/2006/relationships/image" Target="../media/image23.png"/><Relationship Id="rId36" Type="http://schemas.openxmlformats.org/officeDocument/2006/relationships/image" Target="../media/image58.png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image" Target="../media/image55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22.png"/><Relationship Id="rId30" Type="http://schemas.openxmlformats.org/officeDocument/2006/relationships/image" Target="../media/image54.png"/><Relationship Id="rId35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image" Target="../media/image61.png"/><Relationship Id="rId3" Type="http://schemas.openxmlformats.org/officeDocument/2006/relationships/tags" Target="../tags/tag145.xml"/><Relationship Id="rId21" Type="http://schemas.openxmlformats.org/officeDocument/2006/relationships/notesSlide" Target="../notesSlides/notesSlide10.xml"/><Relationship Id="rId34" Type="http://schemas.openxmlformats.org/officeDocument/2006/relationships/image" Target="../media/image23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image" Target="../media/image60.png"/><Relationship Id="rId33" Type="http://schemas.openxmlformats.org/officeDocument/2006/relationships/image" Target="../media/image22.png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4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29.png"/><Relationship Id="rId32" Type="http://schemas.openxmlformats.org/officeDocument/2006/relationships/image" Target="../media/image21.png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image" Target="../media/image59.emf"/><Relationship Id="rId28" Type="http://schemas.openxmlformats.org/officeDocument/2006/relationships/image" Target="../media/image63.png"/><Relationship Id="rId36" Type="http://schemas.openxmlformats.org/officeDocument/2006/relationships/image" Target="../media/image66.png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image" Target="../media/image20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62.png"/><Relationship Id="rId30" Type="http://schemas.openxmlformats.org/officeDocument/2006/relationships/image" Target="../media/image19.png"/><Relationship Id="rId35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image" Target="../media/image20.png"/><Relationship Id="rId3" Type="http://schemas.openxmlformats.org/officeDocument/2006/relationships/tags" Target="../tags/tag16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2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image" Target="../media/image19.png"/><Relationship Id="rId33" Type="http://schemas.openxmlformats.org/officeDocument/2006/relationships/image" Target="../media/image71.png"/><Relationship Id="rId38" Type="http://schemas.openxmlformats.org/officeDocument/2006/relationships/image" Target="../media/image75.png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67.emf"/><Relationship Id="rId32" Type="http://schemas.openxmlformats.org/officeDocument/2006/relationships/image" Target="../media/image70.png"/><Relationship Id="rId37" Type="http://schemas.openxmlformats.org/officeDocument/2006/relationships/image" Target="../media/image74.pn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22.png"/><Relationship Id="rId36" Type="http://schemas.openxmlformats.org/officeDocument/2006/relationships/image" Target="../media/image73.png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image" Target="../media/image69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notesSlide" Target="../notesSlides/notesSlide11.xml"/><Relationship Id="rId27" Type="http://schemas.openxmlformats.org/officeDocument/2006/relationships/image" Target="../media/image21.png"/><Relationship Id="rId30" Type="http://schemas.openxmlformats.org/officeDocument/2006/relationships/image" Target="../media/image68.png"/><Relationship Id="rId35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image" Target="../media/image76.emf"/><Relationship Id="rId39" Type="http://schemas.openxmlformats.org/officeDocument/2006/relationships/image" Target="../media/image72.png"/><Relationship Id="rId3" Type="http://schemas.openxmlformats.org/officeDocument/2006/relationships/tags" Target="../tags/tag182.xml"/><Relationship Id="rId21" Type="http://schemas.openxmlformats.org/officeDocument/2006/relationships/tags" Target="../tags/tag200.xml"/><Relationship Id="rId34" Type="http://schemas.openxmlformats.org/officeDocument/2006/relationships/image" Target="../media/image79.png"/><Relationship Id="rId42" Type="http://schemas.openxmlformats.org/officeDocument/2006/relationships/image" Target="../media/image85.png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oleObject" Target="../embeddings/oleObject10.bin"/><Relationship Id="rId33" Type="http://schemas.openxmlformats.org/officeDocument/2006/relationships/image" Target="../media/image78.png"/><Relationship Id="rId38" Type="http://schemas.openxmlformats.org/officeDocument/2006/relationships/image" Target="../media/image82.png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tags" Target="../tags/tag199.xml"/><Relationship Id="rId29" Type="http://schemas.openxmlformats.org/officeDocument/2006/relationships/image" Target="../media/image21.png"/><Relationship Id="rId41" Type="http://schemas.openxmlformats.org/officeDocument/2006/relationships/image" Target="../media/image84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notesSlide" Target="../notesSlides/notesSlide12.xml"/><Relationship Id="rId32" Type="http://schemas.openxmlformats.org/officeDocument/2006/relationships/image" Target="../media/image77.png"/><Relationship Id="rId37" Type="http://schemas.openxmlformats.org/officeDocument/2006/relationships/image" Target="../media/image81.png"/><Relationship Id="rId40" Type="http://schemas.openxmlformats.org/officeDocument/2006/relationships/image" Target="../media/image83.png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0.png"/><Relationship Id="rId36" Type="http://schemas.openxmlformats.org/officeDocument/2006/relationships/image" Target="../media/image29.png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31" Type="http://schemas.openxmlformats.org/officeDocument/2006/relationships/image" Target="../media/image23.png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9.png"/><Relationship Id="rId3" Type="http://schemas.openxmlformats.org/officeDocument/2006/relationships/tags" Target="../tags/tag204.xml"/><Relationship Id="rId21" Type="http://schemas.openxmlformats.org/officeDocument/2006/relationships/image" Target="../media/image92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2" Type="http://schemas.openxmlformats.org/officeDocument/2006/relationships/tags" Target="../tags/tag203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image" Target="../media/image95.png"/><Relationship Id="rId5" Type="http://schemas.openxmlformats.org/officeDocument/2006/relationships/tags" Target="../tags/tag206.xml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10" Type="http://schemas.openxmlformats.org/officeDocument/2006/relationships/tags" Target="../tags/tag211.xml"/><Relationship Id="rId19" Type="http://schemas.openxmlformats.org/officeDocument/2006/relationships/image" Target="../media/image90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notesSlide" Target="../notesSlides/notesSlide13.xml"/><Relationship Id="rId22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tags" Target="../tags/tag215.xml"/><Relationship Id="rId16" Type="http://schemas.openxmlformats.org/officeDocument/2006/relationships/image" Target="../media/image101.png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218.xml"/><Relationship Id="rId15" Type="http://schemas.openxmlformats.org/officeDocument/2006/relationships/image" Target="../media/image10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4.png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225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8.png"/><Relationship Id="rId5" Type="http://schemas.openxmlformats.org/officeDocument/2006/relationships/tags" Target="../tags/tag227.xml"/><Relationship Id="rId10" Type="http://schemas.openxmlformats.org/officeDocument/2006/relationships/image" Target="../media/image107.png"/><Relationship Id="rId4" Type="http://schemas.openxmlformats.org/officeDocument/2006/relationships/tags" Target="../tags/tag226.xml"/><Relationship Id="rId9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112.png"/><Relationship Id="rId3" Type="http://schemas.openxmlformats.org/officeDocument/2006/relationships/tags" Target="../tags/tag23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1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image" Target="../media/image110.png"/><Relationship Id="rId5" Type="http://schemas.openxmlformats.org/officeDocument/2006/relationships/tags" Target="../tags/tag232.xml"/><Relationship Id="rId10" Type="http://schemas.openxmlformats.org/officeDocument/2006/relationships/image" Target="../media/image5.png"/><Relationship Id="rId4" Type="http://schemas.openxmlformats.org/officeDocument/2006/relationships/tags" Target="../tags/tag231.xml"/><Relationship Id="rId9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22.png"/><Relationship Id="rId3" Type="http://schemas.openxmlformats.org/officeDocument/2006/relationships/tags" Target="../tags/tag24.xm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30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3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7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18.emf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image" Target="../media/image22.png"/><Relationship Id="rId3" Type="http://schemas.openxmlformats.org/officeDocument/2006/relationships/tags" Target="../tags/tag41.xml"/><Relationship Id="rId21" Type="http://schemas.openxmlformats.org/officeDocument/2006/relationships/oleObject" Target="../embeddings/oleObject2.bin"/><Relationship Id="rId34" Type="http://schemas.openxmlformats.org/officeDocument/2006/relationships/image" Target="../media/image30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20.png"/><Relationship Id="rId32" Type="http://schemas.openxmlformats.org/officeDocument/2006/relationships/image" Target="../media/image26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19.png"/><Relationship Id="rId28" Type="http://schemas.openxmlformats.org/officeDocument/2006/relationships/image" Target="../media/image32.png"/><Relationship Id="rId10" Type="http://schemas.openxmlformats.org/officeDocument/2006/relationships/tags" Target="../tags/tag4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8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31.emf"/><Relationship Id="rId27" Type="http://schemas.openxmlformats.org/officeDocument/2006/relationships/image" Target="../media/image23.png"/><Relationship Id="rId30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image" Target="../media/image28.png"/><Relationship Id="rId3" Type="http://schemas.openxmlformats.org/officeDocument/2006/relationships/tags" Target="../tags/tag58.xml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29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27.png"/><Relationship Id="rId33" Type="http://schemas.openxmlformats.org/officeDocument/2006/relationships/image" Target="../media/image23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notesSlide" Target="../notesSlides/notesSlide5.xml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34.png"/><Relationship Id="rId28" Type="http://schemas.openxmlformats.org/officeDocument/2006/relationships/image" Target="../media/image26.png"/><Relationship Id="rId10" Type="http://schemas.openxmlformats.org/officeDocument/2006/relationships/tags" Target="../tags/tag6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1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33.emf"/><Relationship Id="rId27" Type="http://schemas.openxmlformats.org/officeDocument/2006/relationships/image" Target="../media/image30.png"/><Relationship Id="rId30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image" Target="../media/image22.png"/><Relationship Id="rId3" Type="http://schemas.openxmlformats.org/officeDocument/2006/relationships/tags" Target="../tags/tag75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39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4.v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20.png"/><Relationship Id="rId32" Type="http://schemas.openxmlformats.org/officeDocument/2006/relationships/image" Target="../media/image26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19.png"/><Relationship Id="rId28" Type="http://schemas.openxmlformats.org/officeDocument/2006/relationships/image" Target="../media/image32.png"/><Relationship Id="rId10" Type="http://schemas.openxmlformats.org/officeDocument/2006/relationships/tags" Target="../tags/tag8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8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35.emf"/><Relationship Id="rId27" Type="http://schemas.openxmlformats.org/officeDocument/2006/relationships/image" Target="../media/image23.png"/><Relationship Id="rId30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image" Target="../media/image22.png"/><Relationship Id="rId3" Type="http://schemas.openxmlformats.org/officeDocument/2006/relationships/tags" Target="../tags/tag92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43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image" Target="../media/image21.png"/><Relationship Id="rId33" Type="http://schemas.openxmlformats.org/officeDocument/2006/relationships/image" Target="../media/image42.pn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5.v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20.png"/><Relationship Id="rId32" Type="http://schemas.openxmlformats.org/officeDocument/2006/relationships/image" Target="../media/image37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19.png"/><Relationship Id="rId28" Type="http://schemas.openxmlformats.org/officeDocument/2006/relationships/image" Target="../media/image26.png"/><Relationship Id="rId10" Type="http://schemas.openxmlformats.org/officeDocument/2006/relationships/tags" Target="../tags/tag9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1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40.emf"/><Relationship Id="rId27" Type="http://schemas.openxmlformats.org/officeDocument/2006/relationships/image" Target="../media/image23.png"/><Relationship Id="rId30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W 4 April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410718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5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49313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567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90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3352800"/>
            <a:ext cx="3581400" cy="95074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8946"/>
            <a:ext cx="228872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4759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9934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95806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0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545" y="457200"/>
            <a:ext cx="451573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6" y="3676792"/>
            <a:ext cx="2797311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4" y="2694050"/>
            <a:ext cx="2587949" cy="416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685" y="6393236"/>
            <a:ext cx="1000796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61" y="1411226"/>
            <a:ext cx="1776739" cy="302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1832213"/>
            <a:ext cx="2457524" cy="3776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928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196230"/>
            <a:ext cx="419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5089954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9934" y="6435119"/>
            <a:ext cx="847968" cy="232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31723"/>
            <a:ext cx="2432400" cy="805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640" y="841706"/>
            <a:ext cx="4571377" cy="43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079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14634"/>
            <a:ext cx="2840467" cy="804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36096"/>
            <a:ext cx="2840473" cy="804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3014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421335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094521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1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05192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4527" y="4845897"/>
            <a:ext cx="1325375" cy="691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1447800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14" y="613044"/>
            <a:ext cx="3810344" cy="682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323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749" y="3289126"/>
            <a:ext cx="1478279" cy="771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7477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1471726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5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928" y="874294"/>
            <a:ext cx="3079669" cy="329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949" y="1406753"/>
            <a:ext cx="3425851" cy="345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88" y="51148"/>
            <a:ext cx="1894479" cy="329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44" y="459007"/>
            <a:ext cx="3179766" cy="345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022" y="874294"/>
            <a:ext cx="3195918" cy="345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692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016" y="690367"/>
            <a:ext cx="7840702" cy="974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667" y="2015216"/>
            <a:ext cx="7320459" cy="346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86" y="2971800"/>
            <a:ext cx="2695300" cy="8070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5605" y="2947108"/>
            <a:ext cx="3749736" cy="807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93" y="3917369"/>
            <a:ext cx="7512076" cy="724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601" y="4900296"/>
            <a:ext cx="6034063" cy="724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964571"/>
            <a:ext cx="1682973" cy="5886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184" y="5964570"/>
            <a:ext cx="697819" cy="588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2567" y="5896429"/>
            <a:ext cx="1340635" cy="656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993" y="5964569"/>
            <a:ext cx="1395639" cy="588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7710" y="5854874"/>
            <a:ext cx="1545564" cy="820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7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18" y="76200"/>
            <a:ext cx="8632782" cy="477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1" y="647178"/>
            <a:ext cx="8869645" cy="362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1" y="1071417"/>
            <a:ext cx="8526685" cy="362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1" y="1485378"/>
            <a:ext cx="8947145" cy="343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1" y="1891430"/>
            <a:ext cx="8635270" cy="380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83" y="2324622"/>
            <a:ext cx="8292550" cy="362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1" y="2755726"/>
            <a:ext cx="3126005" cy="2859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Connector 26"/>
          <p:cNvCxnSpPr/>
          <p:nvPr/>
        </p:nvCxnSpPr>
        <p:spPr bwMode="auto">
          <a:xfrm>
            <a:off x="3666744" y="3226496"/>
            <a:ext cx="0" cy="2945704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3657600" y="6172200"/>
            <a:ext cx="37338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3670126" y="3886200"/>
            <a:ext cx="1447800" cy="22860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80000">
            <a:off x="4119307" y="4820455"/>
            <a:ext cx="935034" cy="3055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3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055" y="762000"/>
            <a:ext cx="2512624" cy="412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637" y="1371600"/>
            <a:ext cx="2556383" cy="324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828800"/>
            <a:ext cx="2686807" cy="542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4010" y="2438400"/>
            <a:ext cx="3185173" cy="542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1699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7315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7198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42997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52637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29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264907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00879" cy="597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76200" y="457200"/>
            <a:ext cx="3505200" cy="93147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33918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038" y="457200"/>
            <a:ext cx="4554227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393237"/>
            <a:ext cx="1055101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138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4535814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7595026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74" y="418578"/>
            <a:ext cx="4838073" cy="340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393237"/>
            <a:ext cx="1055101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637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19075" y="2819400"/>
            <a:ext cx="460657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085769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7"/>
            <a:ext cx="1001116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202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5435600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4565340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773" y="659198"/>
            <a:ext cx="3629827" cy="255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525422"/>
            <a:ext cx="3330784" cy="817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744622"/>
            <a:ext cx="4499282" cy="817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393236"/>
            <a:ext cx="1131301" cy="309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889839"/>
            <a:ext cx="4967641" cy="817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6495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76200" y="381000"/>
            <a:ext cx="4267200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9095940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7"/>
            <a:ext cx="1001116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490" y="659198"/>
            <a:ext cx="3630393" cy="255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34" y="2814683"/>
            <a:ext cx="4968247" cy="8916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99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4144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186EBFBFCCF4D1888EC3EA696EB658B"/>
  <p:tag name="CORRECTPOINTVALUE" val="10"/>
  <p:tag name="INCORRECTPOINTVALUE" val="5"/>
  <p:tag name="VALUES" val="Incorrect|smicln|Incorrect|smicln|Correct|smicln|Incorrec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10"/>
  <p:tag name="INCORRECTPOINTVALUE" val="5"/>
  <p:tag name="VALUES" val="Incorrect|smicln|Incorrect|smicln|Correct|smicln|Incorrec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5)=-2$, \,\, $f'(5)=2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09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+23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42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2+23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90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22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3-2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35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89F2F67ECEA143C7BF3215E5811418D3"/>
  <p:tag name="CORRECTPOINTVALUE" val="10"/>
  <p:tag name="INCORRECTPOINTVALUE" val="5"/>
  <p:tag name="VALUES" val="Incorrect|smicln|Correct|smicln|Incorrect|smicln|Incorrect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}{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2099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{5x}+x^2=7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47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-7}{5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335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-7}{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215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75412BF5E578417B95118D6256F45143"/>
  <p:tag name="CORRECTPOINTVALUE" val="10"/>
  <p:tag name="INCORRECTPOINTVALUE" val="5"/>
  <p:tag name="VALUES" val="Incorrect|smicln|Incorrect|smicln|Incorrect|smicln|Correct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d/dx)(\arctan x)=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28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-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91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E70CF1F0966F488389EC88CDB062A89B"/>
  <p:tag name="CORRECTPOINTVALUE" val="10"/>
  <p:tag name="INCORRECTPOINTVALUE" val="5"/>
  <p:tag name="VALUES" val="Correct|smicln|Incorrect|smicln|Incorrect|smicln|Incorrect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ew topics (see dia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0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g(7)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71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4)=2$, $g'(7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418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g(x)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g(x))][g'(x)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69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g(7))][g'(7)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765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int_3^4\,x^2\,dx}$ via limit of Riemann sum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322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via Fund.~Th'm of Calcul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283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sum_{j=1}^n\frac{1}{n}\left(3+\frac{j}{n}\right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647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im_{n\to\infty}\sum_{j=1}^n&#10;\frac{1}{n}\left(9+\frac{6j}{n}+\frac{j^2}{n^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3403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im_{n\to\infty}\frac{1}{n}\left(9n+\frac{6}{n}\left[\frac{n(n+1)}{2}\right]+&#10;\frac{1}{n^2}\left[\frac{n(n+1)(2n+1)}{6}\right]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9"/>
  <p:tag name="PICTUREFILESIZE" val="6182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im_{n\to\infty}\left(9+\frac{6n(n+1)}{2n^2}+&#10;\frac{n(n+1)(2n+1)}{6n^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4741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9+\frac{6}{2}+&#10;\frac{2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3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37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1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4^3-3^3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25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64-27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961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left[\frac{x^3}{3}\right]_{x:\to3}^{x:\to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786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 (RELATED RATE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11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$25$ ft ladder is leaning against a vertical wa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80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loor is slightly slippery and the foo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166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adder slips away from the wall at a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9"/>
  <p:tag name="PICTUREFILESIZE" val="3306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2$ in/sec. {\color{blue}How fast} is the top of the lad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329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liding down the wall {\color{red}when} the top is $20$ 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374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ove the floo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22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$25$ f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1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\ln x}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36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 e^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03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/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33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/x^2=1/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940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5"/>
  <p:tag name="SLIDEGUID" val="4D2DBDF43EA142679F257E31063464CB"/>
  <p:tag name="VALUES" val="Correct|smicln|Incorrect|smicln|Incorrect|smicln|Incorrect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1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DC32B867B6F6459AAC89492D3FDF45A1"/>
  <p:tag name="VALUES" val="Incorrect|smicln|Correct|smicln|Incorrect|smicln|Incorrec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E740975744D94C73B78414657A7A61D9"/>
  <p:tag name="VALUES" val="Incorrect|smicln|Incorrect|smicln|Correct|smicln|Incorrec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1AEAD1DD0B514A72946464FC5AB2D2FE"/>
  <p:tag name="VALUES" val="Incorrect|smicln|Correct|smicln|Incorrect|smicln|Incorrec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022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649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973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DAA2CFB08BF34891AC0074C678A2F1CA"/>
  <p:tag name="VALUES" val="Correct|smicln|Incorrect|smicln|Incorrect|smicln|Incorrec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521</Words>
  <Application>Microsoft Office PowerPoint</Application>
  <PresentationFormat>On-screen Show (4:3)</PresentationFormat>
  <Paragraphs>488</Paragraphs>
  <Slides>18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396</cp:revision>
  <dcterms:created xsi:type="dcterms:W3CDTF">2009-01-22T21:52:53Z</dcterms:created>
  <dcterms:modified xsi:type="dcterms:W3CDTF">2012-04-04T19:05:19Z</dcterms:modified>
</cp:coreProperties>
</file>