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2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414" r:id="rId3"/>
    <p:sldId id="415" r:id="rId4"/>
    <p:sldId id="277" r:id="rId5"/>
    <p:sldId id="614" r:id="rId6"/>
    <p:sldId id="616" r:id="rId7"/>
    <p:sldId id="617" r:id="rId8"/>
    <p:sldId id="619" r:id="rId9"/>
    <p:sldId id="624" r:id="rId10"/>
    <p:sldId id="621" r:id="rId11"/>
    <p:sldId id="622" r:id="rId12"/>
    <p:sldId id="607" r:id="rId13"/>
    <p:sldId id="609" r:id="rId14"/>
    <p:sldId id="601" r:id="rId15"/>
    <p:sldId id="610" r:id="rId16"/>
    <p:sldId id="603" r:id="rId17"/>
    <p:sldId id="623" r:id="rId18"/>
    <p:sldId id="55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68" d="100"/>
          <a:sy n="68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22.png"/><Relationship Id="rId3" Type="http://schemas.openxmlformats.org/officeDocument/2006/relationships/tags" Target="../tags/tag110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4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21.png"/><Relationship Id="rId33" Type="http://schemas.openxmlformats.org/officeDocument/2006/relationships/image" Target="../media/image53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20.png"/><Relationship Id="rId32" Type="http://schemas.openxmlformats.org/officeDocument/2006/relationships/image" Target="../media/image52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19.png"/><Relationship Id="rId28" Type="http://schemas.openxmlformats.org/officeDocument/2006/relationships/image" Target="../media/image49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48.emf"/><Relationship Id="rId27" Type="http://schemas.openxmlformats.org/officeDocument/2006/relationships/image" Target="../media/image23.png"/><Relationship Id="rId30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22.png"/><Relationship Id="rId3" Type="http://schemas.openxmlformats.org/officeDocument/2006/relationships/tags" Target="../tags/tag127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8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21.png"/><Relationship Id="rId33" Type="http://schemas.openxmlformats.org/officeDocument/2006/relationships/image" Target="../media/image57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20.png"/><Relationship Id="rId32" Type="http://schemas.openxmlformats.org/officeDocument/2006/relationships/image" Target="../media/image56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19.png"/><Relationship Id="rId28" Type="http://schemas.openxmlformats.org/officeDocument/2006/relationships/image" Target="../media/image27.png"/><Relationship Id="rId10" Type="http://schemas.openxmlformats.org/officeDocument/2006/relationships/tags" Target="../tags/tag1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55.emf"/><Relationship Id="rId27" Type="http://schemas.openxmlformats.org/officeDocument/2006/relationships/image" Target="../media/image23.png"/><Relationship Id="rId30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63.png"/><Relationship Id="rId3" Type="http://schemas.openxmlformats.org/officeDocument/2006/relationships/tags" Target="../tags/tag144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27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62.png"/><Relationship Id="rId33" Type="http://schemas.openxmlformats.org/officeDocument/2006/relationships/image" Target="../media/image23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61.png"/><Relationship Id="rId32" Type="http://schemas.openxmlformats.org/officeDocument/2006/relationships/image" Target="../media/image22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59.emf"/><Relationship Id="rId27" Type="http://schemas.openxmlformats.org/officeDocument/2006/relationships/image" Target="../media/image64.png"/><Relationship Id="rId3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image" Target="../media/image22.png"/><Relationship Id="rId3" Type="http://schemas.openxmlformats.org/officeDocument/2006/relationships/tags" Target="../tags/tag161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71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21.png"/><Relationship Id="rId33" Type="http://schemas.openxmlformats.org/officeDocument/2006/relationships/image" Target="../media/image70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20.png"/><Relationship Id="rId32" Type="http://schemas.openxmlformats.org/officeDocument/2006/relationships/image" Target="../media/image69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9.png"/><Relationship Id="rId28" Type="http://schemas.openxmlformats.org/officeDocument/2006/relationships/image" Target="../media/image65.png"/><Relationship Id="rId10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66.emf"/><Relationship Id="rId27" Type="http://schemas.openxmlformats.org/officeDocument/2006/relationships/image" Target="../media/image23.png"/><Relationship Id="rId3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image" Target="../media/image21.png"/><Relationship Id="rId3" Type="http://schemas.openxmlformats.org/officeDocument/2006/relationships/tags" Target="../tags/tag178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78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20.png"/><Relationship Id="rId33" Type="http://schemas.openxmlformats.org/officeDocument/2006/relationships/image" Target="../media/image77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9.png"/><Relationship Id="rId32" Type="http://schemas.openxmlformats.org/officeDocument/2006/relationships/image" Target="../media/image76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72.emf"/><Relationship Id="rId28" Type="http://schemas.openxmlformats.org/officeDocument/2006/relationships/image" Target="../media/image23.png"/><Relationship Id="rId36" Type="http://schemas.openxmlformats.org/officeDocument/2006/relationships/image" Target="../media/image80.png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image" Target="../media/image75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2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83.png"/><Relationship Id="rId3" Type="http://schemas.openxmlformats.org/officeDocument/2006/relationships/tags" Target="../tags/tag196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23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82.png"/><Relationship Id="rId33" Type="http://schemas.openxmlformats.org/officeDocument/2006/relationships/image" Target="../media/image22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6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27.png"/><Relationship Id="rId32" Type="http://schemas.openxmlformats.org/officeDocument/2006/relationships/image" Target="../media/image21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81.emf"/><Relationship Id="rId28" Type="http://schemas.openxmlformats.org/officeDocument/2006/relationships/image" Target="../media/image85.png"/><Relationship Id="rId36" Type="http://schemas.openxmlformats.org/officeDocument/2006/relationships/image" Target="../media/image88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20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84.png"/><Relationship Id="rId30" Type="http://schemas.openxmlformats.org/officeDocument/2006/relationships/image" Target="../media/image19.png"/><Relationship Id="rId35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tags" Target="../tags/tag214.xml"/><Relationship Id="rId16" Type="http://schemas.openxmlformats.org/officeDocument/2006/relationships/image" Target="../media/image93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17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2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5" Type="http://schemas.openxmlformats.org/officeDocument/2006/relationships/tags" Target="../tags/tag226.xml"/><Relationship Id="rId10" Type="http://schemas.openxmlformats.org/officeDocument/2006/relationships/image" Target="../media/image99.png"/><Relationship Id="rId4" Type="http://schemas.openxmlformats.org/officeDocument/2006/relationships/tags" Target="../tags/tag225.xml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04.png"/><Relationship Id="rId3" Type="http://schemas.openxmlformats.org/officeDocument/2006/relationships/tags" Target="../tags/tag2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3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02.png"/><Relationship Id="rId5" Type="http://schemas.openxmlformats.org/officeDocument/2006/relationships/tags" Target="../tags/tag231.xml"/><Relationship Id="rId10" Type="http://schemas.openxmlformats.org/officeDocument/2006/relationships/image" Target="../media/image5.png"/><Relationship Id="rId4" Type="http://schemas.openxmlformats.org/officeDocument/2006/relationships/tags" Target="../tags/tag230.xml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20.png"/><Relationship Id="rId3" Type="http://schemas.openxmlformats.org/officeDocument/2006/relationships/tags" Target="../tags/tag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9.png"/><Relationship Id="rId33" Type="http://schemas.openxmlformats.org/officeDocument/2006/relationships/image" Target="../media/image34.png"/><Relationship Id="rId38" Type="http://schemas.openxmlformats.org/officeDocument/2006/relationships/image" Target="../media/image27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30.emf"/><Relationship Id="rId32" Type="http://schemas.openxmlformats.org/officeDocument/2006/relationships/image" Target="../media/image33.png"/><Relationship Id="rId37" Type="http://schemas.openxmlformats.org/officeDocument/2006/relationships/image" Target="../media/image26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2.png"/><Relationship Id="rId36" Type="http://schemas.openxmlformats.org/officeDocument/2006/relationships/image" Target="../media/image37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21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20.png"/><Relationship Id="rId3" Type="http://schemas.openxmlformats.org/officeDocument/2006/relationships/tags" Target="../tags/tag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4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19.png"/><Relationship Id="rId33" Type="http://schemas.openxmlformats.org/officeDocument/2006/relationships/image" Target="../media/image40.png"/><Relationship Id="rId38" Type="http://schemas.openxmlformats.org/officeDocument/2006/relationships/image" Target="../media/image27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38.emf"/><Relationship Id="rId32" Type="http://schemas.openxmlformats.org/officeDocument/2006/relationships/image" Target="../media/image39.png"/><Relationship Id="rId37" Type="http://schemas.openxmlformats.org/officeDocument/2006/relationships/image" Target="../media/image41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2.png"/><Relationship Id="rId36" Type="http://schemas.openxmlformats.org/officeDocument/2006/relationships/image" Target="../media/image36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32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1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78.xml"/><Relationship Id="rId21" Type="http://schemas.openxmlformats.org/officeDocument/2006/relationships/image" Target="../media/image42.emf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22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21.png"/><Relationship Id="rId32" Type="http://schemas.openxmlformats.org/officeDocument/2006/relationships/image" Target="../media/image46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20.png"/><Relationship Id="rId28" Type="http://schemas.openxmlformats.org/officeDocument/2006/relationships/image" Target="../media/image44.png"/><Relationship Id="rId10" Type="http://schemas.openxmlformats.org/officeDocument/2006/relationships/tags" Target="../tags/tag85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5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9.png"/><Relationship Id="rId27" Type="http://schemas.openxmlformats.org/officeDocument/2006/relationships/image" Target="../media/image43.png"/><Relationship Id="rId3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94.xml"/><Relationship Id="rId21" Type="http://schemas.openxmlformats.org/officeDocument/2006/relationships/image" Target="../media/image42.emf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22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21.png"/><Relationship Id="rId32" Type="http://schemas.openxmlformats.org/officeDocument/2006/relationships/image" Target="../media/image46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20.png"/><Relationship Id="rId28" Type="http://schemas.openxmlformats.org/officeDocument/2006/relationships/image" Target="../media/image44.png"/><Relationship Id="rId10" Type="http://schemas.openxmlformats.org/officeDocument/2006/relationships/tags" Target="../tags/tag101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5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19.png"/><Relationship Id="rId27" Type="http://schemas.openxmlformats.org/officeDocument/2006/relationships/image" Target="../media/image47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6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7639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6"/>
            <a:ext cx="864375" cy="23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5465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58540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4572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7898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0131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0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77385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50172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81000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09594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34" y="2814683"/>
            <a:ext cx="4968247" cy="891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99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934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5806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545" y="457200"/>
            <a:ext cx="451573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76792"/>
            <a:ext cx="2797311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2694050"/>
            <a:ext cx="2587949" cy="416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465" y="6393236"/>
            <a:ext cx="823237" cy="274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832213"/>
            <a:ext cx="2457524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28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08995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934" y="6435119"/>
            <a:ext cx="847968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301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18" y="76200"/>
            <a:ext cx="8632782" cy="477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647178"/>
            <a:ext cx="8869645" cy="362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071417"/>
            <a:ext cx="8526685" cy="362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485378"/>
            <a:ext cx="8947145" cy="34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891430"/>
            <a:ext cx="8635270" cy="38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3" y="2324622"/>
            <a:ext cx="8292550" cy="362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2755726"/>
            <a:ext cx="3126005" cy="285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3666744" y="3226496"/>
            <a:ext cx="0" cy="2945704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657600" y="6172200"/>
            <a:ext cx="37338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670126" y="3886200"/>
            <a:ext cx="1447800" cy="22860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80000">
            <a:off x="4119307" y="4820455"/>
            <a:ext cx="935034" cy="305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62000"/>
            <a:ext cx="5089299" cy="343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66684"/>
            <a:ext cx="2916346" cy="285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90943"/>
            <a:ext cx="3716919" cy="323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3730518" cy="383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1295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604150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1727548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225" y="6385554"/>
            <a:ext cx="942675" cy="258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3558336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2781822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999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58127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13675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6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19365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53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48866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58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8997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23878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7D61F75CC33F463B9787F862B29E9643"/>
  <p:tag name="VALUES" val="Correct|smicln|In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731AE1BBACFB46C996AF0E17176FF0F5"/>
  <p:tag name="VALUES" val="Correct|smicln|Incorrect|smicln|Incorrect|smicln|Incorrec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740975744D94C73B78414657A7A61D9"/>
  <p:tag name="VALUES" val="Incorrect|smicln|Correct|smicln|In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DAA2CFB08BF34891AC0074C678A2F1CA"/>
  <p:tag name="VALUES" val="Correct|smicln|Incorrect|smicln|In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414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9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23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4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23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3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89F2F67ECEA143C7BF3215E5811418D3"/>
  <p:tag name="CORRECTPOINTVALUE" val="10"/>
  <p:tag name="INCORRECTPOINTVALUE" val="5"/>
  <p:tag name="VALUES" val="Incorrect|smicln|Correct|smicln|Incorrect|smicln|In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RELATED RATE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11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$25$ ft ladder is leaning against a vertical w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8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loor is slightly slippery and the foo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66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dder slips away from the wall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30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$ in/sec. {\color{blue}How fast} is the top of the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29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iding down the wall {\color{red}when} the top is $20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floo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2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25$ f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33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a in a cir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0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sp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89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5AABAA8CCC48D28094D0C35F01C527"/>
  <p:tag name="CORRECTPOINTVALUE" val="10"/>
  <p:tag name="INCORRECTPOINTVALUE" val="5"/>
  <p:tag name="VALUES" val="Incorrect|smicln|Incorrect|smicln|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C8E835E261534835A2E362E2E06306B0"/>
  <p:tag name="VALUES" val="Incorrect|smicln|Incorrect|smicln|Incorrect|smicln|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5643000C5004603B49D61552993906B"/>
  <p:tag name="CORRECTPOINTVALUE" val="10"/>
  <p:tag name="INCORRECTPOINTVALUE" val="5"/>
  <p:tag name="VALUES" val="Incorrect|smicln|Incorrect|smicln|Incorrect|smicln|Correc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B650204425B4AE5ADBAC7C5575F04B7"/>
  <p:tag name="VALUES" val="Incorrect|smicln|Incorrect|smicln|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43429A908C84BDAB385E73807C2F913"/>
  <p:tag name="VALUES" val="Correct|smicln|Incorrect|smicln|In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573</Words>
  <Application>Microsoft Office PowerPoint</Application>
  <PresentationFormat>On-screen Show (4:3)</PresentationFormat>
  <Paragraphs>537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408</cp:revision>
  <dcterms:created xsi:type="dcterms:W3CDTF">2009-01-22T21:52:53Z</dcterms:created>
  <dcterms:modified xsi:type="dcterms:W3CDTF">2012-04-06T11:59:42Z</dcterms:modified>
</cp:coreProperties>
</file>