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9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2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3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4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5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414" r:id="rId3"/>
    <p:sldId id="415" r:id="rId4"/>
    <p:sldId id="277" r:id="rId5"/>
    <p:sldId id="616" r:id="rId6"/>
    <p:sldId id="617" r:id="rId7"/>
    <p:sldId id="625" r:id="rId8"/>
    <p:sldId id="626" r:id="rId9"/>
    <p:sldId id="619" r:id="rId10"/>
    <p:sldId id="624" r:id="rId11"/>
    <p:sldId id="621" r:id="rId12"/>
    <p:sldId id="622" r:id="rId13"/>
    <p:sldId id="607" r:id="rId14"/>
    <p:sldId id="609" r:id="rId15"/>
    <p:sldId id="627" r:id="rId16"/>
    <p:sldId id="603" r:id="rId17"/>
    <p:sldId id="623" r:id="rId18"/>
    <p:sldId id="55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68" d="100"/>
          <a:sy n="68" d="100"/>
        </p:scale>
        <p:origin x="-1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106.xml"/><Relationship Id="rId21" Type="http://schemas.openxmlformats.org/officeDocument/2006/relationships/image" Target="../media/image46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21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29.png"/><Relationship Id="rId32" Type="http://schemas.openxmlformats.org/officeDocument/2006/relationships/image" Target="../media/image50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20.png"/><Relationship Id="rId28" Type="http://schemas.openxmlformats.org/officeDocument/2006/relationships/image" Target="../media/image48.png"/><Relationship Id="rId10" Type="http://schemas.openxmlformats.org/officeDocument/2006/relationships/tags" Target="../tags/tag113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49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19.png"/><Relationship Id="rId27" Type="http://schemas.openxmlformats.org/officeDocument/2006/relationships/image" Target="../media/image51.png"/><Relationship Id="rId30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image" Target="../media/image21.png"/><Relationship Id="rId3" Type="http://schemas.openxmlformats.org/officeDocument/2006/relationships/tags" Target="../tags/tag122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57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29.png"/><Relationship Id="rId33" Type="http://schemas.openxmlformats.org/officeDocument/2006/relationships/image" Target="../media/image56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20.png"/><Relationship Id="rId32" Type="http://schemas.openxmlformats.org/officeDocument/2006/relationships/image" Target="../media/image37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19.png"/><Relationship Id="rId28" Type="http://schemas.openxmlformats.org/officeDocument/2006/relationships/image" Target="../media/image53.png"/><Relationship Id="rId10" Type="http://schemas.openxmlformats.org/officeDocument/2006/relationships/tags" Target="../tags/tag1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52.emf"/><Relationship Id="rId27" Type="http://schemas.openxmlformats.org/officeDocument/2006/relationships/image" Target="../media/image22.png"/><Relationship Id="rId30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image" Target="../media/image21.png"/><Relationship Id="rId3" Type="http://schemas.openxmlformats.org/officeDocument/2006/relationships/tags" Target="../tags/tag139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61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29.png"/><Relationship Id="rId33" Type="http://schemas.openxmlformats.org/officeDocument/2006/relationships/image" Target="../media/image60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20.png"/><Relationship Id="rId32" Type="http://schemas.openxmlformats.org/officeDocument/2006/relationships/image" Target="../media/image59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19.png"/><Relationship Id="rId28" Type="http://schemas.openxmlformats.org/officeDocument/2006/relationships/image" Target="../media/image28.png"/><Relationship Id="rId10" Type="http://schemas.openxmlformats.org/officeDocument/2006/relationships/tags" Target="../tags/tag1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3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58.emf"/><Relationship Id="rId27" Type="http://schemas.openxmlformats.org/officeDocument/2006/relationships/image" Target="../media/image22.png"/><Relationship Id="rId30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image" Target="../media/image66.png"/><Relationship Id="rId3" Type="http://schemas.openxmlformats.org/officeDocument/2006/relationships/tags" Target="../tags/tag156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8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65.png"/><Relationship Id="rId33" Type="http://schemas.openxmlformats.org/officeDocument/2006/relationships/image" Target="../media/image22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64.png"/><Relationship Id="rId32" Type="http://schemas.openxmlformats.org/officeDocument/2006/relationships/image" Target="../media/image21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tags" Target="../tags/tag1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62.emf"/><Relationship Id="rId27" Type="http://schemas.openxmlformats.org/officeDocument/2006/relationships/image" Target="../media/image67.png"/><Relationship Id="rId30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21.png"/><Relationship Id="rId3" Type="http://schemas.openxmlformats.org/officeDocument/2006/relationships/tags" Target="../tags/tag173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74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29.png"/><Relationship Id="rId33" Type="http://schemas.openxmlformats.org/officeDocument/2006/relationships/image" Target="../media/image73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20.png"/><Relationship Id="rId32" Type="http://schemas.openxmlformats.org/officeDocument/2006/relationships/image" Target="../media/image72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19.png"/><Relationship Id="rId28" Type="http://schemas.openxmlformats.org/officeDocument/2006/relationships/image" Target="../media/image68.png"/><Relationship Id="rId10" Type="http://schemas.openxmlformats.org/officeDocument/2006/relationships/tags" Target="../tags/tag18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1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69.emf"/><Relationship Id="rId27" Type="http://schemas.openxmlformats.org/officeDocument/2006/relationships/image" Target="../media/image22.png"/><Relationship Id="rId30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image" Target="../media/image21.png"/><Relationship Id="rId3" Type="http://schemas.openxmlformats.org/officeDocument/2006/relationships/tags" Target="../tags/tag190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74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29.png"/><Relationship Id="rId33" Type="http://schemas.openxmlformats.org/officeDocument/2006/relationships/image" Target="../media/image73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20.png"/><Relationship Id="rId32" Type="http://schemas.openxmlformats.org/officeDocument/2006/relationships/image" Target="../media/image72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image" Target="../media/image19.png"/><Relationship Id="rId28" Type="http://schemas.openxmlformats.org/officeDocument/2006/relationships/image" Target="../media/image68.png"/><Relationship Id="rId10" Type="http://schemas.openxmlformats.org/officeDocument/2006/relationships/tags" Target="../tags/tag19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1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image" Target="../media/image69.emf"/><Relationship Id="rId27" Type="http://schemas.openxmlformats.org/officeDocument/2006/relationships/image" Target="../media/image22.png"/><Relationship Id="rId30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tags" Target="../tags/tag207.xml"/><Relationship Id="rId16" Type="http://schemas.openxmlformats.org/officeDocument/2006/relationships/image" Target="../media/image80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10.xml"/><Relationship Id="rId15" Type="http://schemas.openxmlformats.org/officeDocument/2006/relationships/image" Target="../media/image7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3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21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7.png"/><Relationship Id="rId5" Type="http://schemas.openxmlformats.org/officeDocument/2006/relationships/tags" Target="../tags/tag219.xml"/><Relationship Id="rId10" Type="http://schemas.openxmlformats.org/officeDocument/2006/relationships/image" Target="../media/image86.png"/><Relationship Id="rId4" Type="http://schemas.openxmlformats.org/officeDocument/2006/relationships/tags" Target="../tags/tag218.xml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91.png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0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89.png"/><Relationship Id="rId5" Type="http://schemas.openxmlformats.org/officeDocument/2006/relationships/tags" Target="../tags/tag224.xml"/><Relationship Id="rId10" Type="http://schemas.openxmlformats.org/officeDocument/2006/relationships/image" Target="../media/image5.png"/><Relationship Id="rId4" Type="http://schemas.openxmlformats.org/officeDocument/2006/relationships/tags" Target="../tags/tag223.xml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2.png"/><Relationship Id="rId3" Type="http://schemas.openxmlformats.org/officeDocument/2006/relationships/tags" Target="../tags/tag24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0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8.emf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22.png"/><Relationship Id="rId3" Type="http://schemas.openxmlformats.org/officeDocument/2006/relationships/tags" Target="../tags/tag41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30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19.png"/><Relationship Id="rId28" Type="http://schemas.openxmlformats.org/officeDocument/2006/relationships/image" Target="../media/image33.png"/><Relationship Id="rId10" Type="http://schemas.openxmlformats.org/officeDocument/2006/relationships/tags" Target="../tags/tag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31.emf"/><Relationship Id="rId27" Type="http://schemas.openxmlformats.org/officeDocument/2006/relationships/image" Target="../media/image32.png"/><Relationship Id="rId30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58.xml"/><Relationship Id="rId21" Type="http://schemas.openxmlformats.org/officeDocument/2006/relationships/image" Target="../media/image35.emf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21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29.png"/><Relationship Id="rId32" Type="http://schemas.openxmlformats.org/officeDocument/2006/relationships/image" Target="../media/image28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20.png"/><Relationship Id="rId28" Type="http://schemas.openxmlformats.org/officeDocument/2006/relationships/image" Target="../media/image37.png"/><Relationship Id="rId10" Type="http://schemas.openxmlformats.org/officeDocument/2006/relationships/tags" Target="../tags/tag65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40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19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74.xml"/><Relationship Id="rId21" Type="http://schemas.openxmlformats.org/officeDocument/2006/relationships/image" Target="../media/image41.emf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21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4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29.png"/><Relationship Id="rId32" Type="http://schemas.openxmlformats.org/officeDocument/2006/relationships/image" Target="../media/image45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20.png"/><Relationship Id="rId28" Type="http://schemas.openxmlformats.org/officeDocument/2006/relationships/image" Target="../media/image28.png"/><Relationship Id="rId10" Type="http://schemas.openxmlformats.org/officeDocument/2006/relationships/tags" Target="../tags/tag81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4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19.png"/><Relationship Id="rId27" Type="http://schemas.openxmlformats.org/officeDocument/2006/relationships/image" Target="../media/image34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90.xml"/><Relationship Id="rId21" Type="http://schemas.openxmlformats.org/officeDocument/2006/relationships/image" Target="../media/image46.emf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21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29.png"/><Relationship Id="rId32" Type="http://schemas.openxmlformats.org/officeDocument/2006/relationships/image" Target="../media/image50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20.png"/><Relationship Id="rId28" Type="http://schemas.openxmlformats.org/officeDocument/2006/relationships/image" Target="../media/image48.png"/><Relationship Id="rId10" Type="http://schemas.openxmlformats.org/officeDocument/2006/relationships/tags" Target="../tags/tag97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49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image" Target="../media/image19.png"/><Relationship Id="rId27" Type="http://schemas.openxmlformats.org/officeDocument/2006/relationships/image" Target="../media/image4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M 9 April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8997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923878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598" y="609600"/>
            <a:ext cx="2665089" cy="98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1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001114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406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22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1600200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76397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764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6"/>
            <a:ext cx="864375" cy="23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533400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13053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40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95465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958540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4572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7898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244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0131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209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06531" y="1679733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8576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77385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50172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0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409136"/>
            <a:ext cx="4267200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09594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99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68182" y="2773675"/>
            <a:ext cx="581124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03469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26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18" y="76200"/>
            <a:ext cx="8632782" cy="477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647178"/>
            <a:ext cx="8869645" cy="362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071417"/>
            <a:ext cx="8526685" cy="362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485378"/>
            <a:ext cx="8947145" cy="34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891430"/>
            <a:ext cx="8635270" cy="38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83" y="2324622"/>
            <a:ext cx="8292550" cy="362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2755726"/>
            <a:ext cx="3126005" cy="285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Connector 26"/>
          <p:cNvCxnSpPr/>
          <p:nvPr/>
        </p:nvCxnSpPr>
        <p:spPr bwMode="auto">
          <a:xfrm>
            <a:off x="3666744" y="3226496"/>
            <a:ext cx="0" cy="2945704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3657600" y="6172200"/>
            <a:ext cx="37338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3670126" y="3886200"/>
            <a:ext cx="1447800" cy="22860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80000">
            <a:off x="4119307" y="4820455"/>
            <a:ext cx="935034" cy="305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62000"/>
            <a:ext cx="5089299" cy="343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66684"/>
            <a:ext cx="2916346" cy="285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90943"/>
            <a:ext cx="3716919" cy="323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6200"/>
            <a:ext cx="3730518" cy="383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6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158127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81000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6" y="18627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5" y="281940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859806"/>
            <a:ext cx="3515085" cy="793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13675"/>
            <a:ext cx="978901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846" y="3733800"/>
            <a:ext cx="226334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869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519365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02606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911" y="838200"/>
            <a:ext cx="3288311" cy="105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6" y="18627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5" y="281940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846" y="3733800"/>
            <a:ext cx="226334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153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08037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334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2714529"/>
            <a:ext cx="2343814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57200"/>
            <a:ext cx="4328099" cy="850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31263"/>
            <a:ext cx="2381234" cy="9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3609851"/>
            <a:ext cx="2174110" cy="41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13675"/>
            <a:ext cx="978901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71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406052" y="3504157"/>
            <a:ext cx="5562600" cy="6857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254479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4062774" cy="11905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9934"/>
            <a:ext cx="4667853" cy="43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81177" cy="416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64704"/>
            <a:ext cx="4182157" cy="73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45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548866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1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001114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406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558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343429A908C84BDAB385E73807C2F913"/>
  <p:tag name="VALUES" val="Correct|smicln|Incorrect|smicln|Incorrect|smicln|Incorrec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x^1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2115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7D61F75CC33F463B9787F862B29E9643"/>
  <p:tag name="VALUES" val="Correct|smicln|Incorrect|smicln|Incorrect|smicln|Incorrec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731AE1BBACFB46C996AF0E17176FF0F5"/>
  <p:tag name="VALUES" val="Correct|smicln|Incorrect|smicln|Incorrect|smicln|Incorrec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740975744D94C73B78414657A7A61D9"/>
  <p:tag name="VALUES" val="Incorrect|smicln|Correct|smicln|Incorrect|smicln|Incorrec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DAA2CFB08BF34891AC0074C678A2F1CA"/>
  <p:tag name="VALUES" val="Correct|smicln|Incorrect|smicln|Incorrect|smicln|Incorrec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AD6FE57C4A842EDA3DAF60DD674860A"/>
  <p:tag name="CORRECTPOINTVALUE" val="0"/>
  <p:tag name="INCORRECTPOINTVALUE" val="0"/>
  <p:tag name="VALUES" val="Incorrect|smicln|Incorrect|smicln|Correct|smicln|In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RELATED RATE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1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$25$ ft ladder is leaning against a vertical w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80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loor is slightly slippery and the foo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6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dder slips away from the wall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306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$ in/sec. {\color{blue}How fast} is the top of the lad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329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liding down the wall {\color{red}when} the top is $20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74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ve the floo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2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25$ f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33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a in a cir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0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sp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89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C8E835E261534835A2E362E2E06306B0"/>
  <p:tag name="VALUES" val="Incorrect|smicln|Incorrect|smicln|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(5t^3+2t-1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830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5643000C5004603B49D61552993906B"/>
  <p:tag name="CORRECTPOINTVALUE" val="10"/>
  <p:tag name="INCORRECTPOINTVALUE" val="5"/>
  <p:tag name="VALUES" val="Incorrect|smicln|Incorrect|smicln|Correct|smicln|In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(5j^3+2j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8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290DA56BB95E4FF4A772EACBA6D8366C"/>
  <p:tag name="VALUES" val="Incorrect|smicln|Correct|smicln|In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3+2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0^x(5t^3+2t-1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70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x^3}{3}+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4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t^3+2t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2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FB115E24DE5453AA916330A2E515575"/>
  <p:tag name="CORRECTPOINTVALUE" val="10"/>
  <p:tag name="INCORRECTPOINTVALUE" val="5"/>
  <p:tag name="VALUES" val="Incorrect|smicln|Incorrect|smicln|Correct|smicln|In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\left[\sum_{j=1}^n(5j^3+2j-1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619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(n+1)^3+2(n+1)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3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n^3+2n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(n+1)^2n^2}{4}+n(n+1)-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42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B650204425B4AE5ADBAC7C5575F04B7"/>
  <p:tag name="VALUES" val="Incorrect|smicln|Incorrect|smicln|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573</Words>
  <Application>Microsoft Office PowerPoint</Application>
  <PresentationFormat>On-screen Show (4:3)</PresentationFormat>
  <Paragraphs>537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412</cp:revision>
  <dcterms:created xsi:type="dcterms:W3CDTF">2009-01-22T21:52:53Z</dcterms:created>
  <dcterms:modified xsi:type="dcterms:W3CDTF">2012-04-09T11:51:31Z</dcterms:modified>
</cp:coreProperties>
</file>