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0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414" r:id="rId3"/>
    <p:sldId id="415" r:id="rId4"/>
    <p:sldId id="277" r:id="rId5"/>
    <p:sldId id="625" r:id="rId6"/>
    <p:sldId id="626" r:id="rId7"/>
    <p:sldId id="621" r:id="rId8"/>
    <p:sldId id="622" r:id="rId9"/>
    <p:sldId id="607" r:id="rId10"/>
    <p:sldId id="627" r:id="rId11"/>
    <p:sldId id="603" r:id="rId12"/>
    <p:sldId id="628" r:id="rId13"/>
    <p:sldId id="55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4660"/>
  </p:normalViewPr>
  <p:slideViewPr>
    <p:cSldViewPr>
      <p:cViewPr varScale="1">
        <p:scale>
          <a:sx n="76" d="100"/>
          <a:sy n="7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22.png"/><Relationship Id="rId3" Type="http://schemas.openxmlformats.org/officeDocument/2006/relationships/tags" Target="../tags/tag107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58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21.png"/><Relationship Id="rId33" Type="http://schemas.openxmlformats.org/officeDocument/2006/relationships/image" Target="../media/image57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20.png"/><Relationship Id="rId32" Type="http://schemas.openxmlformats.org/officeDocument/2006/relationships/image" Target="../media/image56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19.png"/><Relationship Id="rId28" Type="http://schemas.openxmlformats.org/officeDocument/2006/relationships/image" Target="../media/image52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54.emf"/><Relationship Id="rId27" Type="http://schemas.openxmlformats.org/officeDocument/2006/relationships/image" Target="../media/image23.png"/><Relationship Id="rId30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tags" Target="../tags/tag124.xml"/><Relationship Id="rId16" Type="http://schemas.openxmlformats.org/officeDocument/2006/relationships/image" Target="../media/image63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27.xml"/><Relationship Id="rId15" Type="http://schemas.openxmlformats.org/officeDocument/2006/relationships/image" Target="../media/image6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6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68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72.png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1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70.png"/><Relationship Id="rId5" Type="http://schemas.openxmlformats.org/officeDocument/2006/relationships/tags" Target="../tags/tag139.xml"/><Relationship Id="rId10" Type="http://schemas.openxmlformats.org/officeDocument/2006/relationships/image" Target="../media/image5.png"/><Relationship Id="rId4" Type="http://schemas.openxmlformats.org/officeDocument/2006/relationships/tags" Target="../tags/tag138.xml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.xml"/><Relationship Id="rId21" Type="http://schemas.openxmlformats.org/officeDocument/2006/relationships/image" Target="../media/image1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40.xml"/><Relationship Id="rId21" Type="http://schemas.openxmlformats.org/officeDocument/2006/relationships/image" Target="../media/image30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22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1.png"/><Relationship Id="rId32" Type="http://schemas.openxmlformats.org/officeDocument/2006/relationships/image" Target="../media/image35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20.png"/><Relationship Id="rId28" Type="http://schemas.openxmlformats.org/officeDocument/2006/relationships/image" Target="../media/image29.png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4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19.png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22.png"/><Relationship Id="rId3" Type="http://schemas.openxmlformats.org/officeDocument/2006/relationships/tags" Target="../tags/tag56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41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21.png"/><Relationship Id="rId33" Type="http://schemas.openxmlformats.org/officeDocument/2006/relationships/image" Target="../media/image40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20.png"/><Relationship Id="rId32" Type="http://schemas.openxmlformats.org/officeDocument/2006/relationships/image" Target="../media/image25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19.png"/><Relationship Id="rId28" Type="http://schemas.openxmlformats.org/officeDocument/2006/relationships/image" Target="../media/image37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9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36.emf"/><Relationship Id="rId27" Type="http://schemas.openxmlformats.org/officeDocument/2006/relationships/image" Target="../media/image23.png"/><Relationship Id="rId3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22.png"/><Relationship Id="rId3" Type="http://schemas.openxmlformats.org/officeDocument/2006/relationships/tags" Target="../tags/tag73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45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21.png"/><Relationship Id="rId33" Type="http://schemas.openxmlformats.org/officeDocument/2006/relationships/image" Target="../media/image44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20.png"/><Relationship Id="rId32" Type="http://schemas.openxmlformats.org/officeDocument/2006/relationships/image" Target="../media/image43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9.png"/><Relationship Id="rId28" Type="http://schemas.openxmlformats.org/officeDocument/2006/relationships/image" Target="../media/image29.png"/><Relationship Id="rId10" Type="http://schemas.openxmlformats.org/officeDocument/2006/relationships/tags" Target="../tags/tag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7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42.emf"/><Relationship Id="rId27" Type="http://schemas.openxmlformats.org/officeDocument/2006/relationships/image" Target="../media/image23.png"/><Relationship Id="rId30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50.png"/><Relationship Id="rId3" Type="http://schemas.openxmlformats.org/officeDocument/2006/relationships/tags" Target="../tags/tag90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53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49.png"/><Relationship Id="rId33" Type="http://schemas.openxmlformats.org/officeDocument/2006/relationships/image" Target="../media/image23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48.png"/><Relationship Id="rId32" Type="http://schemas.openxmlformats.org/officeDocument/2006/relationships/image" Target="../media/image22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tags" Target="../tags/tag9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image" Target="../media/image46.emf"/><Relationship Id="rId27" Type="http://schemas.openxmlformats.org/officeDocument/2006/relationships/image" Target="../media/image51.pn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13 April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68182" y="2773675"/>
            <a:ext cx="581124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03469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60" y="6393237"/>
            <a:ext cx="1000797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26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26" y="76200"/>
            <a:ext cx="6624058" cy="47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47178"/>
            <a:ext cx="5207640" cy="515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26" y="4876800"/>
            <a:ext cx="7365074" cy="477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313758"/>
            <a:ext cx="4483157" cy="515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429000"/>
            <a:ext cx="5971589" cy="1144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81200"/>
            <a:ext cx="6696587" cy="1144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562600"/>
            <a:ext cx="4788346" cy="420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209289"/>
            <a:ext cx="5685362" cy="457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3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663" y="647178"/>
            <a:ext cx="3510314" cy="858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76200"/>
            <a:ext cx="6528105" cy="477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1699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7315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7198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42997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52637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29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264907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00879" cy="59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3889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334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3610381"/>
            <a:ext cx="2343814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57200"/>
            <a:ext cx="4328099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31263"/>
            <a:ext cx="2381234" cy="9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2719192"/>
            <a:ext cx="2174110" cy="41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563" y="6413675"/>
            <a:ext cx="994374" cy="26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71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06052" y="3504157"/>
            <a:ext cx="5562600" cy="6857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254479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1" y="6468393"/>
            <a:ext cx="830114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840" y="381000"/>
            <a:ext cx="4119095" cy="1190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9934"/>
            <a:ext cx="4667853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81177" cy="41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64704"/>
            <a:ext cx="4182157" cy="73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045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1600200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76397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764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553" y="6393236"/>
            <a:ext cx="878319" cy="236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33400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13053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40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95465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958540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790" y="6393237"/>
            <a:ext cx="1072120" cy="288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4572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7898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244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0131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209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06531" y="1679733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085769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77385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50172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300" y="6393237"/>
            <a:ext cx="1001116" cy="274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02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CORRECTPOINTVALUE" val="10"/>
  <p:tag name="INCORRECTPOINTVALUE" val="5"/>
  <p:tag name="VALUES" val="Incorrect|smicln|Incorrect|smicln|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LOG DIFF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50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eriv of $(2-\cos x)^{x^3+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05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 (LIN APPROX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386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 of $(2-\cos x)^{x^3+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923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 of $\displaystyle{\frac{(x^4+3)^7\sqrt[3]{2x^5-7}}{(\sin(x+4))(e^{x^4+8x-6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4502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eriv of&#10;$\displaystyle{\frac{(x^4+3)^7\sqrt[3]{2x^5-7}}{(\sin(x+4))(e^{x^4+8x-6}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48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 value of $\sqrt[4]{15.99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2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 value of $\tan(\frac{\pi}{4}+0.0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49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8^{27}\,\,x^2[\sin(x^3)]\,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2124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INT BY SU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03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ew topics (see dia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90DA56BB95E4FF4A772EACBA6D8366C"/>
  <p:tag name="CORRECTPOINTVALUE" val="20"/>
  <p:tag name="INCORRECTPOINTVALUE" val="10"/>
  <p:tag name="VALUES" val="Incorrect|smicln|Incorrect|smicln|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3+2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0^x(5t^3+2t-1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70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x^3}{3}+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t^3+2t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FB115E24DE5453AA916330A2E515575"/>
  <p:tag name="CORRECTPOINTVALUE" val="20"/>
  <p:tag name="INCORRECTPOINTVALUE" val="10"/>
  <p:tag name="VALUES" val="Incorrect|smicln|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\left[\,\sum_{j=1}^n(5j^3+2j-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61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n+1)^3+2(n+1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n^3+2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6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(n+1)^2n^2}{4}+n(n+1)-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4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7D61F75CC33F463B9787F862B29E9643"/>
  <p:tag name="CORRECTPOINTVALUE" val="20"/>
  <p:tag name="INCORRECTPOINTVALUE" val="10"/>
  <p:tag name="VALUES" val="Correct|smicln|In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731AE1BBACFB46C996AF0E17176FF0F5"/>
  <p:tag name="CORRECTPOINTVALUE" val="20"/>
  <p:tag name="INCORRECTPOINTVALUE" val="10"/>
  <p:tag name="VALUES" val="Correct|smicln|Incorrect|smicln|Incorrect|smicln|Incorrec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6"/>
  <p:tag name="SLIDEGUID" val="E740975744D94C73B78414657A7A61D9"/>
  <p:tag name="VALUES" val="Incorrect|smicln|Correct|smicln|In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318</Words>
  <Application>Microsoft Office PowerPoint</Application>
  <PresentationFormat>On-screen Show (4:3)</PresentationFormat>
  <Paragraphs>297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432</cp:revision>
  <dcterms:created xsi:type="dcterms:W3CDTF">2009-01-22T21:52:53Z</dcterms:created>
  <dcterms:modified xsi:type="dcterms:W3CDTF">2012-04-13T12:15:23Z</dcterms:modified>
</cp:coreProperties>
</file>