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4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6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7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14" r:id="rId3"/>
    <p:sldId id="415" r:id="rId4"/>
    <p:sldId id="277" r:id="rId5"/>
    <p:sldId id="625" r:id="rId6"/>
    <p:sldId id="621" r:id="rId7"/>
    <p:sldId id="607" r:id="rId8"/>
    <p:sldId id="627" r:id="rId9"/>
    <p:sldId id="628" r:id="rId10"/>
    <p:sldId id="55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8" autoAdjust="0"/>
    <p:restoredTop sz="94660"/>
  </p:normalViewPr>
  <p:slideViewPr>
    <p:cSldViewPr>
      <p:cViewPr varScale="1">
        <p:scale>
          <a:sx n="76" d="100"/>
          <a:sy n="7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5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6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50041-ADBD-4725-8494-BD842783ADE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56.png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55.png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image" Target="../media/image54.png"/><Relationship Id="rId5" Type="http://schemas.openxmlformats.org/officeDocument/2006/relationships/tags" Target="../tags/tag99.xml"/><Relationship Id="rId10" Type="http://schemas.openxmlformats.org/officeDocument/2006/relationships/image" Target="../media/image5.png"/><Relationship Id="rId4" Type="http://schemas.openxmlformats.org/officeDocument/2006/relationships/tags" Target="../tags/tag98.xml"/><Relationship Id="rId9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12.xml"/><Relationship Id="rId16" Type="http://schemas.openxmlformats.org/officeDocument/2006/relationships/image" Target="../media/image13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8.png"/><Relationship Id="rId5" Type="http://schemas.openxmlformats.org/officeDocument/2006/relationships/tags" Target="../tags/tag15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7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3.png"/><Relationship Id="rId3" Type="http://schemas.openxmlformats.org/officeDocument/2006/relationships/tags" Target="../tags/tag24.xml"/><Relationship Id="rId21" Type="http://schemas.openxmlformats.org/officeDocument/2006/relationships/image" Target="../media/image18.emf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image" Target="../media/image22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oleObject" Target="../embeddings/oleObject1.bin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1.v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tags" Target="../tags/tag31.xml"/><Relationship Id="rId19" Type="http://schemas.openxmlformats.org/officeDocument/2006/relationships/notesSlide" Target="../notesSlides/notesSlide3.xml"/><Relationship Id="rId31" Type="http://schemas.openxmlformats.org/officeDocument/2006/relationships/image" Target="../media/image28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22.png"/><Relationship Id="rId3" Type="http://schemas.openxmlformats.org/officeDocument/2006/relationships/tags" Target="../tags/tag40.xml"/><Relationship Id="rId21" Type="http://schemas.openxmlformats.org/officeDocument/2006/relationships/oleObject" Target="../embeddings/oleObject2.bin"/><Relationship Id="rId34" Type="http://schemas.openxmlformats.org/officeDocument/2006/relationships/image" Target="../media/image35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21.png"/><Relationship Id="rId33" Type="http://schemas.openxmlformats.org/officeDocument/2006/relationships/image" Target="../media/image34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notesSlide" Target="../notesSlides/notesSlide4.xml"/><Relationship Id="rId29" Type="http://schemas.openxmlformats.org/officeDocument/2006/relationships/image" Target="../media/image29.png"/><Relationship Id="rId1" Type="http://schemas.openxmlformats.org/officeDocument/2006/relationships/vmlDrawing" Target="../drawings/vmlDrawing2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0.png"/><Relationship Id="rId32" Type="http://schemas.openxmlformats.org/officeDocument/2006/relationships/image" Target="../media/image25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19.png"/><Relationship Id="rId28" Type="http://schemas.openxmlformats.org/officeDocument/2006/relationships/image" Target="../media/image31.png"/><Relationship Id="rId10" Type="http://schemas.openxmlformats.org/officeDocument/2006/relationships/tags" Target="../tags/tag47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3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30.emf"/><Relationship Id="rId27" Type="http://schemas.openxmlformats.org/officeDocument/2006/relationships/image" Target="../media/image23.png"/><Relationship Id="rId30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image" Target="../media/image40.png"/><Relationship Id="rId3" Type="http://schemas.openxmlformats.org/officeDocument/2006/relationships/tags" Target="../tags/tag57.xml"/><Relationship Id="rId21" Type="http://schemas.openxmlformats.org/officeDocument/2006/relationships/oleObject" Target="../embeddings/oleObject3.bin"/><Relationship Id="rId34" Type="http://schemas.openxmlformats.org/officeDocument/2006/relationships/image" Target="../media/image43.png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image" Target="../media/image39.png"/><Relationship Id="rId33" Type="http://schemas.openxmlformats.org/officeDocument/2006/relationships/image" Target="../media/image23.png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notesSlide" Target="../notesSlides/notesSlide5.xml"/><Relationship Id="rId29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38.png"/><Relationship Id="rId32" Type="http://schemas.openxmlformats.org/officeDocument/2006/relationships/image" Target="../media/image22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tags" Target="../tags/tag64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1.png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36.emf"/><Relationship Id="rId27" Type="http://schemas.openxmlformats.org/officeDocument/2006/relationships/image" Target="../media/image41.png"/><Relationship Id="rId30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image" Target="../media/image22.png"/><Relationship Id="rId3" Type="http://schemas.openxmlformats.org/officeDocument/2006/relationships/tags" Target="../tags/tag74.xml"/><Relationship Id="rId21" Type="http://schemas.openxmlformats.org/officeDocument/2006/relationships/oleObject" Target="../embeddings/oleObject4.bin"/><Relationship Id="rId34" Type="http://schemas.openxmlformats.org/officeDocument/2006/relationships/image" Target="../media/image48.png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image" Target="../media/image21.png"/><Relationship Id="rId33" Type="http://schemas.openxmlformats.org/officeDocument/2006/relationships/image" Target="../media/image47.png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notesSlide" Target="../notesSlides/notesSlide6.xml"/><Relationship Id="rId29" Type="http://schemas.openxmlformats.org/officeDocument/2006/relationships/image" Target="../media/image43.png"/><Relationship Id="rId1" Type="http://schemas.openxmlformats.org/officeDocument/2006/relationships/vmlDrawing" Target="../drawings/vmlDrawing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image" Target="../media/image20.png"/><Relationship Id="rId32" Type="http://schemas.openxmlformats.org/officeDocument/2006/relationships/image" Target="../media/image46.png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image" Target="../media/image19.png"/><Relationship Id="rId28" Type="http://schemas.openxmlformats.org/officeDocument/2006/relationships/image" Target="../media/image42.png"/><Relationship Id="rId10" Type="http://schemas.openxmlformats.org/officeDocument/2006/relationships/tags" Target="../tags/tag8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45.png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image" Target="../media/image44.emf"/><Relationship Id="rId27" Type="http://schemas.openxmlformats.org/officeDocument/2006/relationships/image" Target="../media/image23.png"/><Relationship Id="rId30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tags" Target="../tags/tag9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2.png"/><Relationship Id="rId5" Type="http://schemas.openxmlformats.org/officeDocument/2006/relationships/tags" Target="../tags/tag94.xml"/><Relationship Id="rId10" Type="http://schemas.openxmlformats.org/officeDocument/2006/relationships/image" Target="../media/image51.png"/><Relationship Id="rId4" Type="http://schemas.openxmlformats.org/officeDocument/2006/relationships/tags" Target="../tags/tag93.xml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 smtClean="0"/>
              <a:t>Calculus</a:t>
            </a:r>
          </a:p>
          <a:p>
            <a:pPr algn="ctr" eaLnBrk="1" hangingPunct="1"/>
            <a:r>
              <a:rPr lang="en-US" sz="3200" dirty="0" smtClean="0"/>
              <a:t>M 16 April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59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990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169914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731578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371984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4299770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5263776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1162928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264907"/>
            <a:ext cx="6432372" cy="479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84630"/>
            <a:ext cx="6700879" cy="597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88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663874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733343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8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647" y="1770366"/>
            <a:ext cx="2343814" cy="4161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457200"/>
            <a:ext cx="4328099" cy="850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347537"/>
            <a:ext cx="2381234" cy="907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647" y="2719192"/>
            <a:ext cx="2174110" cy="4162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563" y="6413675"/>
            <a:ext cx="994376" cy="2680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771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6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152400" y="2568547"/>
            <a:ext cx="4267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8763977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58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2644747"/>
            <a:ext cx="3408750" cy="6636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0552" y="6393236"/>
            <a:ext cx="878321" cy="2367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0800" y="533400"/>
            <a:ext cx="2351102" cy="9404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1689970"/>
            <a:ext cx="3409072" cy="6636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3501295"/>
            <a:ext cx="4920641" cy="663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67978"/>
            <a:ext cx="1794156" cy="470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940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1679733"/>
            <a:ext cx="4606577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0857692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2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" name="Picture 3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2644" y="418578"/>
            <a:ext cx="4082133" cy="3209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525422"/>
            <a:ext cx="2512686" cy="817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2883" y="838200"/>
            <a:ext cx="2191517" cy="8503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2877385"/>
            <a:ext cx="3389504" cy="8177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252" y="1750172"/>
            <a:ext cx="3769096" cy="817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5" y="6393237"/>
            <a:ext cx="1017266" cy="2741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2025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8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168182" y="2773675"/>
            <a:ext cx="5811242" cy="988261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6034699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5" name="Chart" r:id="rId21" imgW="4572000" imgH="5143500" progId="MSGraph.Chart.8">
                  <p:embed followColorScheme="full"/>
                </p:oleObj>
              </mc:Choice>
              <mc:Fallback>
                <p:oleObj name="Chart" r:id="rId21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95815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387" y="6393237"/>
            <a:ext cx="1016941" cy="2740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5111" y="659198"/>
            <a:ext cx="3063151" cy="2407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1" y="450266"/>
            <a:ext cx="3330798" cy="8914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5703" y="1050446"/>
            <a:ext cx="1685897" cy="6376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520" y="1669466"/>
            <a:ext cx="4966418" cy="8912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520" y="2814683"/>
            <a:ext cx="5026415" cy="8916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6026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663" y="647178"/>
            <a:ext cx="3510314" cy="8584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9</a:t>
            </a:fld>
            <a:endParaRPr lang="en-US"/>
          </a:p>
        </p:txBody>
      </p:sp>
      <p:pic>
        <p:nvPicPr>
          <p:cNvPr id="15" name="Picture 1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76200"/>
            <a:ext cx="6528105" cy="4777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663" y="2113393"/>
            <a:ext cx="3891878" cy="2861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663" y="2761833"/>
            <a:ext cx="2537738" cy="3239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410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Cover the look ahea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162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ew topics (see diary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8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290DA56BB95E4FF4A772EACBA6D8366C"/>
  <p:tag name="CORRECTPOINTVALUE" val="30"/>
  <p:tag name="INCORRECTPOINTVALUE" val="15"/>
  <p:tag name="VALUES" val="Correct|smicln|Incorrect|smicln|In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x^3+2x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868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8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int_0^x(5t^3+2t-1)\,dt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707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5x^3}{3}+x^2-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6"/>
  <p:tag name="PICTUREFILESIZE" val="1144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t^3+2t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2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3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7D61F75CC33F463B9787F862B29E9643"/>
  <p:tag name="CORRECTPOINTVALUE" val="30"/>
  <p:tag name="INCORRECTPOINTVALUE" val="15"/>
  <p:tag name="VALUES" val="Incorrect|smicln|Correct|smicln|In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-(F(x^2)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29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3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3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int_{x^2}^{x^5}\,e^{t^2}\,dt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217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))^5-(F(x))^2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2477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6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8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F(x^5))(5x^4)-(F(x^2))(2x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346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'(t)=e^{t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886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E740975744D94C73B78414657A7A61D9"/>
  <p:tag name="CORRECTPOINTVALUE" val="20"/>
  <p:tag name="INCORRECTPOINTVALUE" val="10"/>
  <p:tag name="VALUES" val="Incorrect|smicln|Correct|smicln|Incorrect|smicln|Incorrect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n$th midpt Riem.~su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1660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2443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\displaystyle{\int_1^2\,e^x\,dx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6"/>
  <p:tag name="PICTUREFILESIZE" val="1309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-(1/n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2906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1}^n\,\left[\frac{1}{n}\right]\left[e^{1+(j/n)-(1/(2n)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3233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3AD6FE57C4A842EDA3DAF60DD674860A"/>
  <p:tag name="CORRECTPOINTVALUE" val="20"/>
  <p:tag name="INCORRECTPOINTVALUE" val="10"/>
  <p:tag name="VALUES" val="Incorrect|smicln|Incorrect|smicln|Correct|smicln|Incorrec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5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0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n$th midpt Riem.~su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6"/>
  <p:tag name="PICTUREFILESIZE" val="1660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3170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or $\displaystyle{\int_2^6\,x^5\,dx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1316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-(4/(2n)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0"/>
  <p:tag name="PICTUREFILESIZE" val="4144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sum_{j=0}^{n-1}\,\left[\frac{4}{n}\right]\left[\left(2+(4j/n)+(4/(2n))\right)^5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4"/>
  <p:tag name="PICTUREFILESIZE" val="423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8^{27}\,\,x^2[\sin(x^3)]\,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2124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CURRENT (INT BY SU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3"/>
  <p:tag name="PICTUREFILESIZE" val="2103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a between curv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567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a by slic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3"/>
  <p:tag name="PICTUREFILESIZE" val="1106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214</Words>
  <Application>Microsoft Office PowerPoint</Application>
  <PresentationFormat>On-screen Show (4:3)</PresentationFormat>
  <Paragraphs>199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439</cp:revision>
  <dcterms:created xsi:type="dcterms:W3CDTF">2009-01-22T21:52:53Z</dcterms:created>
  <dcterms:modified xsi:type="dcterms:W3CDTF">2012-04-16T11:30:06Z</dcterms:modified>
</cp:coreProperties>
</file>